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91" r:id="rId2"/>
    <p:sldId id="264" r:id="rId3"/>
    <p:sldId id="275" r:id="rId4"/>
    <p:sldId id="262" r:id="rId5"/>
    <p:sldId id="292" r:id="rId6"/>
    <p:sldId id="293" r:id="rId7"/>
    <p:sldId id="273" r:id="rId8"/>
    <p:sldId id="294" r:id="rId9"/>
    <p:sldId id="304" r:id="rId10"/>
    <p:sldId id="295" r:id="rId11"/>
    <p:sldId id="263" r:id="rId12"/>
    <p:sldId id="296" r:id="rId13"/>
    <p:sldId id="297" r:id="rId14"/>
    <p:sldId id="269" r:id="rId15"/>
    <p:sldId id="298" r:id="rId16"/>
    <p:sldId id="299" r:id="rId17"/>
    <p:sldId id="261" r:id="rId18"/>
    <p:sldId id="303" r:id="rId19"/>
    <p:sldId id="278" r:id="rId20"/>
    <p:sldId id="283" r:id="rId21"/>
    <p:sldId id="282" r:id="rId22"/>
    <p:sldId id="301" r:id="rId23"/>
    <p:sldId id="302" r:id="rId24"/>
    <p:sldId id="305" r:id="rId25"/>
  </p:sldIdLst>
  <p:sldSz cx="9144000" cy="5143500" type="screen16x9"/>
  <p:notesSz cx="6858000" cy="9144000"/>
  <p:embeddedFontLst>
    <p:embeddedFont>
      <p:font typeface="Fira Sans Extra Condensed ExtraBold" panose="020B0604020202020204" charset="0"/>
      <p:bold r:id="rId27"/>
      <p:boldItalic r:id="rId28"/>
    </p:embeddedFont>
    <p:embeddedFont>
      <p:font typeface="Fira Sans Extra Condensed SemiBold" panose="020B0604020202020204" charset="0"/>
      <p:regular r:id="rId29"/>
      <p:bold r:id="rId30"/>
      <p:italic r:id="rId31"/>
      <p:boldItalic r:id="rId32"/>
    </p:embeddedFont>
    <p:embeddedFont>
      <p:font typeface="Fira Sans" panose="020B0604020202020204" charset="0"/>
      <p:regular r:id="rId33"/>
      <p:bold r:id="rId34"/>
      <p:italic r:id="rId35"/>
      <p:boldItalic r:id="rId36"/>
    </p:embeddedFont>
    <p:embeddedFont>
      <p:font typeface="Roboto" panose="020B0604020202020204" charset="0"/>
      <p:regular r:id="rId37"/>
      <p:bold r:id="rId38"/>
      <p:italic r:id="rId39"/>
      <p:boldItalic r:id="rId40"/>
    </p:embeddedFont>
    <p:embeddedFont>
      <p:font typeface="Fira Sans Extra Condensed Medium" panose="020B0604020202020204" charset="0"/>
      <p:regular r:id="rId41"/>
      <p:bold r:id="rId42"/>
      <p:italic r:id="rId43"/>
      <p:boldItalic r:id="rId44"/>
    </p:embeddedFont>
    <p:embeddedFont>
      <p:font typeface="Fira Sans SemiBold" panose="020B0604020202020204" charset="0"/>
      <p:regular r:id="rId45"/>
      <p:bold r:id="rId46"/>
      <p:italic r:id="rId47"/>
      <p:boldItalic r:id="rId48"/>
    </p:embeddedFont>
    <p:embeddedFont>
      <p:font typeface="Fira Sans Extra Condensed"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Fanourgiakis" initials="JF" lastIdx="10" clrIdx="0">
    <p:extLst>
      <p:ext uri="{19B8F6BF-5375-455C-9EA6-DF929625EA0E}">
        <p15:presenceInfo xmlns:p15="http://schemas.microsoft.com/office/powerpoint/2012/main" userId="John Fanourgiak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78C4"/>
    <a:srgbClr val="EF737C"/>
    <a:srgbClr val="F9B50B"/>
    <a:srgbClr val="E2AC00"/>
    <a:srgbClr val="7E67E0"/>
    <a:srgbClr val="F3B86B"/>
    <a:srgbClr val="5CD4D3"/>
    <a:srgbClr val="4A7FF7"/>
    <a:srgbClr val="3F2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968" autoAdjust="0"/>
  </p:normalViewPr>
  <p:slideViewPr>
    <p:cSldViewPr snapToGrid="0">
      <p:cViewPr varScale="1">
        <p:scale>
          <a:sx n="69" d="100"/>
          <a:sy n="69" d="100"/>
        </p:scale>
        <p:origin x="66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l-G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a:extLst>
            <a:ext uri="{FF2B5EF4-FFF2-40B4-BE49-F238E27FC236}">
              <a16:creationId xmlns:a16="http://schemas.microsoft.com/office/drawing/2014/main" id="{9C588734-35D5-61F9-9F5F-55DE297A14F4}"/>
            </a:ext>
          </a:extLst>
        </p:cNvPr>
        <p:cNvGrpSpPr/>
        <p:nvPr/>
      </p:nvGrpSpPr>
      <p:grpSpPr>
        <a:xfrm>
          <a:off x="0" y="0"/>
          <a:ext cx="0" cy="0"/>
          <a:chOff x="0" y="0"/>
          <a:chExt cx="0" cy="0"/>
        </a:xfrm>
      </p:grpSpPr>
      <p:sp>
        <p:nvSpPr>
          <p:cNvPr id="54" name="Google Shape;54;g96f205c486_0_68:notes">
            <a:extLst>
              <a:ext uri="{FF2B5EF4-FFF2-40B4-BE49-F238E27FC236}">
                <a16:creationId xmlns:a16="http://schemas.microsoft.com/office/drawing/2014/main" id="{579851B3-E242-45ED-4D6C-E942F92E90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55" name="Google Shape;55;g96f205c486_0_68:notes">
            <a:extLst>
              <a:ext uri="{FF2B5EF4-FFF2-40B4-BE49-F238E27FC236}">
                <a16:creationId xmlns:a16="http://schemas.microsoft.com/office/drawing/2014/main" id="{59938A86-3349-699F-E8EF-972529BB5C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304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39433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7028B-45FC-6EBD-32FA-284E82A5300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F91DBAB-8B65-E2C8-3EA5-D8396DE7DB9F}"/>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42A2B670-973F-A18B-BE3A-264628F5B461}"/>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013192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213" name="Google Shape;12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43FA-F1D0-B3D1-3922-E750D5BDA67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C55B62D-3A9A-A113-5E16-9C235F39A4A6}"/>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A681FAF4-49AD-1D6C-DF77-EE8DC1E9D284}"/>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7957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A357B-4303-AE1B-6256-2F65431FB07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4021AC6-07FF-A2E2-C291-329BE58D37DD}"/>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BF24F7FE-72C2-2CA3-49AC-8C0545F6E10F}"/>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07663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924297ca04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687" name="Google Shape;687;g924297ca04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93c0bce03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753" name="Google Shape;1753;g93c0bce035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93c0bce035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2208" name="Google Shape;2208;g93c0bce035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93c0bce035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2098" name="Google Shape;2098;g93c0bce035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a:extLst>
            <a:ext uri="{FF2B5EF4-FFF2-40B4-BE49-F238E27FC236}">
              <a16:creationId xmlns:a16="http://schemas.microsoft.com/office/drawing/2014/main" id="{B6FED2AC-C954-A515-CFB2-FFF549931817}"/>
            </a:ext>
          </a:extLst>
        </p:cNvPr>
        <p:cNvGrpSpPr/>
        <p:nvPr/>
      </p:nvGrpSpPr>
      <p:grpSpPr>
        <a:xfrm>
          <a:off x="0" y="0"/>
          <a:ext cx="0" cy="0"/>
          <a:chOff x="0" y="0"/>
          <a:chExt cx="0" cy="0"/>
        </a:xfrm>
      </p:grpSpPr>
      <p:sp>
        <p:nvSpPr>
          <p:cNvPr id="1717" name="Google Shape;1717;g93c0bce035_0_32:notes">
            <a:extLst>
              <a:ext uri="{FF2B5EF4-FFF2-40B4-BE49-F238E27FC236}">
                <a16:creationId xmlns:a16="http://schemas.microsoft.com/office/drawing/2014/main" id="{141B086F-EA10-4413-F9DC-98D95AA067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718" name="Google Shape;1718;g93c0bce035_0_32:notes">
            <a:extLst>
              <a:ext uri="{FF2B5EF4-FFF2-40B4-BE49-F238E27FC236}">
                <a16:creationId xmlns:a16="http://schemas.microsoft.com/office/drawing/2014/main" id="{92E3075E-64E1-B21B-B183-B9776B3E66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08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924297ca0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915" name="Google Shape;915;g924297ca0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a:extLst>
            <a:ext uri="{FF2B5EF4-FFF2-40B4-BE49-F238E27FC236}">
              <a16:creationId xmlns:a16="http://schemas.microsoft.com/office/drawing/2014/main" id="{D8D0D893-462F-666C-AA75-6B0ECF00DDCD}"/>
            </a:ext>
          </a:extLst>
        </p:cNvPr>
        <p:cNvGrpSpPr/>
        <p:nvPr/>
      </p:nvGrpSpPr>
      <p:grpSpPr>
        <a:xfrm>
          <a:off x="0" y="0"/>
          <a:ext cx="0" cy="0"/>
          <a:chOff x="0" y="0"/>
          <a:chExt cx="0" cy="0"/>
        </a:xfrm>
      </p:grpSpPr>
      <p:sp>
        <p:nvSpPr>
          <p:cNvPr id="1717" name="Google Shape;1717;g93c0bce035_0_32:notes">
            <a:extLst>
              <a:ext uri="{FF2B5EF4-FFF2-40B4-BE49-F238E27FC236}">
                <a16:creationId xmlns:a16="http://schemas.microsoft.com/office/drawing/2014/main" id="{3E0152D5-D53E-1683-D815-15CA02DD41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718" name="Google Shape;1718;g93c0bce035_0_32:notes">
            <a:extLst>
              <a:ext uri="{FF2B5EF4-FFF2-40B4-BE49-F238E27FC236}">
                <a16:creationId xmlns:a16="http://schemas.microsoft.com/office/drawing/2014/main" id="{6EE3F045-E31D-CE02-79DF-B0065ABA5D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22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93c0bce0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573" name="Google Shape;1573;g93c0bce0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924297ca04_0_1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800" name="Google Shape;800;g924297ca04_0_1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0FC9E4B-02C8-9348-8EE1-5668C5FA4F67}"/>
            </a:ext>
          </a:extLst>
        </p:cNvPr>
        <p:cNvGrpSpPr/>
        <p:nvPr/>
      </p:nvGrpSpPr>
      <p:grpSpPr>
        <a:xfrm>
          <a:off x="0" y="0"/>
          <a:ext cx="0" cy="0"/>
          <a:chOff x="0" y="0"/>
          <a:chExt cx="0" cy="0"/>
        </a:xfrm>
      </p:grpSpPr>
      <p:sp>
        <p:nvSpPr>
          <p:cNvPr id="127" name="Google Shape;127;g924297ca04_0_710:notes">
            <a:extLst>
              <a:ext uri="{FF2B5EF4-FFF2-40B4-BE49-F238E27FC236}">
                <a16:creationId xmlns:a16="http://schemas.microsoft.com/office/drawing/2014/main" id="{9FE72B00-80F3-60C7-6BDE-7DBAEFBDCA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28" name="Google Shape;128;g924297ca04_0_710:notes">
            <a:extLst>
              <a:ext uri="{FF2B5EF4-FFF2-40B4-BE49-F238E27FC236}">
                <a16:creationId xmlns:a16="http://schemas.microsoft.com/office/drawing/2014/main" id="{205BB0FD-0D77-1B37-7EBD-3C3B1AC774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88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B8B1B5C8-E10F-2E5E-7D82-59BF3AF0621B}"/>
            </a:ext>
          </a:extLst>
        </p:cNvPr>
        <p:cNvGrpSpPr/>
        <p:nvPr/>
      </p:nvGrpSpPr>
      <p:grpSpPr>
        <a:xfrm>
          <a:off x="0" y="0"/>
          <a:ext cx="0" cy="0"/>
          <a:chOff x="0" y="0"/>
          <a:chExt cx="0" cy="0"/>
        </a:xfrm>
      </p:grpSpPr>
      <p:sp>
        <p:nvSpPr>
          <p:cNvPr id="127" name="Google Shape;127;g924297ca04_0_710:notes">
            <a:extLst>
              <a:ext uri="{FF2B5EF4-FFF2-40B4-BE49-F238E27FC236}">
                <a16:creationId xmlns:a16="http://schemas.microsoft.com/office/drawing/2014/main" id="{1A49AC12-C001-2A1C-FEFA-E2B6FF20F1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28" name="Google Shape;128;g924297ca04_0_710:notes">
            <a:extLst>
              <a:ext uri="{FF2B5EF4-FFF2-40B4-BE49-F238E27FC236}">
                <a16:creationId xmlns:a16="http://schemas.microsoft.com/office/drawing/2014/main" id="{2F5F6FE4-151C-954B-8C01-8BDE408E86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743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924297ca04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479" name="Google Shape;1479;g924297ca04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43213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924297ca04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860" name="Google Shape;860;g924297ca04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8" name="Google Shape;18;p4"/>
          <p:cNvSpPr txBox="1">
            <a:spLocks noGrp="1"/>
          </p:cNvSpPr>
          <p:nvPr>
            <p:ph type="body" idx="1"/>
          </p:nvPr>
        </p:nvSpPr>
        <p:spPr>
          <a:xfrm>
            <a:off x="457200" y="1152475"/>
            <a:ext cx="8229600" cy="3579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1pPr>
            <a:lvl2pPr lvl="1">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2pPr>
            <a:lvl3pPr lvl="2">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3pPr>
            <a:lvl4pPr lvl="3">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4pPr>
            <a:lvl5pPr lvl="4">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5pPr>
            <a:lvl6pPr lvl="5">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6pPr>
            <a:lvl7pPr lvl="6">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7pPr>
            <a:lvl8pPr lvl="7">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8pPr>
            <a:lvl9pPr lvl="8">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400"/>
              <a:buFont typeface="Fira Sans Extra Condensed Medium"/>
              <a:buNone/>
              <a:defRPr sz="2400">
                <a:solidFill>
                  <a:schemeClr val="dk1"/>
                </a:solidFill>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Clr>
                <a:schemeClr val="dk1"/>
              </a:buClr>
              <a:buSzPts val="2400"/>
              <a:buNone/>
              <a:defRPr sz="2400">
                <a:solidFill>
                  <a:schemeClr val="dk1"/>
                </a:solidFill>
              </a:defRPr>
            </a:lvl2pPr>
            <a:lvl3pPr lvl="2" algn="ctr">
              <a:spcBef>
                <a:spcPts val="0"/>
              </a:spcBef>
              <a:spcAft>
                <a:spcPts val="0"/>
              </a:spcAft>
              <a:buClr>
                <a:schemeClr val="dk1"/>
              </a:buClr>
              <a:buSzPts val="2400"/>
              <a:buNone/>
              <a:defRPr sz="2400">
                <a:solidFill>
                  <a:schemeClr val="dk1"/>
                </a:solidFill>
              </a:defRPr>
            </a:lvl3pPr>
            <a:lvl4pPr lvl="3" algn="ctr">
              <a:spcBef>
                <a:spcPts val="0"/>
              </a:spcBef>
              <a:spcAft>
                <a:spcPts val="0"/>
              </a:spcAft>
              <a:buClr>
                <a:schemeClr val="dk1"/>
              </a:buClr>
              <a:buSzPts val="2400"/>
              <a:buNone/>
              <a:defRPr sz="2400">
                <a:solidFill>
                  <a:schemeClr val="dk1"/>
                </a:solidFill>
              </a:defRPr>
            </a:lvl4pPr>
            <a:lvl5pPr lvl="4" algn="ctr">
              <a:spcBef>
                <a:spcPts val="0"/>
              </a:spcBef>
              <a:spcAft>
                <a:spcPts val="0"/>
              </a:spcAft>
              <a:buClr>
                <a:schemeClr val="dk1"/>
              </a:buClr>
              <a:buSzPts val="2400"/>
              <a:buNone/>
              <a:defRPr sz="2400">
                <a:solidFill>
                  <a:schemeClr val="dk1"/>
                </a:solidFill>
              </a:defRPr>
            </a:lvl5pPr>
            <a:lvl6pPr lvl="5" algn="ctr">
              <a:spcBef>
                <a:spcPts val="0"/>
              </a:spcBef>
              <a:spcAft>
                <a:spcPts val="0"/>
              </a:spcAft>
              <a:buClr>
                <a:schemeClr val="dk1"/>
              </a:buClr>
              <a:buSzPts val="2400"/>
              <a:buNone/>
              <a:defRPr sz="2400">
                <a:solidFill>
                  <a:schemeClr val="dk1"/>
                </a:solidFill>
              </a:defRPr>
            </a:lvl6pPr>
            <a:lvl7pPr lvl="6" algn="ctr">
              <a:spcBef>
                <a:spcPts val="0"/>
              </a:spcBef>
              <a:spcAft>
                <a:spcPts val="0"/>
              </a:spcAft>
              <a:buClr>
                <a:schemeClr val="dk1"/>
              </a:buClr>
              <a:buSzPts val="2400"/>
              <a:buNone/>
              <a:defRPr sz="2400">
                <a:solidFill>
                  <a:schemeClr val="dk1"/>
                </a:solidFill>
              </a:defRPr>
            </a:lvl7pPr>
            <a:lvl8pPr lvl="7" algn="ctr">
              <a:spcBef>
                <a:spcPts val="0"/>
              </a:spcBef>
              <a:spcAft>
                <a:spcPts val="0"/>
              </a:spcAft>
              <a:buClr>
                <a:schemeClr val="dk1"/>
              </a:buClr>
              <a:buSzPts val="2400"/>
              <a:buNone/>
              <a:defRPr sz="2400">
                <a:solidFill>
                  <a:schemeClr val="dk1"/>
                </a:solidFill>
              </a:defRPr>
            </a:lvl8pPr>
            <a:lvl9pPr lvl="8" algn="ctr">
              <a:spcBef>
                <a:spcPts val="0"/>
              </a:spcBef>
              <a:spcAft>
                <a:spcPts val="0"/>
              </a:spcAft>
              <a:buClr>
                <a:schemeClr val="dk1"/>
              </a:buClr>
              <a:buSzPts val="2400"/>
              <a:buNone/>
              <a:defRPr sz="2400">
                <a:solidFill>
                  <a:schemeClr val="dk1"/>
                </a:solidFill>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a:extLst>
            <a:ext uri="{FF2B5EF4-FFF2-40B4-BE49-F238E27FC236}">
              <a16:creationId xmlns:a16="http://schemas.microsoft.com/office/drawing/2014/main" id="{63566163-3229-6F4E-B2A2-AB67D0365724}"/>
            </a:ext>
          </a:extLst>
        </p:cNvPr>
        <p:cNvGrpSpPr/>
        <p:nvPr/>
      </p:nvGrpSpPr>
      <p:grpSpPr>
        <a:xfrm>
          <a:off x="0" y="0"/>
          <a:ext cx="0" cy="0"/>
          <a:chOff x="0" y="0"/>
          <a:chExt cx="0" cy="0"/>
        </a:xfrm>
      </p:grpSpPr>
      <p:sp>
        <p:nvSpPr>
          <p:cNvPr id="57" name="Google Shape;57;p15">
            <a:extLst>
              <a:ext uri="{FF2B5EF4-FFF2-40B4-BE49-F238E27FC236}">
                <a16:creationId xmlns:a16="http://schemas.microsoft.com/office/drawing/2014/main" id="{8D425572-72C2-6ED4-4B7D-AC5372A424CC}"/>
              </a:ext>
            </a:extLst>
          </p:cNvPr>
          <p:cNvSpPr txBox="1"/>
          <p:nvPr/>
        </p:nvSpPr>
        <p:spPr>
          <a:xfrm>
            <a:off x="3820045" y="810272"/>
            <a:ext cx="5149207" cy="1780764"/>
          </a:xfrm>
          <a:prstGeom prst="rect">
            <a:avLst/>
          </a:prstGeom>
          <a:noFill/>
          <a:ln>
            <a:noFill/>
          </a:ln>
        </p:spPr>
        <p:txBody>
          <a:bodyPr spcFirstLastPara="1" wrap="square" lIns="91425" tIns="91425" rIns="91425" bIns="91425" anchor="t" anchorCtr="0">
            <a:noAutofit/>
          </a:bodyPr>
          <a:lstStyle/>
          <a:p>
            <a:pPr algn="ctr">
              <a:buNone/>
            </a:pPr>
            <a:r>
              <a:rPr lang="el-GR" sz="2100" b="1" dirty="0">
                <a:solidFill>
                  <a:srgbClr val="7E67E0"/>
                </a:solidFill>
                <a:latin typeface="Times New Roman" panose="02020603050405020304" pitchFamily="18" charset="0"/>
                <a:ea typeface="Roboto Light" panose="020F0502020204030204" pitchFamily="2" charset="0"/>
              </a:rPr>
              <a:t>Παίζοντας για την Πρόληψη: </a:t>
            </a:r>
            <a:r>
              <a:rPr lang="el-GR" sz="2100" b="1" dirty="0">
                <a:solidFill>
                  <a:srgbClr val="3F2DA5"/>
                </a:solidFill>
                <a:latin typeface="Times New Roman" panose="02020603050405020304" pitchFamily="18" charset="0"/>
                <a:ea typeface="Roboto Light" panose="020F0502020204030204" pitchFamily="2" charset="0"/>
              </a:rPr>
              <a:t>Συστηματική Ανασκόπηση Παιχνιδιών</a:t>
            </a:r>
            <a:r>
              <a:rPr lang="en-US" sz="2100" b="1" dirty="0">
                <a:solidFill>
                  <a:srgbClr val="3F2DA5"/>
                </a:solidFill>
                <a:latin typeface="Times New Roman" panose="02020603050405020304" pitchFamily="18" charset="0"/>
                <a:ea typeface="Roboto Light" panose="020F0502020204030204" pitchFamily="2" charset="0"/>
              </a:rPr>
              <a:t> </a:t>
            </a:r>
            <a:r>
              <a:rPr lang="el-GR" sz="2100" b="1" dirty="0">
                <a:solidFill>
                  <a:srgbClr val="3F2DA5"/>
                </a:solidFill>
                <a:latin typeface="Times New Roman" panose="02020603050405020304" pitchFamily="18" charset="0"/>
                <a:ea typeface="Roboto Light" panose="020F0502020204030204" pitchFamily="2" charset="0"/>
              </a:rPr>
              <a:t>Σοβαρού Σκοπού για τη Βελτίωση της Γνώσης σχετικά με τον HPV και την Προώθηση του Εμβολιασμού κατά του HPV</a:t>
            </a:r>
            <a:endParaRPr lang="el-GR" sz="2100" dirty="0">
              <a:solidFill>
                <a:srgbClr val="3F2DA5"/>
              </a:solidFill>
              <a:latin typeface="Times New Roman" panose="02020603050405020304" pitchFamily="18" charset="0"/>
              <a:ea typeface="Roboto Light" panose="020F0502020204030204" pitchFamily="2" charset="0"/>
            </a:endParaRPr>
          </a:p>
        </p:txBody>
      </p:sp>
      <p:sp>
        <p:nvSpPr>
          <p:cNvPr id="58" name="Google Shape;58;p15">
            <a:extLst>
              <a:ext uri="{FF2B5EF4-FFF2-40B4-BE49-F238E27FC236}">
                <a16:creationId xmlns:a16="http://schemas.microsoft.com/office/drawing/2014/main" id="{B13A2D7F-F197-F2B2-0DFB-C582D9707A4E}"/>
              </a:ext>
            </a:extLst>
          </p:cNvPr>
          <p:cNvSpPr txBox="1"/>
          <p:nvPr/>
        </p:nvSpPr>
        <p:spPr>
          <a:xfrm>
            <a:off x="3968441" y="2696002"/>
            <a:ext cx="4891984" cy="21240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l-GR" sz="1600" b="1" dirty="0">
              <a:latin typeface="Times New Roman" panose="02020603050405020304" pitchFamily="18" charset="0"/>
              <a:ea typeface="Roboto"/>
              <a:cs typeface="Times New Roman" panose="02020603050405020304" pitchFamily="18" charset="0"/>
              <a:sym typeface="Roboto"/>
            </a:endParaRPr>
          </a:p>
        </p:txBody>
      </p:sp>
      <p:grpSp>
        <p:nvGrpSpPr>
          <p:cNvPr id="46" name="Google Shape;244;p20">
            <a:extLst>
              <a:ext uri="{FF2B5EF4-FFF2-40B4-BE49-F238E27FC236}">
                <a16:creationId xmlns:a16="http://schemas.microsoft.com/office/drawing/2014/main" id="{C8B9C449-0665-B047-1247-54D806C7F8F4}"/>
              </a:ext>
            </a:extLst>
          </p:cNvPr>
          <p:cNvGrpSpPr/>
          <p:nvPr/>
        </p:nvGrpSpPr>
        <p:grpSpPr>
          <a:xfrm>
            <a:off x="2401771" y="2749610"/>
            <a:ext cx="7139370" cy="2792095"/>
            <a:chOff x="-3855164" y="760603"/>
            <a:chExt cx="10239906" cy="3868996"/>
          </a:xfrm>
        </p:grpSpPr>
        <p:sp>
          <p:nvSpPr>
            <p:cNvPr id="47" name="Google Shape;245;p20">
              <a:extLst>
                <a:ext uri="{FF2B5EF4-FFF2-40B4-BE49-F238E27FC236}">
                  <a16:creationId xmlns:a16="http://schemas.microsoft.com/office/drawing/2014/main" id="{389E7D48-A6C6-B01C-D59E-809EDE86B689}"/>
                </a:ext>
              </a:extLst>
            </p:cNvPr>
            <p:cNvSpPr/>
            <p:nvPr/>
          </p:nvSpPr>
          <p:spPr>
            <a:xfrm>
              <a:off x="-3855164" y="760603"/>
              <a:ext cx="7910909" cy="1710717"/>
            </a:xfrm>
            <a:custGeom>
              <a:avLst/>
              <a:gdLst/>
              <a:ahLst/>
              <a:cxnLst/>
              <a:rect l="l" t="t" r="r" b="b"/>
              <a:pathLst>
                <a:path w="166665" h="92902" extrusionOk="0">
                  <a:moveTo>
                    <a:pt x="0" y="0"/>
                  </a:moveTo>
                  <a:cubicBezTo>
                    <a:pt x="9237" y="4187"/>
                    <a:pt x="40536" y="13092"/>
                    <a:pt x="55422" y="25120"/>
                  </a:cubicBezTo>
                  <a:cubicBezTo>
                    <a:pt x="70308" y="37148"/>
                    <a:pt x="73365" y="64328"/>
                    <a:pt x="89314" y="72169"/>
                  </a:cubicBezTo>
                  <a:cubicBezTo>
                    <a:pt x="105263" y="80011"/>
                    <a:pt x="138223" y="68714"/>
                    <a:pt x="151115" y="72169"/>
                  </a:cubicBezTo>
                  <a:cubicBezTo>
                    <a:pt x="164007" y="75625"/>
                    <a:pt x="164073" y="89447"/>
                    <a:pt x="166665" y="92902"/>
                  </a:cubicBezTo>
                </a:path>
              </a:pathLst>
            </a:custGeom>
            <a:noFill/>
            <a:ln w="19050" cap="flat" cmpd="sng">
              <a:solidFill>
                <a:srgbClr val="434343"/>
              </a:solidFill>
              <a:prstDash val="solid"/>
              <a:round/>
              <a:headEnd type="none" w="med" len="med"/>
              <a:tailEnd type="none" w="med" len="med"/>
            </a:ln>
          </p:spPr>
          <p:txBody>
            <a:bodyPr/>
            <a:lstStyle/>
            <a:p>
              <a:endParaRPr lang="el-GR" dirty="0"/>
            </a:p>
          </p:txBody>
        </p:sp>
        <p:grpSp>
          <p:nvGrpSpPr>
            <p:cNvPr id="48" name="Google Shape;246;p20">
              <a:extLst>
                <a:ext uri="{FF2B5EF4-FFF2-40B4-BE49-F238E27FC236}">
                  <a16:creationId xmlns:a16="http://schemas.microsoft.com/office/drawing/2014/main" id="{8B16F39F-C3D8-ED74-3B1A-F1ED299A0961}"/>
                </a:ext>
              </a:extLst>
            </p:cNvPr>
            <p:cNvGrpSpPr/>
            <p:nvPr/>
          </p:nvGrpSpPr>
          <p:grpSpPr>
            <a:xfrm>
              <a:off x="2759259" y="1399651"/>
              <a:ext cx="3625483" cy="3229948"/>
              <a:chOff x="2872130" y="1494650"/>
              <a:chExt cx="3399740" cy="3039951"/>
            </a:xfrm>
          </p:grpSpPr>
          <p:sp>
            <p:nvSpPr>
              <p:cNvPr id="49" name="Google Shape;247;p20">
                <a:extLst>
                  <a:ext uri="{FF2B5EF4-FFF2-40B4-BE49-F238E27FC236}">
                    <a16:creationId xmlns:a16="http://schemas.microsoft.com/office/drawing/2014/main" id="{8D3B7C28-8EE5-8CFE-744A-920B747B6B3D}"/>
                  </a:ext>
                </a:extLst>
              </p:cNvPr>
              <p:cNvSpPr/>
              <p:nvPr/>
            </p:nvSpPr>
            <p:spPr>
              <a:xfrm>
                <a:off x="2872130" y="1494650"/>
                <a:ext cx="3399740" cy="3039009"/>
              </a:xfrm>
              <a:custGeom>
                <a:avLst/>
                <a:gdLst/>
                <a:ahLst/>
                <a:cxnLst/>
                <a:rect l="l" t="t" r="r" b="b"/>
                <a:pathLst>
                  <a:path w="102171" h="90319" extrusionOk="0">
                    <a:moveTo>
                      <a:pt x="63456" y="0"/>
                    </a:moveTo>
                    <a:cubicBezTo>
                      <a:pt x="61156" y="0"/>
                      <a:pt x="58826" y="430"/>
                      <a:pt x="56585" y="1326"/>
                    </a:cubicBezTo>
                    <a:cubicBezTo>
                      <a:pt x="56310" y="1436"/>
                      <a:pt x="56062" y="1546"/>
                      <a:pt x="55815" y="1656"/>
                    </a:cubicBezTo>
                    <a:cubicBezTo>
                      <a:pt x="55100" y="1986"/>
                      <a:pt x="54413" y="2344"/>
                      <a:pt x="53753" y="2756"/>
                    </a:cubicBezTo>
                    <a:lnTo>
                      <a:pt x="10724" y="30360"/>
                    </a:lnTo>
                    <a:cubicBezTo>
                      <a:pt x="2338" y="35997"/>
                      <a:pt x="1" y="47325"/>
                      <a:pt x="5500" y="55820"/>
                    </a:cubicBezTo>
                    <a:lnTo>
                      <a:pt x="6325" y="57277"/>
                    </a:lnTo>
                    <a:lnTo>
                      <a:pt x="14958" y="72262"/>
                    </a:lnTo>
                    <a:lnTo>
                      <a:pt x="15893" y="73857"/>
                    </a:lnTo>
                    <a:lnTo>
                      <a:pt x="23096" y="86339"/>
                    </a:lnTo>
                    <a:cubicBezTo>
                      <a:pt x="24565" y="88901"/>
                      <a:pt x="27249" y="90319"/>
                      <a:pt x="29997" y="90319"/>
                    </a:cubicBezTo>
                    <a:cubicBezTo>
                      <a:pt x="31467" y="90319"/>
                      <a:pt x="32955" y="89913"/>
                      <a:pt x="34287" y="89061"/>
                    </a:cubicBezTo>
                    <a:lnTo>
                      <a:pt x="34314" y="89033"/>
                    </a:lnTo>
                    <a:cubicBezTo>
                      <a:pt x="36459" y="87631"/>
                      <a:pt x="37806" y="85294"/>
                      <a:pt x="37916" y="82765"/>
                    </a:cubicBezTo>
                    <a:lnTo>
                      <a:pt x="38686" y="66928"/>
                    </a:lnTo>
                    <a:lnTo>
                      <a:pt x="38796" y="64948"/>
                    </a:lnTo>
                    <a:lnTo>
                      <a:pt x="39126" y="58047"/>
                    </a:lnTo>
                    <a:cubicBezTo>
                      <a:pt x="39181" y="56920"/>
                      <a:pt x="39785" y="55903"/>
                      <a:pt x="40748" y="55270"/>
                    </a:cubicBezTo>
                    <a:lnTo>
                      <a:pt x="63953" y="40368"/>
                    </a:lnTo>
                    <a:cubicBezTo>
                      <a:pt x="64518" y="40003"/>
                      <a:pt x="65183" y="39808"/>
                      <a:pt x="65851" y="39808"/>
                    </a:cubicBezTo>
                    <a:cubicBezTo>
                      <a:pt x="66289" y="39808"/>
                      <a:pt x="66729" y="39892"/>
                      <a:pt x="67142" y="40066"/>
                    </a:cubicBezTo>
                    <a:lnTo>
                      <a:pt x="75638" y="43448"/>
                    </a:lnTo>
                    <a:lnTo>
                      <a:pt x="90100" y="49222"/>
                    </a:lnTo>
                    <a:cubicBezTo>
                      <a:pt x="91061" y="49608"/>
                      <a:pt x="92069" y="49799"/>
                      <a:pt x="93074" y="49799"/>
                    </a:cubicBezTo>
                    <a:cubicBezTo>
                      <a:pt x="94571" y="49799"/>
                      <a:pt x="96059" y="49374"/>
                      <a:pt x="97359" y="48534"/>
                    </a:cubicBezTo>
                    <a:cubicBezTo>
                      <a:pt x="101181" y="46087"/>
                      <a:pt x="102170" y="40946"/>
                      <a:pt x="99531" y="37234"/>
                    </a:cubicBezTo>
                    <a:lnTo>
                      <a:pt x="89908" y="23734"/>
                    </a:lnTo>
                    <a:lnTo>
                      <a:pt x="81082" y="11362"/>
                    </a:lnTo>
                    <a:lnTo>
                      <a:pt x="80065" y="9905"/>
                    </a:lnTo>
                    <a:lnTo>
                      <a:pt x="79075" y="8530"/>
                    </a:lnTo>
                    <a:cubicBezTo>
                      <a:pt x="75571" y="3084"/>
                      <a:pt x="69618" y="0"/>
                      <a:pt x="63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8;p20">
                <a:extLst>
                  <a:ext uri="{FF2B5EF4-FFF2-40B4-BE49-F238E27FC236}">
                    <a16:creationId xmlns:a16="http://schemas.microsoft.com/office/drawing/2014/main" id="{729926F9-BB4C-31D5-FF49-B348E855CB16}"/>
                  </a:ext>
                </a:extLst>
              </p:cNvPr>
              <p:cNvSpPr/>
              <p:nvPr/>
            </p:nvSpPr>
            <p:spPr>
              <a:xfrm>
                <a:off x="5388984" y="2292297"/>
                <a:ext cx="882886" cy="877729"/>
              </a:xfrm>
              <a:custGeom>
                <a:avLst/>
                <a:gdLst/>
                <a:ahLst/>
                <a:cxnLst/>
                <a:rect l="l" t="t" r="r" b="b"/>
                <a:pathLst>
                  <a:path w="26533" h="26086" extrusionOk="0">
                    <a:moveTo>
                      <a:pt x="14270" y="1"/>
                    </a:moveTo>
                    <a:lnTo>
                      <a:pt x="14270" y="1"/>
                    </a:lnTo>
                    <a:cubicBezTo>
                      <a:pt x="14902" y="2778"/>
                      <a:pt x="14737" y="5692"/>
                      <a:pt x="13830" y="8414"/>
                    </a:cubicBezTo>
                    <a:cubicBezTo>
                      <a:pt x="11740" y="14380"/>
                      <a:pt x="5967" y="18257"/>
                      <a:pt x="0" y="19742"/>
                    </a:cubicBezTo>
                    <a:lnTo>
                      <a:pt x="14490" y="25516"/>
                    </a:lnTo>
                    <a:cubicBezTo>
                      <a:pt x="15430" y="25898"/>
                      <a:pt x="16423" y="26085"/>
                      <a:pt x="17414" y="26085"/>
                    </a:cubicBezTo>
                    <a:cubicBezTo>
                      <a:pt x="18915" y="26085"/>
                      <a:pt x="20413" y="25656"/>
                      <a:pt x="21721" y="24828"/>
                    </a:cubicBezTo>
                    <a:cubicBezTo>
                      <a:pt x="25543" y="22381"/>
                      <a:pt x="26532" y="17212"/>
                      <a:pt x="23893" y="13528"/>
                    </a:cubicBezTo>
                    <a:lnTo>
                      <a:pt x="14270" y="1"/>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9;p20">
                <a:extLst>
                  <a:ext uri="{FF2B5EF4-FFF2-40B4-BE49-F238E27FC236}">
                    <a16:creationId xmlns:a16="http://schemas.microsoft.com/office/drawing/2014/main" id="{9FA4ED71-27B7-5AB6-4647-264CCF48329A}"/>
                  </a:ext>
                </a:extLst>
              </p:cNvPr>
              <p:cNvSpPr/>
              <p:nvPr/>
            </p:nvSpPr>
            <p:spPr>
              <a:xfrm>
                <a:off x="3370756" y="3746610"/>
                <a:ext cx="789582" cy="787991"/>
              </a:xfrm>
              <a:custGeom>
                <a:avLst/>
                <a:gdLst/>
                <a:ahLst/>
                <a:cxnLst/>
                <a:rect l="l" t="t" r="r" b="b"/>
                <a:pathLst>
                  <a:path w="23729" h="23419" extrusionOk="0">
                    <a:moveTo>
                      <a:pt x="23728" y="0"/>
                    </a:moveTo>
                    <a:cubicBezTo>
                      <a:pt x="20086" y="4572"/>
                      <a:pt x="14624" y="8100"/>
                      <a:pt x="8710" y="8100"/>
                    </a:cubicBezTo>
                    <a:cubicBezTo>
                      <a:pt x="8329" y="8100"/>
                      <a:pt x="7946" y="8086"/>
                      <a:pt x="7561" y="8056"/>
                    </a:cubicBezTo>
                    <a:cubicBezTo>
                      <a:pt x="4840" y="7836"/>
                      <a:pt x="2228" y="6901"/>
                      <a:pt x="0" y="5361"/>
                    </a:cubicBezTo>
                    <a:lnTo>
                      <a:pt x="0" y="5361"/>
                    </a:lnTo>
                    <a:lnTo>
                      <a:pt x="908" y="6956"/>
                    </a:lnTo>
                    <a:lnTo>
                      <a:pt x="8111" y="19439"/>
                    </a:lnTo>
                    <a:cubicBezTo>
                      <a:pt x="9598" y="22000"/>
                      <a:pt x="12276" y="23418"/>
                      <a:pt x="15019" y="23418"/>
                    </a:cubicBezTo>
                    <a:cubicBezTo>
                      <a:pt x="16485" y="23418"/>
                      <a:pt x="17970" y="23013"/>
                      <a:pt x="19302" y="22160"/>
                    </a:cubicBezTo>
                    <a:lnTo>
                      <a:pt x="19357" y="22133"/>
                    </a:lnTo>
                    <a:cubicBezTo>
                      <a:pt x="21474" y="20731"/>
                      <a:pt x="22821" y="18394"/>
                      <a:pt x="22931" y="15837"/>
                    </a:cubicBezTo>
                    <a:lnTo>
                      <a:pt x="23728"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0;p20">
                <a:extLst>
                  <a:ext uri="{FF2B5EF4-FFF2-40B4-BE49-F238E27FC236}">
                    <a16:creationId xmlns:a16="http://schemas.microsoft.com/office/drawing/2014/main" id="{D08C1577-7C69-3E5B-4753-23781C8BA95F}"/>
                  </a:ext>
                </a:extLst>
              </p:cNvPr>
              <p:cNvSpPr/>
              <p:nvPr/>
            </p:nvSpPr>
            <p:spPr>
              <a:xfrm>
                <a:off x="2872130" y="1494818"/>
                <a:ext cx="2664163" cy="1927093"/>
              </a:xfrm>
              <a:custGeom>
                <a:avLst/>
                <a:gdLst/>
                <a:ahLst/>
                <a:cxnLst/>
                <a:rect l="l" t="t" r="r" b="b"/>
                <a:pathLst>
                  <a:path w="80065" h="57273" extrusionOk="0">
                    <a:moveTo>
                      <a:pt x="63449" y="0"/>
                    </a:moveTo>
                    <a:cubicBezTo>
                      <a:pt x="61152" y="0"/>
                      <a:pt x="58826" y="428"/>
                      <a:pt x="56585" y="1321"/>
                    </a:cubicBezTo>
                    <a:cubicBezTo>
                      <a:pt x="56337" y="1431"/>
                      <a:pt x="56062" y="1541"/>
                      <a:pt x="55815" y="1679"/>
                    </a:cubicBezTo>
                    <a:cubicBezTo>
                      <a:pt x="55100" y="1981"/>
                      <a:pt x="54413" y="2339"/>
                      <a:pt x="53753" y="2751"/>
                    </a:cubicBezTo>
                    <a:lnTo>
                      <a:pt x="10724" y="30355"/>
                    </a:lnTo>
                    <a:cubicBezTo>
                      <a:pt x="2338" y="35992"/>
                      <a:pt x="1" y="47320"/>
                      <a:pt x="5500" y="55815"/>
                    </a:cubicBezTo>
                    <a:lnTo>
                      <a:pt x="6325" y="57272"/>
                    </a:lnTo>
                    <a:cubicBezTo>
                      <a:pt x="2063" y="48969"/>
                      <a:pt x="4758" y="38549"/>
                      <a:pt x="12621" y="33242"/>
                    </a:cubicBezTo>
                    <a:lnTo>
                      <a:pt x="55622" y="5611"/>
                    </a:lnTo>
                    <a:cubicBezTo>
                      <a:pt x="58671" y="3750"/>
                      <a:pt x="62062" y="2857"/>
                      <a:pt x="65415" y="2857"/>
                    </a:cubicBezTo>
                    <a:cubicBezTo>
                      <a:pt x="70982" y="2857"/>
                      <a:pt x="76444" y="5318"/>
                      <a:pt x="80065" y="9900"/>
                    </a:cubicBezTo>
                    <a:lnTo>
                      <a:pt x="79103" y="8552"/>
                    </a:lnTo>
                    <a:cubicBezTo>
                      <a:pt x="75594" y="3100"/>
                      <a:pt x="69630" y="0"/>
                      <a:pt x="63449" y="0"/>
                    </a:cubicBezTo>
                    <a:close/>
                  </a:path>
                </a:pathLst>
              </a:custGeom>
              <a:solidFill>
                <a:srgbClr val="FFFFFF">
                  <a:alpha val="18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1;p20">
                <a:extLst>
                  <a:ext uri="{FF2B5EF4-FFF2-40B4-BE49-F238E27FC236}">
                    <a16:creationId xmlns:a16="http://schemas.microsoft.com/office/drawing/2014/main" id="{BF8DE06D-FA51-4B91-09F0-233E9D472E4E}"/>
                  </a:ext>
                </a:extLst>
              </p:cNvPr>
              <p:cNvSpPr/>
              <p:nvPr/>
            </p:nvSpPr>
            <p:spPr>
              <a:xfrm>
                <a:off x="4763215" y="1798655"/>
                <a:ext cx="267165" cy="252794"/>
              </a:xfrm>
              <a:custGeom>
                <a:avLst/>
                <a:gdLst/>
                <a:ahLst/>
                <a:cxnLst/>
                <a:rect l="l" t="t" r="r" b="b"/>
                <a:pathLst>
                  <a:path w="8029" h="7513" extrusionOk="0">
                    <a:moveTo>
                      <a:pt x="3761" y="0"/>
                    </a:moveTo>
                    <a:cubicBezTo>
                      <a:pt x="1813" y="0"/>
                      <a:pt x="50" y="1558"/>
                      <a:pt x="28" y="3702"/>
                    </a:cubicBezTo>
                    <a:cubicBezTo>
                      <a:pt x="0" y="4416"/>
                      <a:pt x="220" y="5131"/>
                      <a:pt x="605" y="5736"/>
                    </a:cubicBezTo>
                    <a:cubicBezTo>
                      <a:pt x="1313" y="6886"/>
                      <a:pt x="2533" y="7513"/>
                      <a:pt x="3774" y="7513"/>
                    </a:cubicBezTo>
                    <a:cubicBezTo>
                      <a:pt x="4462" y="7513"/>
                      <a:pt x="5156" y="7320"/>
                      <a:pt x="5774" y="6918"/>
                    </a:cubicBezTo>
                    <a:cubicBezTo>
                      <a:pt x="7534" y="5791"/>
                      <a:pt x="8028" y="3454"/>
                      <a:pt x="6874" y="1722"/>
                    </a:cubicBezTo>
                    <a:cubicBezTo>
                      <a:pt x="6461" y="1090"/>
                      <a:pt x="5884" y="595"/>
                      <a:pt x="5197" y="292"/>
                    </a:cubicBezTo>
                    <a:cubicBezTo>
                      <a:pt x="4722" y="93"/>
                      <a:pt x="4236" y="0"/>
                      <a:pt x="3761" y="0"/>
                    </a:cubicBez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2;p20">
                <a:extLst>
                  <a:ext uri="{FF2B5EF4-FFF2-40B4-BE49-F238E27FC236}">
                    <a16:creationId xmlns:a16="http://schemas.microsoft.com/office/drawing/2014/main" id="{E255C3A8-3AE9-CA49-0072-90817376EA97}"/>
                  </a:ext>
                </a:extLst>
              </p:cNvPr>
              <p:cNvSpPr/>
              <p:nvPr/>
            </p:nvSpPr>
            <p:spPr>
              <a:xfrm>
                <a:off x="5014807" y="2193306"/>
                <a:ext cx="271724" cy="251145"/>
              </a:xfrm>
              <a:custGeom>
                <a:avLst/>
                <a:gdLst/>
                <a:ahLst/>
                <a:cxnLst/>
                <a:rect l="l" t="t" r="r" b="b"/>
                <a:pathLst>
                  <a:path w="8166" h="7464" extrusionOk="0">
                    <a:moveTo>
                      <a:pt x="3732" y="0"/>
                    </a:moveTo>
                    <a:cubicBezTo>
                      <a:pt x="1776" y="0"/>
                      <a:pt x="22" y="1569"/>
                      <a:pt x="0" y="3685"/>
                    </a:cubicBezTo>
                    <a:cubicBezTo>
                      <a:pt x="0" y="4428"/>
                      <a:pt x="192" y="5142"/>
                      <a:pt x="577" y="5747"/>
                    </a:cubicBezTo>
                    <a:cubicBezTo>
                      <a:pt x="1314" y="6881"/>
                      <a:pt x="2516" y="7463"/>
                      <a:pt x="3718" y="7463"/>
                    </a:cubicBezTo>
                    <a:cubicBezTo>
                      <a:pt x="4760" y="7463"/>
                      <a:pt x="5803" y="7026"/>
                      <a:pt x="6544" y="6132"/>
                    </a:cubicBezTo>
                    <a:cubicBezTo>
                      <a:pt x="8166" y="4235"/>
                      <a:pt x="7479" y="1321"/>
                      <a:pt x="5196" y="331"/>
                    </a:cubicBezTo>
                    <a:lnTo>
                      <a:pt x="5196" y="303"/>
                    </a:lnTo>
                    <a:cubicBezTo>
                      <a:pt x="4712" y="96"/>
                      <a:pt x="4216" y="0"/>
                      <a:pt x="3732" y="0"/>
                    </a:cubicBez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3;p20">
                <a:extLst>
                  <a:ext uri="{FF2B5EF4-FFF2-40B4-BE49-F238E27FC236}">
                    <a16:creationId xmlns:a16="http://schemas.microsoft.com/office/drawing/2014/main" id="{CA3F55DF-BA5C-CAE3-70E1-F06DF1502F99}"/>
                  </a:ext>
                </a:extLst>
              </p:cNvPr>
              <p:cNvSpPr/>
              <p:nvPr/>
            </p:nvSpPr>
            <p:spPr>
              <a:xfrm>
                <a:off x="5070609" y="1869281"/>
                <a:ext cx="275417" cy="250169"/>
              </a:xfrm>
              <a:custGeom>
                <a:avLst/>
                <a:gdLst/>
                <a:ahLst/>
                <a:cxnLst/>
                <a:rect l="l" t="t" r="r" b="b"/>
                <a:pathLst>
                  <a:path w="8277" h="7435" extrusionOk="0">
                    <a:moveTo>
                      <a:pt x="4131" y="0"/>
                    </a:moveTo>
                    <a:cubicBezTo>
                      <a:pt x="2877" y="0"/>
                      <a:pt x="1672" y="644"/>
                      <a:pt x="963" y="1768"/>
                    </a:cubicBezTo>
                    <a:cubicBezTo>
                      <a:pt x="0" y="3335"/>
                      <a:pt x="330" y="5369"/>
                      <a:pt x="1732" y="6552"/>
                    </a:cubicBezTo>
                    <a:cubicBezTo>
                      <a:pt x="2429" y="7139"/>
                      <a:pt x="3290" y="7435"/>
                      <a:pt x="4151" y="7435"/>
                    </a:cubicBezTo>
                    <a:cubicBezTo>
                      <a:pt x="5022" y="7435"/>
                      <a:pt x="5894" y="7132"/>
                      <a:pt x="6599" y="6524"/>
                    </a:cubicBezTo>
                    <a:cubicBezTo>
                      <a:pt x="7974" y="5314"/>
                      <a:pt x="8276" y="3252"/>
                      <a:pt x="7259" y="1713"/>
                    </a:cubicBezTo>
                    <a:cubicBezTo>
                      <a:pt x="6874" y="1080"/>
                      <a:pt x="6296" y="585"/>
                      <a:pt x="5609" y="310"/>
                    </a:cubicBezTo>
                    <a:cubicBezTo>
                      <a:pt x="5127" y="100"/>
                      <a:pt x="4625" y="0"/>
                      <a:pt x="4131" y="0"/>
                    </a:cubicBez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4;p20">
                <a:extLst>
                  <a:ext uri="{FF2B5EF4-FFF2-40B4-BE49-F238E27FC236}">
                    <a16:creationId xmlns:a16="http://schemas.microsoft.com/office/drawing/2014/main" id="{B8BF7F82-550A-0FDA-C98B-75A665C43799}"/>
                  </a:ext>
                </a:extLst>
              </p:cNvPr>
              <p:cNvSpPr/>
              <p:nvPr/>
            </p:nvSpPr>
            <p:spPr>
              <a:xfrm>
                <a:off x="4680859" y="2123151"/>
                <a:ext cx="274485" cy="250136"/>
              </a:xfrm>
              <a:custGeom>
                <a:avLst/>
                <a:gdLst/>
                <a:ahLst/>
                <a:cxnLst/>
                <a:rect l="l" t="t" r="r" b="b"/>
                <a:pathLst>
                  <a:path w="8249" h="7434" extrusionOk="0">
                    <a:moveTo>
                      <a:pt x="4111" y="1"/>
                    </a:moveTo>
                    <a:cubicBezTo>
                      <a:pt x="2856" y="1"/>
                      <a:pt x="1654" y="630"/>
                      <a:pt x="963" y="1756"/>
                    </a:cubicBezTo>
                    <a:cubicBezTo>
                      <a:pt x="1" y="3323"/>
                      <a:pt x="303" y="5358"/>
                      <a:pt x="1733" y="6540"/>
                    </a:cubicBezTo>
                    <a:cubicBezTo>
                      <a:pt x="2426" y="7138"/>
                      <a:pt x="3280" y="7434"/>
                      <a:pt x="4133" y="7434"/>
                    </a:cubicBezTo>
                    <a:cubicBezTo>
                      <a:pt x="5006" y="7434"/>
                      <a:pt x="5877" y="7124"/>
                      <a:pt x="6572" y="6513"/>
                    </a:cubicBezTo>
                    <a:cubicBezTo>
                      <a:pt x="7946" y="5303"/>
                      <a:pt x="8249" y="3241"/>
                      <a:pt x="7259" y="1701"/>
                    </a:cubicBezTo>
                    <a:cubicBezTo>
                      <a:pt x="6847" y="1069"/>
                      <a:pt x="6269" y="574"/>
                      <a:pt x="5582" y="299"/>
                    </a:cubicBezTo>
                    <a:cubicBezTo>
                      <a:pt x="5102" y="98"/>
                      <a:pt x="4602" y="1"/>
                      <a:pt x="4111" y="1"/>
                    </a:cubicBez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5;p20">
                <a:extLst>
                  <a:ext uri="{FF2B5EF4-FFF2-40B4-BE49-F238E27FC236}">
                    <a16:creationId xmlns:a16="http://schemas.microsoft.com/office/drawing/2014/main" id="{F67A09D2-8A4D-30B2-B866-09B799E5BDA9}"/>
                  </a:ext>
                </a:extLst>
              </p:cNvPr>
              <p:cNvSpPr/>
              <p:nvPr/>
            </p:nvSpPr>
            <p:spPr>
              <a:xfrm>
                <a:off x="4738491" y="1760263"/>
                <a:ext cx="272689" cy="249597"/>
              </a:xfrm>
              <a:custGeom>
                <a:avLst/>
                <a:gdLst/>
                <a:ahLst/>
                <a:cxnLst/>
                <a:rect l="l" t="t" r="r" b="b"/>
                <a:pathLst>
                  <a:path w="8195" h="7418" extrusionOk="0">
                    <a:moveTo>
                      <a:pt x="3722" y="0"/>
                    </a:moveTo>
                    <a:cubicBezTo>
                      <a:pt x="1771" y="0"/>
                      <a:pt x="28" y="1554"/>
                      <a:pt x="28" y="3688"/>
                    </a:cubicBezTo>
                    <a:cubicBezTo>
                      <a:pt x="1" y="4403"/>
                      <a:pt x="221" y="5118"/>
                      <a:pt x="606" y="5722"/>
                    </a:cubicBezTo>
                    <a:cubicBezTo>
                      <a:pt x="1328" y="6843"/>
                      <a:pt x="2524" y="7418"/>
                      <a:pt x="3729" y="7418"/>
                    </a:cubicBezTo>
                    <a:cubicBezTo>
                      <a:pt x="4771" y="7418"/>
                      <a:pt x="5819" y="6987"/>
                      <a:pt x="6572" y="6107"/>
                    </a:cubicBezTo>
                    <a:cubicBezTo>
                      <a:pt x="8194" y="4210"/>
                      <a:pt x="7479" y="1268"/>
                      <a:pt x="5197" y="306"/>
                    </a:cubicBezTo>
                    <a:cubicBezTo>
                      <a:pt x="4708" y="97"/>
                      <a:pt x="4208" y="0"/>
                      <a:pt x="3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p20">
                <a:extLst>
                  <a:ext uri="{FF2B5EF4-FFF2-40B4-BE49-F238E27FC236}">
                    <a16:creationId xmlns:a16="http://schemas.microsoft.com/office/drawing/2014/main" id="{8329B2E6-20F6-F239-C8DA-4AA0CACD1BD8}"/>
                  </a:ext>
                </a:extLst>
              </p:cNvPr>
              <p:cNvSpPr/>
              <p:nvPr/>
            </p:nvSpPr>
            <p:spPr>
              <a:xfrm>
                <a:off x="4738491" y="1760196"/>
                <a:ext cx="172963" cy="134018"/>
              </a:xfrm>
              <a:custGeom>
                <a:avLst/>
                <a:gdLst/>
                <a:ahLst/>
                <a:cxnLst/>
                <a:rect l="l" t="t" r="r" b="b"/>
                <a:pathLst>
                  <a:path w="5198" h="3983" extrusionOk="0">
                    <a:moveTo>
                      <a:pt x="3711" y="0"/>
                    </a:moveTo>
                    <a:cubicBezTo>
                      <a:pt x="3012" y="0"/>
                      <a:pt x="2326" y="198"/>
                      <a:pt x="1733" y="583"/>
                    </a:cubicBezTo>
                    <a:cubicBezTo>
                      <a:pt x="661" y="1270"/>
                      <a:pt x="28" y="2425"/>
                      <a:pt x="1" y="3690"/>
                    </a:cubicBezTo>
                    <a:cubicBezTo>
                      <a:pt x="481" y="3890"/>
                      <a:pt x="972" y="3982"/>
                      <a:pt x="1451" y="3982"/>
                    </a:cubicBezTo>
                    <a:cubicBezTo>
                      <a:pt x="3413" y="3982"/>
                      <a:pt x="5175" y="2429"/>
                      <a:pt x="5197" y="308"/>
                    </a:cubicBezTo>
                    <a:cubicBezTo>
                      <a:pt x="4716" y="102"/>
                      <a:pt x="4210" y="0"/>
                      <a:pt x="3711" y="0"/>
                    </a:cubicBezTo>
                    <a:close/>
                  </a:path>
                </a:pathLst>
              </a:custGeom>
              <a:solidFill>
                <a:srgbClr val="FFFFFF">
                  <a:alpha val="18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7;p20">
                <a:extLst>
                  <a:ext uri="{FF2B5EF4-FFF2-40B4-BE49-F238E27FC236}">
                    <a16:creationId xmlns:a16="http://schemas.microsoft.com/office/drawing/2014/main" id="{64DB77EA-3606-ABF9-4E75-AB6837B5C6C3}"/>
                  </a:ext>
                </a:extLst>
              </p:cNvPr>
              <p:cNvSpPr/>
              <p:nvPr/>
            </p:nvSpPr>
            <p:spPr>
              <a:xfrm>
                <a:off x="4989185" y="2154443"/>
                <a:ext cx="267165" cy="253164"/>
              </a:xfrm>
              <a:custGeom>
                <a:avLst/>
                <a:gdLst/>
                <a:ahLst/>
                <a:cxnLst/>
                <a:rect l="l" t="t" r="r" b="b"/>
                <a:pathLst>
                  <a:path w="8029" h="7524" extrusionOk="0">
                    <a:moveTo>
                      <a:pt x="3746" y="1"/>
                    </a:moveTo>
                    <a:cubicBezTo>
                      <a:pt x="1804" y="1"/>
                      <a:pt x="50" y="1569"/>
                      <a:pt x="28" y="3685"/>
                    </a:cubicBezTo>
                    <a:cubicBezTo>
                      <a:pt x="0" y="4428"/>
                      <a:pt x="220" y="5143"/>
                      <a:pt x="605" y="5748"/>
                    </a:cubicBezTo>
                    <a:cubicBezTo>
                      <a:pt x="1313" y="6898"/>
                      <a:pt x="2533" y="7524"/>
                      <a:pt x="3774" y="7524"/>
                    </a:cubicBezTo>
                    <a:cubicBezTo>
                      <a:pt x="4462" y="7524"/>
                      <a:pt x="5157" y="7332"/>
                      <a:pt x="5774" y="6930"/>
                    </a:cubicBezTo>
                    <a:cubicBezTo>
                      <a:pt x="7534" y="5802"/>
                      <a:pt x="8029" y="3465"/>
                      <a:pt x="6874" y="1733"/>
                    </a:cubicBezTo>
                    <a:cubicBezTo>
                      <a:pt x="6461" y="1101"/>
                      <a:pt x="5884" y="606"/>
                      <a:pt x="5197" y="304"/>
                    </a:cubicBezTo>
                    <a:cubicBezTo>
                      <a:pt x="4717" y="97"/>
                      <a:pt x="4226"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8;p20">
                <a:extLst>
                  <a:ext uri="{FF2B5EF4-FFF2-40B4-BE49-F238E27FC236}">
                    <a16:creationId xmlns:a16="http://schemas.microsoft.com/office/drawing/2014/main" id="{AE314D23-CB71-1025-0520-4B9DA313667F}"/>
                  </a:ext>
                </a:extLst>
              </p:cNvPr>
              <p:cNvSpPr/>
              <p:nvPr/>
            </p:nvSpPr>
            <p:spPr>
              <a:xfrm>
                <a:off x="4989185" y="2155015"/>
                <a:ext cx="172930" cy="134085"/>
              </a:xfrm>
              <a:custGeom>
                <a:avLst/>
                <a:gdLst/>
                <a:ahLst/>
                <a:cxnLst/>
                <a:rect l="l" t="t" r="r" b="b"/>
                <a:pathLst>
                  <a:path w="5197" h="3985" extrusionOk="0">
                    <a:moveTo>
                      <a:pt x="3760" y="1"/>
                    </a:moveTo>
                    <a:cubicBezTo>
                      <a:pt x="3054" y="1"/>
                      <a:pt x="2350" y="199"/>
                      <a:pt x="1732" y="589"/>
                    </a:cubicBezTo>
                    <a:cubicBezTo>
                      <a:pt x="660" y="1249"/>
                      <a:pt x="28" y="2431"/>
                      <a:pt x="0" y="3668"/>
                    </a:cubicBezTo>
                    <a:cubicBezTo>
                      <a:pt x="493" y="3885"/>
                      <a:pt x="998" y="3985"/>
                      <a:pt x="1489" y="3985"/>
                    </a:cubicBezTo>
                    <a:cubicBezTo>
                      <a:pt x="3435" y="3985"/>
                      <a:pt x="5175" y="2416"/>
                      <a:pt x="5197" y="287"/>
                    </a:cubicBezTo>
                    <a:cubicBezTo>
                      <a:pt x="4736" y="96"/>
                      <a:pt x="4248" y="1"/>
                      <a:pt x="3760" y="1"/>
                    </a:cubicBezTo>
                    <a:close/>
                  </a:path>
                </a:pathLst>
              </a:custGeom>
              <a:solidFill>
                <a:srgbClr val="FFFFFF">
                  <a:alpha val="18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9;p20">
                <a:extLst>
                  <a:ext uri="{FF2B5EF4-FFF2-40B4-BE49-F238E27FC236}">
                    <a16:creationId xmlns:a16="http://schemas.microsoft.com/office/drawing/2014/main" id="{93BA8CC5-EFC1-3356-0FB0-5502F668590B}"/>
                  </a:ext>
                </a:extLst>
              </p:cNvPr>
              <p:cNvSpPr/>
              <p:nvPr/>
            </p:nvSpPr>
            <p:spPr>
              <a:xfrm>
                <a:off x="5059628" y="1830586"/>
                <a:ext cx="271757" cy="250270"/>
              </a:xfrm>
              <a:custGeom>
                <a:avLst/>
                <a:gdLst/>
                <a:ahLst/>
                <a:cxnLst/>
                <a:rect l="l" t="t" r="r" b="b"/>
                <a:pathLst>
                  <a:path w="8167" h="7438" extrusionOk="0">
                    <a:moveTo>
                      <a:pt x="3707" y="0"/>
                    </a:moveTo>
                    <a:cubicBezTo>
                      <a:pt x="1770" y="0"/>
                      <a:pt x="22" y="1553"/>
                      <a:pt x="0" y="3687"/>
                    </a:cubicBezTo>
                    <a:cubicBezTo>
                      <a:pt x="0" y="4402"/>
                      <a:pt x="193" y="5117"/>
                      <a:pt x="578" y="5722"/>
                    </a:cubicBezTo>
                    <a:cubicBezTo>
                      <a:pt x="1299" y="6856"/>
                      <a:pt x="2502" y="7438"/>
                      <a:pt x="3709" y="7438"/>
                    </a:cubicBezTo>
                    <a:cubicBezTo>
                      <a:pt x="4755" y="7438"/>
                      <a:pt x="5803" y="7001"/>
                      <a:pt x="6544" y="6107"/>
                    </a:cubicBezTo>
                    <a:cubicBezTo>
                      <a:pt x="8166" y="4210"/>
                      <a:pt x="7479" y="1295"/>
                      <a:pt x="5169" y="306"/>
                    </a:cubicBezTo>
                    <a:cubicBezTo>
                      <a:pt x="4686" y="97"/>
                      <a:pt x="4190" y="0"/>
                      <a:pt x="3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0;p20">
                <a:extLst>
                  <a:ext uri="{FF2B5EF4-FFF2-40B4-BE49-F238E27FC236}">
                    <a16:creationId xmlns:a16="http://schemas.microsoft.com/office/drawing/2014/main" id="{D96C95C3-B464-6539-CB91-5C91DE903813}"/>
                  </a:ext>
                </a:extLst>
              </p:cNvPr>
              <p:cNvSpPr/>
              <p:nvPr/>
            </p:nvSpPr>
            <p:spPr>
              <a:xfrm>
                <a:off x="5059628" y="1830519"/>
                <a:ext cx="172032" cy="134354"/>
              </a:xfrm>
              <a:custGeom>
                <a:avLst/>
                <a:gdLst/>
                <a:ahLst/>
                <a:cxnLst/>
                <a:rect l="l" t="t" r="r" b="b"/>
                <a:pathLst>
                  <a:path w="5170" h="3993" extrusionOk="0">
                    <a:moveTo>
                      <a:pt x="3703" y="0"/>
                    </a:moveTo>
                    <a:cubicBezTo>
                      <a:pt x="3007" y="0"/>
                      <a:pt x="2314" y="198"/>
                      <a:pt x="1705" y="583"/>
                    </a:cubicBezTo>
                    <a:cubicBezTo>
                      <a:pt x="633" y="1270"/>
                      <a:pt x="0" y="2425"/>
                      <a:pt x="0" y="3689"/>
                    </a:cubicBezTo>
                    <a:cubicBezTo>
                      <a:pt x="480" y="3896"/>
                      <a:pt x="971" y="3992"/>
                      <a:pt x="1451" y="3992"/>
                    </a:cubicBezTo>
                    <a:cubicBezTo>
                      <a:pt x="3393" y="3992"/>
                      <a:pt x="5147" y="2424"/>
                      <a:pt x="5169" y="308"/>
                    </a:cubicBezTo>
                    <a:cubicBezTo>
                      <a:pt x="4699" y="101"/>
                      <a:pt x="4200" y="0"/>
                      <a:pt x="3703" y="0"/>
                    </a:cubicBezTo>
                    <a:close/>
                  </a:path>
                </a:pathLst>
              </a:custGeom>
              <a:solidFill>
                <a:srgbClr val="FFFFFF">
                  <a:alpha val="18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p20">
                <a:extLst>
                  <a:ext uri="{FF2B5EF4-FFF2-40B4-BE49-F238E27FC236}">
                    <a16:creationId xmlns:a16="http://schemas.microsoft.com/office/drawing/2014/main" id="{E2499899-7375-7158-E82D-ED439B5F280D}"/>
                  </a:ext>
                </a:extLst>
              </p:cNvPr>
              <p:cNvSpPr/>
              <p:nvPr/>
            </p:nvSpPr>
            <p:spPr>
              <a:xfrm>
                <a:off x="4655237" y="2084322"/>
                <a:ext cx="274519" cy="250236"/>
              </a:xfrm>
              <a:custGeom>
                <a:avLst/>
                <a:gdLst/>
                <a:ahLst/>
                <a:cxnLst/>
                <a:rect l="l" t="t" r="r" b="b"/>
                <a:pathLst>
                  <a:path w="8250" h="7437" extrusionOk="0">
                    <a:moveTo>
                      <a:pt x="4138" y="0"/>
                    </a:moveTo>
                    <a:cubicBezTo>
                      <a:pt x="2882" y="0"/>
                      <a:pt x="1674" y="629"/>
                      <a:pt x="963" y="1755"/>
                    </a:cubicBezTo>
                    <a:cubicBezTo>
                      <a:pt x="1" y="3322"/>
                      <a:pt x="331" y="5357"/>
                      <a:pt x="1733" y="6567"/>
                    </a:cubicBezTo>
                    <a:cubicBezTo>
                      <a:pt x="2422" y="7148"/>
                      <a:pt x="3270" y="7437"/>
                      <a:pt x="4121" y="7437"/>
                    </a:cubicBezTo>
                    <a:cubicBezTo>
                      <a:pt x="5002" y="7437"/>
                      <a:pt x="5886" y="7127"/>
                      <a:pt x="6599" y="6512"/>
                    </a:cubicBezTo>
                    <a:cubicBezTo>
                      <a:pt x="7974" y="5302"/>
                      <a:pt x="8249" y="3267"/>
                      <a:pt x="7259" y="1700"/>
                    </a:cubicBezTo>
                    <a:cubicBezTo>
                      <a:pt x="6874" y="1068"/>
                      <a:pt x="6297" y="600"/>
                      <a:pt x="5610" y="298"/>
                    </a:cubicBezTo>
                    <a:cubicBezTo>
                      <a:pt x="5130" y="97"/>
                      <a:pt x="4630" y="0"/>
                      <a:pt x="4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2;p20">
                <a:extLst>
                  <a:ext uri="{FF2B5EF4-FFF2-40B4-BE49-F238E27FC236}">
                    <a16:creationId xmlns:a16="http://schemas.microsoft.com/office/drawing/2014/main" id="{0228A8AD-4B13-75D8-993B-E86CC05AE01A}"/>
                  </a:ext>
                </a:extLst>
              </p:cNvPr>
              <p:cNvSpPr/>
              <p:nvPr/>
            </p:nvSpPr>
            <p:spPr>
              <a:xfrm>
                <a:off x="4668980" y="2084053"/>
                <a:ext cx="172032" cy="134388"/>
              </a:xfrm>
              <a:custGeom>
                <a:avLst/>
                <a:gdLst/>
                <a:ahLst/>
                <a:cxnLst/>
                <a:rect l="l" t="t" r="r" b="b"/>
                <a:pathLst>
                  <a:path w="5170" h="3994" extrusionOk="0">
                    <a:moveTo>
                      <a:pt x="3717" y="0"/>
                    </a:moveTo>
                    <a:cubicBezTo>
                      <a:pt x="3017" y="0"/>
                      <a:pt x="2318" y="205"/>
                      <a:pt x="1705" y="608"/>
                    </a:cubicBezTo>
                    <a:cubicBezTo>
                      <a:pt x="660" y="1268"/>
                      <a:pt x="0" y="2423"/>
                      <a:pt x="0" y="3688"/>
                    </a:cubicBezTo>
                    <a:cubicBezTo>
                      <a:pt x="483" y="3897"/>
                      <a:pt x="979" y="3993"/>
                      <a:pt x="1463" y="3993"/>
                    </a:cubicBezTo>
                    <a:cubicBezTo>
                      <a:pt x="3400" y="3993"/>
                      <a:pt x="5147" y="2440"/>
                      <a:pt x="5169" y="306"/>
                    </a:cubicBezTo>
                    <a:cubicBezTo>
                      <a:pt x="4704" y="102"/>
                      <a:pt x="4210" y="0"/>
                      <a:pt x="3717" y="0"/>
                    </a:cubicBezTo>
                    <a:close/>
                  </a:path>
                </a:pathLst>
              </a:custGeom>
              <a:solidFill>
                <a:srgbClr val="FFFFFF">
                  <a:alpha val="18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3;p20">
                <a:extLst>
                  <a:ext uri="{FF2B5EF4-FFF2-40B4-BE49-F238E27FC236}">
                    <a16:creationId xmlns:a16="http://schemas.microsoft.com/office/drawing/2014/main" id="{108BB8A1-59F4-6647-54EB-29808F4F02D2}"/>
                  </a:ext>
                </a:extLst>
              </p:cNvPr>
              <p:cNvSpPr/>
              <p:nvPr/>
            </p:nvSpPr>
            <p:spPr>
              <a:xfrm>
                <a:off x="3320444" y="2791290"/>
                <a:ext cx="536160" cy="526011"/>
              </a:xfrm>
              <a:custGeom>
                <a:avLst/>
                <a:gdLst/>
                <a:ahLst/>
                <a:cxnLst/>
                <a:rect l="l" t="t" r="r" b="b"/>
                <a:pathLst>
                  <a:path w="16113" h="15633" extrusionOk="0">
                    <a:moveTo>
                      <a:pt x="5542" y="1"/>
                    </a:moveTo>
                    <a:cubicBezTo>
                      <a:pt x="5235" y="1"/>
                      <a:pt x="4925" y="86"/>
                      <a:pt x="4647" y="265"/>
                    </a:cubicBezTo>
                    <a:lnTo>
                      <a:pt x="2585" y="1585"/>
                    </a:lnTo>
                    <a:cubicBezTo>
                      <a:pt x="1842" y="2080"/>
                      <a:pt x="1622" y="3097"/>
                      <a:pt x="2090" y="3867"/>
                    </a:cubicBezTo>
                    <a:lnTo>
                      <a:pt x="3740" y="6424"/>
                    </a:lnTo>
                    <a:cubicBezTo>
                      <a:pt x="3932" y="6726"/>
                      <a:pt x="3850" y="7111"/>
                      <a:pt x="3575" y="7304"/>
                    </a:cubicBezTo>
                    <a:lnTo>
                      <a:pt x="990" y="8953"/>
                    </a:lnTo>
                    <a:cubicBezTo>
                      <a:pt x="220" y="9448"/>
                      <a:pt x="0" y="10466"/>
                      <a:pt x="495" y="11208"/>
                    </a:cubicBezTo>
                    <a:lnTo>
                      <a:pt x="1815" y="13270"/>
                    </a:lnTo>
                    <a:cubicBezTo>
                      <a:pt x="2131" y="13762"/>
                      <a:pt x="2660" y="14029"/>
                      <a:pt x="3202" y="14029"/>
                    </a:cubicBezTo>
                    <a:cubicBezTo>
                      <a:pt x="3509" y="14029"/>
                      <a:pt x="3819" y="13944"/>
                      <a:pt x="4097" y="13765"/>
                    </a:cubicBezTo>
                    <a:lnTo>
                      <a:pt x="6654" y="12115"/>
                    </a:lnTo>
                    <a:cubicBezTo>
                      <a:pt x="6758" y="12049"/>
                      <a:pt x="6873" y="12018"/>
                      <a:pt x="6985" y="12018"/>
                    </a:cubicBezTo>
                    <a:cubicBezTo>
                      <a:pt x="7199" y="12018"/>
                      <a:pt x="7408" y="12128"/>
                      <a:pt x="7534" y="12308"/>
                    </a:cubicBezTo>
                    <a:lnTo>
                      <a:pt x="9183" y="14892"/>
                    </a:lnTo>
                    <a:cubicBezTo>
                      <a:pt x="9503" y="15371"/>
                      <a:pt x="10039" y="15632"/>
                      <a:pt x="10586" y="15632"/>
                    </a:cubicBezTo>
                    <a:cubicBezTo>
                      <a:pt x="10887" y="15632"/>
                      <a:pt x="11192" y="15553"/>
                      <a:pt x="11465" y="15387"/>
                    </a:cubicBezTo>
                    <a:lnTo>
                      <a:pt x="13528" y="14040"/>
                    </a:lnTo>
                    <a:cubicBezTo>
                      <a:pt x="14270" y="13545"/>
                      <a:pt x="14490" y="12555"/>
                      <a:pt x="14022" y="11785"/>
                    </a:cubicBezTo>
                    <a:lnTo>
                      <a:pt x="12345" y="9201"/>
                    </a:lnTo>
                    <a:cubicBezTo>
                      <a:pt x="12180" y="8926"/>
                      <a:pt x="12263" y="8514"/>
                      <a:pt x="12538" y="8349"/>
                    </a:cubicBezTo>
                    <a:lnTo>
                      <a:pt x="15122" y="6671"/>
                    </a:lnTo>
                    <a:cubicBezTo>
                      <a:pt x="15892" y="6204"/>
                      <a:pt x="16112" y="5187"/>
                      <a:pt x="15617" y="4417"/>
                    </a:cubicBezTo>
                    <a:lnTo>
                      <a:pt x="14297" y="2355"/>
                    </a:lnTo>
                    <a:cubicBezTo>
                      <a:pt x="13982" y="1864"/>
                      <a:pt x="13454" y="1608"/>
                      <a:pt x="12913" y="1608"/>
                    </a:cubicBezTo>
                    <a:cubicBezTo>
                      <a:pt x="12606" y="1608"/>
                      <a:pt x="12294" y="1691"/>
                      <a:pt x="12015" y="1860"/>
                    </a:cubicBezTo>
                    <a:lnTo>
                      <a:pt x="9431" y="3510"/>
                    </a:lnTo>
                    <a:cubicBezTo>
                      <a:pt x="9329" y="3581"/>
                      <a:pt x="9212" y="3614"/>
                      <a:pt x="9095" y="3614"/>
                    </a:cubicBezTo>
                    <a:cubicBezTo>
                      <a:pt x="8897" y="3614"/>
                      <a:pt x="8700" y="3518"/>
                      <a:pt x="8579" y="3345"/>
                    </a:cubicBezTo>
                    <a:lnTo>
                      <a:pt x="6929" y="760"/>
                    </a:lnTo>
                    <a:cubicBezTo>
                      <a:pt x="6613" y="268"/>
                      <a:pt x="6083" y="1"/>
                      <a:pt x="5542" y="1"/>
                    </a:cubicBez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4;p20">
                <a:extLst>
                  <a:ext uri="{FF2B5EF4-FFF2-40B4-BE49-F238E27FC236}">
                    <a16:creationId xmlns:a16="http://schemas.microsoft.com/office/drawing/2014/main" id="{3E543879-B3AA-C3F7-1DA4-748DF8F066FD}"/>
                  </a:ext>
                </a:extLst>
              </p:cNvPr>
              <p:cNvSpPr/>
              <p:nvPr/>
            </p:nvSpPr>
            <p:spPr>
              <a:xfrm>
                <a:off x="3302143" y="2762622"/>
                <a:ext cx="535228" cy="526011"/>
              </a:xfrm>
              <a:custGeom>
                <a:avLst/>
                <a:gdLst/>
                <a:ahLst/>
                <a:cxnLst/>
                <a:rect l="l" t="t" r="r" b="b"/>
                <a:pathLst>
                  <a:path w="16085" h="15633" extrusionOk="0">
                    <a:moveTo>
                      <a:pt x="5521" y="1"/>
                    </a:moveTo>
                    <a:cubicBezTo>
                      <a:pt x="5219" y="1"/>
                      <a:pt x="4915" y="86"/>
                      <a:pt x="4647" y="265"/>
                    </a:cubicBezTo>
                    <a:lnTo>
                      <a:pt x="2585" y="1612"/>
                    </a:lnTo>
                    <a:cubicBezTo>
                      <a:pt x="1815" y="2080"/>
                      <a:pt x="1595" y="3097"/>
                      <a:pt x="2090" y="3867"/>
                    </a:cubicBezTo>
                    <a:lnTo>
                      <a:pt x="3740" y="6451"/>
                    </a:lnTo>
                    <a:cubicBezTo>
                      <a:pt x="3932" y="6726"/>
                      <a:pt x="3850" y="7111"/>
                      <a:pt x="3547" y="7303"/>
                    </a:cubicBezTo>
                    <a:lnTo>
                      <a:pt x="1293" y="8761"/>
                    </a:lnTo>
                    <a:lnTo>
                      <a:pt x="963" y="8953"/>
                    </a:lnTo>
                    <a:cubicBezTo>
                      <a:pt x="220" y="9448"/>
                      <a:pt x="0" y="10465"/>
                      <a:pt x="468" y="11208"/>
                    </a:cubicBezTo>
                    <a:lnTo>
                      <a:pt x="1815" y="13270"/>
                    </a:lnTo>
                    <a:cubicBezTo>
                      <a:pt x="2131" y="13762"/>
                      <a:pt x="2649" y="14029"/>
                      <a:pt x="3183" y="14029"/>
                    </a:cubicBezTo>
                    <a:cubicBezTo>
                      <a:pt x="3485" y="14029"/>
                      <a:pt x="3792" y="13943"/>
                      <a:pt x="4070" y="13765"/>
                    </a:cubicBezTo>
                    <a:lnTo>
                      <a:pt x="6654" y="12115"/>
                    </a:lnTo>
                    <a:cubicBezTo>
                      <a:pt x="6754" y="12045"/>
                      <a:pt x="6868" y="12011"/>
                      <a:pt x="6983" y="12011"/>
                    </a:cubicBezTo>
                    <a:cubicBezTo>
                      <a:pt x="7183" y="12011"/>
                      <a:pt x="7384" y="12115"/>
                      <a:pt x="7506" y="12307"/>
                    </a:cubicBezTo>
                    <a:lnTo>
                      <a:pt x="9184" y="14892"/>
                    </a:lnTo>
                    <a:cubicBezTo>
                      <a:pt x="9485" y="15371"/>
                      <a:pt x="10015" y="15632"/>
                      <a:pt x="10560" y="15632"/>
                    </a:cubicBezTo>
                    <a:cubicBezTo>
                      <a:pt x="10860" y="15632"/>
                      <a:pt x="11165" y="15553"/>
                      <a:pt x="11438" y="15387"/>
                    </a:cubicBezTo>
                    <a:lnTo>
                      <a:pt x="13500" y="14040"/>
                    </a:lnTo>
                    <a:cubicBezTo>
                      <a:pt x="14270" y="13545"/>
                      <a:pt x="14490" y="12527"/>
                      <a:pt x="13995" y="11785"/>
                    </a:cubicBezTo>
                    <a:lnTo>
                      <a:pt x="12345" y="9201"/>
                    </a:lnTo>
                    <a:cubicBezTo>
                      <a:pt x="12153" y="8926"/>
                      <a:pt x="12235" y="8513"/>
                      <a:pt x="12538" y="8348"/>
                    </a:cubicBezTo>
                    <a:lnTo>
                      <a:pt x="15095" y="6671"/>
                    </a:lnTo>
                    <a:cubicBezTo>
                      <a:pt x="15865" y="6204"/>
                      <a:pt x="16085" y="5186"/>
                      <a:pt x="15590" y="4417"/>
                    </a:cubicBezTo>
                    <a:lnTo>
                      <a:pt x="14270" y="2355"/>
                    </a:lnTo>
                    <a:cubicBezTo>
                      <a:pt x="13955" y="1882"/>
                      <a:pt x="13429" y="1622"/>
                      <a:pt x="12897" y="1622"/>
                    </a:cubicBezTo>
                    <a:cubicBezTo>
                      <a:pt x="12592" y="1622"/>
                      <a:pt x="12286" y="1707"/>
                      <a:pt x="12015" y="1887"/>
                    </a:cubicBezTo>
                    <a:lnTo>
                      <a:pt x="11631" y="2107"/>
                    </a:lnTo>
                    <a:lnTo>
                      <a:pt x="9431" y="3537"/>
                    </a:lnTo>
                    <a:cubicBezTo>
                      <a:pt x="9326" y="3594"/>
                      <a:pt x="9211" y="3621"/>
                      <a:pt x="9098" y="3621"/>
                    </a:cubicBezTo>
                    <a:cubicBezTo>
                      <a:pt x="8885" y="3621"/>
                      <a:pt x="8677" y="3524"/>
                      <a:pt x="8551" y="3344"/>
                    </a:cubicBezTo>
                    <a:lnTo>
                      <a:pt x="6902" y="760"/>
                    </a:lnTo>
                    <a:cubicBezTo>
                      <a:pt x="6585" y="268"/>
                      <a:pt x="6056" y="1"/>
                      <a:pt x="5521"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5;p20">
                <a:extLst>
                  <a:ext uri="{FF2B5EF4-FFF2-40B4-BE49-F238E27FC236}">
                    <a16:creationId xmlns:a16="http://schemas.microsoft.com/office/drawing/2014/main" id="{E687B9C0-6CA7-5732-6E25-0B29190FF96F}"/>
                  </a:ext>
                </a:extLst>
              </p:cNvPr>
              <p:cNvSpPr/>
              <p:nvPr/>
            </p:nvSpPr>
            <p:spPr>
              <a:xfrm>
                <a:off x="3345134" y="2762622"/>
                <a:ext cx="344030" cy="306428"/>
              </a:xfrm>
              <a:custGeom>
                <a:avLst/>
                <a:gdLst/>
                <a:ahLst/>
                <a:cxnLst/>
                <a:rect l="l" t="t" r="r" b="b"/>
                <a:pathLst>
                  <a:path w="10339" h="9107" extrusionOk="0">
                    <a:moveTo>
                      <a:pt x="4222" y="1"/>
                    </a:moveTo>
                    <a:cubicBezTo>
                      <a:pt x="3916" y="1"/>
                      <a:pt x="3606" y="86"/>
                      <a:pt x="3327" y="265"/>
                    </a:cubicBezTo>
                    <a:lnTo>
                      <a:pt x="1265" y="1585"/>
                    </a:lnTo>
                    <a:cubicBezTo>
                      <a:pt x="523" y="2080"/>
                      <a:pt x="303" y="3097"/>
                      <a:pt x="770" y="3867"/>
                    </a:cubicBezTo>
                    <a:lnTo>
                      <a:pt x="2448" y="6424"/>
                    </a:lnTo>
                    <a:cubicBezTo>
                      <a:pt x="2640" y="6726"/>
                      <a:pt x="2530" y="7111"/>
                      <a:pt x="2255" y="7303"/>
                    </a:cubicBezTo>
                    <a:lnTo>
                      <a:pt x="1" y="8761"/>
                    </a:lnTo>
                    <a:cubicBezTo>
                      <a:pt x="781" y="8995"/>
                      <a:pt x="1565" y="9106"/>
                      <a:pt x="2334" y="9106"/>
                    </a:cubicBezTo>
                    <a:cubicBezTo>
                      <a:pt x="6257" y="9106"/>
                      <a:pt x="9787" y="6222"/>
                      <a:pt x="10339" y="2107"/>
                    </a:cubicBezTo>
                    <a:lnTo>
                      <a:pt x="10339" y="2107"/>
                    </a:lnTo>
                    <a:lnTo>
                      <a:pt x="8139" y="3509"/>
                    </a:lnTo>
                    <a:cubicBezTo>
                      <a:pt x="8029" y="3579"/>
                      <a:pt x="7908" y="3613"/>
                      <a:pt x="7790" y="3613"/>
                    </a:cubicBezTo>
                    <a:cubicBezTo>
                      <a:pt x="7582" y="3613"/>
                      <a:pt x="7382" y="3509"/>
                      <a:pt x="7259" y="3317"/>
                    </a:cubicBezTo>
                    <a:lnTo>
                      <a:pt x="5610" y="760"/>
                    </a:lnTo>
                    <a:cubicBezTo>
                      <a:pt x="5293" y="268"/>
                      <a:pt x="4764" y="1"/>
                      <a:pt x="4222" y="1"/>
                    </a:cubicBezTo>
                    <a:close/>
                  </a:path>
                </a:pathLst>
              </a:custGeom>
              <a:solidFill>
                <a:srgbClr val="FFFFFF">
                  <a:alpha val="18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6;p20">
                <a:extLst>
                  <a:ext uri="{FF2B5EF4-FFF2-40B4-BE49-F238E27FC236}">
                    <a16:creationId xmlns:a16="http://schemas.microsoft.com/office/drawing/2014/main" id="{BF84153E-5F52-3A8D-3F7E-CD13EE28A73C}"/>
                  </a:ext>
                </a:extLst>
              </p:cNvPr>
              <p:cNvSpPr/>
              <p:nvPr/>
            </p:nvSpPr>
            <p:spPr>
              <a:xfrm>
                <a:off x="4230748" y="2619654"/>
                <a:ext cx="328458" cy="275708"/>
              </a:xfrm>
              <a:custGeom>
                <a:avLst/>
                <a:gdLst/>
                <a:ahLst/>
                <a:cxnLst/>
                <a:rect l="l" t="t" r="r" b="b"/>
                <a:pathLst>
                  <a:path w="9871" h="8194" extrusionOk="0">
                    <a:moveTo>
                      <a:pt x="7326" y="1"/>
                    </a:moveTo>
                    <a:cubicBezTo>
                      <a:pt x="7135" y="1"/>
                      <a:pt x="6940" y="56"/>
                      <a:pt x="6764" y="170"/>
                    </a:cubicBezTo>
                    <a:lnTo>
                      <a:pt x="605" y="4102"/>
                    </a:lnTo>
                    <a:cubicBezTo>
                      <a:pt x="138" y="4404"/>
                      <a:pt x="0" y="5036"/>
                      <a:pt x="303" y="5476"/>
                    </a:cubicBezTo>
                    <a:lnTo>
                      <a:pt x="1760" y="7731"/>
                    </a:lnTo>
                    <a:cubicBezTo>
                      <a:pt x="1936" y="8030"/>
                      <a:pt x="2258" y="8194"/>
                      <a:pt x="2590" y="8194"/>
                    </a:cubicBezTo>
                    <a:cubicBezTo>
                      <a:pt x="2777" y="8194"/>
                      <a:pt x="2966" y="8142"/>
                      <a:pt x="3135" y="8033"/>
                    </a:cubicBezTo>
                    <a:lnTo>
                      <a:pt x="9293" y="4074"/>
                    </a:lnTo>
                    <a:cubicBezTo>
                      <a:pt x="9733" y="3772"/>
                      <a:pt x="9871" y="3167"/>
                      <a:pt x="9568" y="2699"/>
                    </a:cubicBezTo>
                    <a:lnTo>
                      <a:pt x="8139" y="445"/>
                    </a:lnTo>
                    <a:cubicBezTo>
                      <a:pt x="7950" y="153"/>
                      <a:pt x="7644" y="1"/>
                      <a:pt x="7326" y="1"/>
                    </a:cubicBez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7;p20">
                <a:extLst>
                  <a:ext uri="{FF2B5EF4-FFF2-40B4-BE49-F238E27FC236}">
                    <a16:creationId xmlns:a16="http://schemas.microsoft.com/office/drawing/2014/main" id="{660A3906-3127-14D5-3A2C-866A69D75CA0}"/>
                  </a:ext>
                </a:extLst>
              </p:cNvPr>
              <p:cNvSpPr/>
              <p:nvPr/>
            </p:nvSpPr>
            <p:spPr>
              <a:xfrm>
                <a:off x="4214277" y="2590784"/>
                <a:ext cx="325729" cy="275910"/>
              </a:xfrm>
              <a:custGeom>
                <a:avLst/>
                <a:gdLst/>
                <a:ahLst/>
                <a:cxnLst/>
                <a:rect l="l" t="t" r="r" b="b"/>
                <a:pathLst>
                  <a:path w="9789" h="8200" extrusionOk="0">
                    <a:moveTo>
                      <a:pt x="7213" y="0"/>
                    </a:moveTo>
                    <a:cubicBezTo>
                      <a:pt x="7164" y="0"/>
                      <a:pt x="7115" y="4"/>
                      <a:pt x="7066" y="11"/>
                    </a:cubicBezTo>
                    <a:cubicBezTo>
                      <a:pt x="6929" y="38"/>
                      <a:pt x="6819" y="93"/>
                      <a:pt x="6682" y="148"/>
                    </a:cubicBezTo>
                    <a:lnTo>
                      <a:pt x="523" y="4107"/>
                    </a:lnTo>
                    <a:cubicBezTo>
                      <a:pt x="385" y="4190"/>
                      <a:pt x="275" y="4327"/>
                      <a:pt x="193" y="4465"/>
                    </a:cubicBezTo>
                    <a:cubicBezTo>
                      <a:pt x="0" y="4795"/>
                      <a:pt x="0" y="5179"/>
                      <a:pt x="220" y="5482"/>
                    </a:cubicBezTo>
                    <a:lnTo>
                      <a:pt x="1678" y="7736"/>
                    </a:lnTo>
                    <a:cubicBezTo>
                      <a:pt x="1854" y="8036"/>
                      <a:pt x="2176" y="8200"/>
                      <a:pt x="2508" y="8200"/>
                    </a:cubicBezTo>
                    <a:cubicBezTo>
                      <a:pt x="2694" y="8200"/>
                      <a:pt x="2884" y="8148"/>
                      <a:pt x="3052" y="8039"/>
                    </a:cubicBezTo>
                    <a:lnTo>
                      <a:pt x="9211" y="4080"/>
                    </a:lnTo>
                    <a:cubicBezTo>
                      <a:pt x="9651" y="3777"/>
                      <a:pt x="9788" y="3172"/>
                      <a:pt x="9486" y="2705"/>
                    </a:cubicBezTo>
                    <a:lnTo>
                      <a:pt x="8056" y="450"/>
                    </a:lnTo>
                    <a:cubicBezTo>
                      <a:pt x="7864" y="162"/>
                      <a:pt x="7547" y="0"/>
                      <a:pt x="721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8;p20">
                <a:extLst>
                  <a:ext uri="{FF2B5EF4-FFF2-40B4-BE49-F238E27FC236}">
                    <a16:creationId xmlns:a16="http://schemas.microsoft.com/office/drawing/2014/main" id="{935E14C0-65F9-E3B4-C40E-87DAE763B701}"/>
                  </a:ext>
                </a:extLst>
              </p:cNvPr>
              <p:cNvSpPr/>
              <p:nvPr/>
            </p:nvSpPr>
            <p:spPr>
              <a:xfrm>
                <a:off x="4220666" y="2591121"/>
                <a:ext cx="236552" cy="169651"/>
              </a:xfrm>
              <a:custGeom>
                <a:avLst/>
                <a:gdLst/>
                <a:ahLst/>
                <a:cxnLst/>
                <a:rect l="l" t="t" r="r" b="b"/>
                <a:pathLst>
                  <a:path w="7109" h="5042" extrusionOk="0">
                    <a:moveTo>
                      <a:pt x="6874" y="1"/>
                    </a:moveTo>
                    <a:lnTo>
                      <a:pt x="6874" y="1"/>
                    </a:lnTo>
                    <a:cubicBezTo>
                      <a:pt x="6737" y="28"/>
                      <a:pt x="6600" y="83"/>
                      <a:pt x="6490" y="138"/>
                    </a:cubicBezTo>
                    <a:lnTo>
                      <a:pt x="358" y="4097"/>
                    </a:lnTo>
                    <a:cubicBezTo>
                      <a:pt x="193" y="4180"/>
                      <a:pt x="83" y="4317"/>
                      <a:pt x="1" y="4455"/>
                    </a:cubicBezTo>
                    <a:cubicBezTo>
                      <a:pt x="732" y="4858"/>
                      <a:pt x="1499" y="5041"/>
                      <a:pt x="2244" y="5041"/>
                    </a:cubicBezTo>
                    <a:cubicBezTo>
                      <a:pt x="4803" y="5041"/>
                      <a:pt x="7109" y="2875"/>
                      <a:pt x="6874" y="1"/>
                    </a:cubicBezTo>
                    <a:close/>
                  </a:path>
                </a:pathLst>
              </a:custGeom>
              <a:solidFill>
                <a:srgbClr val="FFFFFF">
                  <a:alpha val="18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6" name="Google Shape;96;p4" descr="Εικόνα που περιέχει έμβλημα, σύμβολο, Εμπορικό σήμα, λογότυπο&#10;&#10;Περιγραφή που δημιουργήθηκε αυτόματα">
            <a:extLst>
              <a:ext uri="{FF2B5EF4-FFF2-40B4-BE49-F238E27FC236}">
                <a16:creationId xmlns:a16="http://schemas.microsoft.com/office/drawing/2014/main" id="{B9EAC843-A2FE-7A3E-0D64-BDB66D154B08}"/>
              </a:ext>
            </a:extLst>
          </p:cNvPr>
          <p:cNvPicPr preferRelativeResize="0"/>
          <p:nvPr/>
        </p:nvPicPr>
        <p:blipFill rotWithShape="1">
          <a:blip r:embed="rId3">
            <a:alphaModFix/>
          </a:blip>
          <a:srcRect/>
          <a:stretch/>
        </p:blipFill>
        <p:spPr>
          <a:xfrm>
            <a:off x="181744" y="165314"/>
            <a:ext cx="577854" cy="561595"/>
          </a:xfrm>
          <a:prstGeom prst="rect">
            <a:avLst/>
          </a:prstGeom>
          <a:noFill/>
          <a:ln>
            <a:noFill/>
          </a:ln>
        </p:spPr>
      </p:pic>
      <p:sp>
        <p:nvSpPr>
          <p:cNvPr id="78" name="Google Shape;104;p4">
            <a:extLst>
              <a:ext uri="{FF2B5EF4-FFF2-40B4-BE49-F238E27FC236}">
                <a16:creationId xmlns:a16="http://schemas.microsoft.com/office/drawing/2014/main" id="{459E6620-9CFF-DC99-B873-C452D1F89822}"/>
              </a:ext>
            </a:extLst>
          </p:cNvPr>
          <p:cNvSpPr txBox="1"/>
          <p:nvPr/>
        </p:nvSpPr>
        <p:spPr>
          <a:xfrm>
            <a:off x="758216" y="178519"/>
            <a:ext cx="5449811" cy="553957"/>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400"/>
              <a:buFont typeface="Arial"/>
              <a:buNone/>
            </a:pPr>
            <a:r>
              <a:rPr lang="el-GR" sz="1000" b="1" dirty="0">
                <a:solidFill>
                  <a:srgbClr val="234F60"/>
                </a:solidFill>
                <a:latin typeface="Roboto"/>
                <a:ea typeface="Roboto"/>
                <a:cs typeface="Roboto"/>
                <a:sym typeface="Roboto"/>
              </a:rPr>
              <a:t>ΕΛΛΗΝΙΚΟ ΜΕΣΟΓΕΙΑΚΟ ΠΑΝΕΠΙΣΤΗΜΙΟ                       </a:t>
            </a:r>
          </a:p>
          <a:p>
            <a:pPr marL="0" marR="0" lvl="0" indent="0" rtl="0">
              <a:lnSpc>
                <a:spcPct val="100000"/>
              </a:lnSpc>
              <a:spcBef>
                <a:spcPts val="0"/>
              </a:spcBef>
              <a:spcAft>
                <a:spcPts val="0"/>
              </a:spcAft>
              <a:buClr>
                <a:srgbClr val="000000"/>
              </a:buClr>
              <a:buSzPts val="1400"/>
              <a:buFont typeface="Arial"/>
              <a:buNone/>
            </a:pPr>
            <a:r>
              <a:rPr lang="el-GR" sz="1000" b="1" dirty="0">
                <a:solidFill>
                  <a:srgbClr val="234F60"/>
                </a:solidFill>
                <a:latin typeface="Roboto"/>
                <a:ea typeface="Roboto"/>
                <a:cs typeface="Roboto"/>
                <a:sym typeface="Roboto"/>
              </a:rPr>
              <a:t>ΣΧΟΛΗ ΕΠΙΣΤΗΜΩΝ ΔΙΟΙΚΗΣΗΣ ΚΑΙ ΟΙΚΟΝΟΜΙΑΣ</a:t>
            </a:r>
          </a:p>
          <a:p>
            <a:pPr marL="0" marR="0" lvl="0" indent="0" rtl="0">
              <a:lnSpc>
                <a:spcPct val="100000"/>
              </a:lnSpc>
              <a:spcBef>
                <a:spcPts val="0"/>
              </a:spcBef>
              <a:spcAft>
                <a:spcPts val="0"/>
              </a:spcAft>
              <a:buClr>
                <a:srgbClr val="000000"/>
              </a:buClr>
              <a:buSzPts val="1400"/>
              <a:buFont typeface="Arial"/>
              <a:buNone/>
            </a:pPr>
            <a:r>
              <a:rPr lang="el-GR" sz="1000" b="1" dirty="0">
                <a:solidFill>
                  <a:srgbClr val="234F60"/>
                </a:solidFill>
                <a:latin typeface="Roboto"/>
                <a:ea typeface="Roboto"/>
                <a:cs typeface="Roboto"/>
                <a:sym typeface="Roboto"/>
              </a:rPr>
              <a:t>ΤΜΗΜΑ</a:t>
            </a:r>
            <a:r>
              <a:rPr lang="en-US" sz="1000" b="1" dirty="0">
                <a:solidFill>
                  <a:srgbClr val="234F60"/>
                </a:solidFill>
                <a:latin typeface="Roboto"/>
                <a:ea typeface="Roboto"/>
                <a:cs typeface="Roboto"/>
                <a:sym typeface="Roboto"/>
              </a:rPr>
              <a:t> </a:t>
            </a:r>
            <a:r>
              <a:rPr lang="el-GR" sz="1000" b="1" dirty="0">
                <a:solidFill>
                  <a:srgbClr val="234F60"/>
                </a:solidFill>
                <a:latin typeface="Roboto"/>
                <a:ea typeface="Roboto"/>
                <a:cs typeface="Roboto"/>
                <a:sym typeface="Roboto"/>
              </a:rPr>
              <a:t>ΔΙΟΙΚΗΤΙΚΗΣ ΕΠΙΣΤΗΜΗΣ ΚΑΙ ΤΕΧΝΟΛΟΓΙΑΣ</a:t>
            </a:r>
          </a:p>
        </p:txBody>
      </p:sp>
      <p:grpSp>
        <p:nvGrpSpPr>
          <p:cNvPr id="3" name="Google Shape;1292;p30">
            <a:extLst>
              <a:ext uri="{FF2B5EF4-FFF2-40B4-BE49-F238E27FC236}">
                <a16:creationId xmlns:a16="http://schemas.microsoft.com/office/drawing/2014/main" id="{A09F973C-BC8B-CBF2-09D2-20C82A3F76B0}"/>
              </a:ext>
            </a:extLst>
          </p:cNvPr>
          <p:cNvGrpSpPr/>
          <p:nvPr/>
        </p:nvGrpSpPr>
        <p:grpSpPr>
          <a:xfrm>
            <a:off x="407179" y="1117554"/>
            <a:ext cx="2967381" cy="2999005"/>
            <a:chOff x="3019200" y="1210934"/>
            <a:chExt cx="3105708" cy="3108566"/>
          </a:xfrm>
        </p:grpSpPr>
        <p:sp>
          <p:nvSpPr>
            <p:cNvPr id="4" name="Google Shape;1293;p30">
              <a:extLst>
                <a:ext uri="{FF2B5EF4-FFF2-40B4-BE49-F238E27FC236}">
                  <a16:creationId xmlns:a16="http://schemas.microsoft.com/office/drawing/2014/main" id="{3700B641-711E-E1E7-7531-5FC33EE9DDCD}"/>
                </a:ext>
              </a:extLst>
            </p:cNvPr>
            <p:cNvSpPr/>
            <p:nvPr/>
          </p:nvSpPr>
          <p:spPr>
            <a:xfrm rot="5400000">
              <a:off x="3627936" y="1936462"/>
              <a:ext cx="1906740" cy="1657511"/>
            </a:xfrm>
            <a:custGeom>
              <a:avLst/>
              <a:gdLst/>
              <a:ahLst/>
              <a:cxnLst/>
              <a:rect l="l" t="t" r="r" b="b"/>
              <a:pathLst>
                <a:path w="40701" h="35381" extrusionOk="0">
                  <a:moveTo>
                    <a:pt x="19545" y="2098"/>
                  </a:moveTo>
                  <a:cubicBezTo>
                    <a:pt x="20578" y="2098"/>
                    <a:pt x="21399" y="2918"/>
                    <a:pt x="21399" y="3952"/>
                  </a:cubicBezTo>
                  <a:cubicBezTo>
                    <a:pt x="21399" y="4560"/>
                    <a:pt x="21095" y="5107"/>
                    <a:pt x="20639" y="5441"/>
                  </a:cubicBezTo>
                  <a:cubicBezTo>
                    <a:pt x="20335" y="5654"/>
                    <a:pt x="19940" y="5806"/>
                    <a:pt x="19545" y="5806"/>
                  </a:cubicBezTo>
                  <a:cubicBezTo>
                    <a:pt x="19150" y="5806"/>
                    <a:pt x="18785" y="5684"/>
                    <a:pt x="18481" y="5472"/>
                  </a:cubicBezTo>
                  <a:cubicBezTo>
                    <a:pt x="18481" y="5472"/>
                    <a:pt x="18481" y="5472"/>
                    <a:pt x="18451" y="5441"/>
                  </a:cubicBezTo>
                  <a:cubicBezTo>
                    <a:pt x="18420" y="5411"/>
                    <a:pt x="18360" y="5380"/>
                    <a:pt x="18329" y="5320"/>
                  </a:cubicBezTo>
                  <a:cubicBezTo>
                    <a:pt x="18177" y="5198"/>
                    <a:pt x="18056" y="5046"/>
                    <a:pt x="17964" y="4894"/>
                  </a:cubicBezTo>
                  <a:cubicBezTo>
                    <a:pt x="17782" y="4620"/>
                    <a:pt x="17691" y="4286"/>
                    <a:pt x="17691" y="3952"/>
                  </a:cubicBezTo>
                  <a:lnTo>
                    <a:pt x="17691" y="3921"/>
                  </a:lnTo>
                  <a:cubicBezTo>
                    <a:pt x="17691" y="3526"/>
                    <a:pt x="17843" y="3131"/>
                    <a:pt x="18086" y="2827"/>
                  </a:cubicBezTo>
                  <a:cubicBezTo>
                    <a:pt x="18208" y="2675"/>
                    <a:pt x="18329" y="2523"/>
                    <a:pt x="18481" y="2432"/>
                  </a:cubicBezTo>
                  <a:cubicBezTo>
                    <a:pt x="18785" y="2219"/>
                    <a:pt x="19150" y="2098"/>
                    <a:pt x="19545" y="2098"/>
                  </a:cubicBezTo>
                  <a:close/>
                  <a:moveTo>
                    <a:pt x="31126" y="4772"/>
                  </a:moveTo>
                  <a:cubicBezTo>
                    <a:pt x="32433" y="4772"/>
                    <a:pt x="33497" y="5836"/>
                    <a:pt x="33497" y="7143"/>
                  </a:cubicBezTo>
                  <a:cubicBezTo>
                    <a:pt x="33497" y="7174"/>
                    <a:pt x="33466" y="7234"/>
                    <a:pt x="33466" y="7265"/>
                  </a:cubicBezTo>
                  <a:cubicBezTo>
                    <a:pt x="33466" y="7538"/>
                    <a:pt x="33405" y="7812"/>
                    <a:pt x="33314" y="8055"/>
                  </a:cubicBezTo>
                  <a:cubicBezTo>
                    <a:pt x="33101" y="8541"/>
                    <a:pt x="32737" y="8937"/>
                    <a:pt x="32281" y="9180"/>
                  </a:cubicBezTo>
                  <a:cubicBezTo>
                    <a:pt x="32068" y="9332"/>
                    <a:pt x="31794" y="9423"/>
                    <a:pt x="31551" y="9453"/>
                  </a:cubicBezTo>
                  <a:cubicBezTo>
                    <a:pt x="31399" y="9484"/>
                    <a:pt x="31278" y="9514"/>
                    <a:pt x="31126" y="9514"/>
                  </a:cubicBezTo>
                  <a:cubicBezTo>
                    <a:pt x="29819" y="9514"/>
                    <a:pt x="28755" y="8450"/>
                    <a:pt x="28755" y="7143"/>
                  </a:cubicBezTo>
                  <a:cubicBezTo>
                    <a:pt x="28755" y="6991"/>
                    <a:pt x="28785" y="6809"/>
                    <a:pt x="28816" y="6657"/>
                  </a:cubicBezTo>
                  <a:cubicBezTo>
                    <a:pt x="28846" y="6383"/>
                    <a:pt x="28968" y="6110"/>
                    <a:pt x="29120" y="5867"/>
                  </a:cubicBezTo>
                  <a:cubicBezTo>
                    <a:pt x="29363" y="5502"/>
                    <a:pt x="29697" y="5198"/>
                    <a:pt x="30123" y="5016"/>
                  </a:cubicBezTo>
                  <a:cubicBezTo>
                    <a:pt x="30366" y="4894"/>
                    <a:pt x="30639" y="4803"/>
                    <a:pt x="30943" y="4772"/>
                  </a:cubicBezTo>
                  <a:close/>
                  <a:moveTo>
                    <a:pt x="35989" y="13131"/>
                  </a:moveTo>
                  <a:cubicBezTo>
                    <a:pt x="36202" y="13131"/>
                    <a:pt x="36415" y="13162"/>
                    <a:pt x="36597" y="13253"/>
                  </a:cubicBezTo>
                  <a:cubicBezTo>
                    <a:pt x="37114" y="13496"/>
                    <a:pt x="37478" y="14013"/>
                    <a:pt x="37478" y="14621"/>
                  </a:cubicBezTo>
                  <a:cubicBezTo>
                    <a:pt x="37478" y="14894"/>
                    <a:pt x="37418" y="15137"/>
                    <a:pt x="37266" y="15350"/>
                  </a:cubicBezTo>
                  <a:cubicBezTo>
                    <a:pt x="37205" y="15502"/>
                    <a:pt x="37083" y="15624"/>
                    <a:pt x="36962" y="15715"/>
                  </a:cubicBezTo>
                  <a:cubicBezTo>
                    <a:pt x="36779" y="15867"/>
                    <a:pt x="36567" y="15988"/>
                    <a:pt x="36323" y="16049"/>
                  </a:cubicBezTo>
                  <a:cubicBezTo>
                    <a:pt x="36202" y="16080"/>
                    <a:pt x="36111" y="16080"/>
                    <a:pt x="35989" y="16080"/>
                  </a:cubicBezTo>
                  <a:cubicBezTo>
                    <a:pt x="35837" y="16080"/>
                    <a:pt x="35685" y="16049"/>
                    <a:pt x="35533" y="15988"/>
                  </a:cubicBezTo>
                  <a:cubicBezTo>
                    <a:pt x="35290" y="15928"/>
                    <a:pt x="35077" y="15776"/>
                    <a:pt x="34895" y="15593"/>
                  </a:cubicBezTo>
                  <a:cubicBezTo>
                    <a:pt x="34773" y="15472"/>
                    <a:pt x="34712" y="15350"/>
                    <a:pt x="34621" y="15198"/>
                  </a:cubicBezTo>
                  <a:cubicBezTo>
                    <a:pt x="34560" y="15016"/>
                    <a:pt x="34500" y="14803"/>
                    <a:pt x="34500" y="14590"/>
                  </a:cubicBezTo>
                  <a:cubicBezTo>
                    <a:pt x="34500" y="14377"/>
                    <a:pt x="34560" y="14165"/>
                    <a:pt x="34682" y="13952"/>
                  </a:cubicBezTo>
                  <a:cubicBezTo>
                    <a:pt x="34804" y="13709"/>
                    <a:pt x="34986" y="13496"/>
                    <a:pt x="35199" y="13344"/>
                  </a:cubicBezTo>
                  <a:cubicBezTo>
                    <a:pt x="35381" y="13253"/>
                    <a:pt x="35564" y="13162"/>
                    <a:pt x="35776" y="13131"/>
                  </a:cubicBezTo>
                  <a:close/>
                  <a:moveTo>
                    <a:pt x="35716" y="19271"/>
                  </a:moveTo>
                  <a:cubicBezTo>
                    <a:pt x="36232" y="19271"/>
                    <a:pt x="36719" y="19423"/>
                    <a:pt x="37114" y="19666"/>
                  </a:cubicBezTo>
                  <a:cubicBezTo>
                    <a:pt x="37266" y="19757"/>
                    <a:pt x="37418" y="19879"/>
                    <a:pt x="37570" y="20031"/>
                  </a:cubicBezTo>
                  <a:cubicBezTo>
                    <a:pt x="37691" y="20122"/>
                    <a:pt x="37782" y="20244"/>
                    <a:pt x="37874" y="20396"/>
                  </a:cubicBezTo>
                  <a:cubicBezTo>
                    <a:pt x="38208" y="20821"/>
                    <a:pt x="38390" y="21368"/>
                    <a:pt x="38390" y="21946"/>
                  </a:cubicBezTo>
                  <a:cubicBezTo>
                    <a:pt x="38390" y="22615"/>
                    <a:pt x="38147" y="23223"/>
                    <a:pt x="37752" y="23709"/>
                  </a:cubicBezTo>
                  <a:cubicBezTo>
                    <a:pt x="37661" y="23800"/>
                    <a:pt x="37539" y="23922"/>
                    <a:pt x="37448" y="24013"/>
                  </a:cubicBezTo>
                  <a:cubicBezTo>
                    <a:pt x="37326" y="24104"/>
                    <a:pt x="37205" y="24195"/>
                    <a:pt x="37083" y="24256"/>
                  </a:cubicBezTo>
                  <a:cubicBezTo>
                    <a:pt x="36688" y="24499"/>
                    <a:pt x="36202" y="24651"/>
                    <a:pt x="35716" y="24651"/>
                  </a:cubicBezTo>
                  <a:cubicBezTo>
                    <a:pt x="34469" y="24651"/>
                    <a:pt x="33436" y="23800"/>
                    <a:pt x="33101" y="22645"/>
                  </a:cubicBezTo>
                  <a:cubicBezTo>
                    <a:pt x="33071" y="22523"/>
                    <a:pt x="33041" y="22371"/>
                    <a:pt x="33041" y="22219"/>
                  </a:cubicBezTo>
                  <a:cubicBezTo>
                    <a:pt x="33010" y="22128"/>
                    <a:pt x="33010" y="22037"/>
                    <a:pt x="33010" y="21946"/>
                  </a:cubicBezTo>
                  <a:cubicBezTo>
                    <a:pt x="33010" y="21916"/>
                    <a:pt x="33010" y="21855"/>
                    <a:pt x="33041" y="21794"/>
                  </a:cubicBezTo>
                  <a:cubicBezTo>
                    <a:pt x="33041" y="21399"/>
                    <a:pt x="33162" y="21004"/>
                    <a:pt x="33345" y="20669"/>
                  </a:cubicBezTo>
                  <a:cubicBezTo>
                    <a:pt x="33436" y="20517"/>
                    <a:pt x="33527" y="20396"/>
                    <a:pt x="33618" y="20274"/>
                  </a:cubicBezTo>
                  <a:cubicBezTo>
                    <a:pt x="33740" y="20122"/>
                    <a:pt x="33892" y="19970"/>
                    <a:pt x="34044" y="19849"/>
                  </a:cubicBezTo>
                  <a:cubicBezTo>
                    <a:pt x="34500" y="19484"/>
                    <a:pt x="35077" y="19271"/>
                    <a:pt x="35716" y="19271"/>
                  </a:cubicBezTo>
                  <a:close/>
                  <a:moveTo>
                    <a:pt x="7387" y="23922"/>
                  </a:moveTo>
                  <a:cubicBezTo>
                    <a:pt x="7995" y="23922"/>
                    <a:pt x="8542" y="24165"/>
                    <a:pt x="8937" y="24560"/>
                  </a:cubicBezTo>
                  <a:cubicBezTo>
                    <a:pt x="9058" y="24651"/>
                    <a:pt x="9150" y="24742"/>
                    <a:pt x="9210" y="24864"/>
                  </a:cubicBezTo>
                  <a:cubicBezTo>
                    <a:pt x="9241" y="24894"/>
                    <a:pt x="9271" y="24955"/>
                    <a:pt x="9302" y="24985"/>
                  </a:cubicBezTo>
                  <a:cubicBezTo>
                    <a:pt x="9362" y="25077"/>
                    <a:pt x="9393" y="25137"/>
                    <a:pt x="9423" y="25198"/>
                  </a:cubicBezTo>
                  <a:cubicBezTo>
                    <a:pt x="9454" y="25259"/>
                    <a:pt x="9484" y="25320"/>
                    <a:pt x="9484" y="25381"/>
                  </a:cubicBezTo>
                  <a:cubicBezTo>
                    <a:pt x="9545" y="25502"/>
                    <a:pt x="9575" y="25654"/>
                    <a:pt x="9606" y="25806"/>
                  </a:cubicBezTo>
                  <a:cubicBezTo>
                    <a:pt x="9636" y="25928"/>
                    <a:pt x="9636" y="26049"/>
                    <a:pt x="9636" y="26171"/>
                  </a:cubicBezTo>
                  <a:cubicBezTo>
                    <a:pt x="9636" y="27417"/>
                    <a:pt x="8633" y="28420"/>
                    <a:pt x="7387" y="28420"/>
                  </a:cubicBezTo>
                  <a:lnTo>
                    <a:pt x="7296" y="28420"/>
                  </a:lnTo>
                  <a:cubicBezTo>
                    <a:pt x="7144" y="28420"/>
                    <a:pt x="6992" y="28390"/>
                    <a:pt x="6840" y="28359"/>
                  </a:cubicBezTo>
                  <a:cubicBezTo>
                    <a:pt x="6718" y="28329"/>
                    <a:pt x="6566" y="28299"/>
                    <a:pt x="6444" y="28238"/>
                  </a:cubicBezTo>
                  <a:cubicBezTo>
                    <a:pt x="5715" y="27903"/>
                    <a:pt x="5198" y="27174"/>
                    <a:pt x="5137" y="26353"/>
                  </a:cubicBezTo>
                  <a:cubicBezTo>
                    <a:pt x="5137" y="26292"/>
                    <a:pt x="5137" y="26232"/>
                    <a:pt x="5137" y="26171"/>
                  </a:cubicBezTo>
                  <a:cubicBezTo>
                    <a:pt x="5137" y="26110"/>
                    <a:pt x="5137" y="26019"/>
                    <a:pt x="5137" y="25958"/>
                  </a:cubicBezTo>
                  <a:cubicBezTo>
                    <a:pt x="5168" y="25806"/>
                    <a:pt x="5198" y="25654"/>
                    <a:pt x="5229" y="25533"/>
                  </a:cubicBezTo>
                  <a:cubicBezTo>
                    <a:pt x="5502" y="24590"/>
                    <a:pt x="6384" y="23922"/>
                    <a:pt x="7387" y="23922"/>
                  </a:cubicBezTo>
                  <a:close/>
                  <a:moveTo>
                    <a:pt x="20335" y="6657"/>
                  </a:moveTo>
                  <a:cubicBezTo>
                    <a:pt x="20882" y="6657"/>
                    <a:pt x="21399" y="6687"/>
                    <a:pt x="21916" y="6748"/>
                  </a:cubicBezTo>
                  <a:cubicBezTo>
                    <a:pt x="22037" y="6748"/>
                    <a:pt x="22189" y="6779"/>
                    <a:pt x="22311" y="6809"/>
                  </a:cubicBezTo>
                  <a:cubicBezTo>
                    <a:pt x="22463" y="6809"/>
                    <a:pt x="22585" y="6839"/>
                    <a:pt x="22706" y="6870"/>
                  </a:cubicBezTo>
                  <a:cubicBezTo>
                    <a:pt x="23588" y="7022"/>
                    <a:pt x="24439" y="7234"/>
                    <a:pt x="25259" y="7538"/>
                  </a:cubicBezTo>
                  <a:cubicBezTo>
                    <a:pt x="25381" y="7569"/>
                    <a:pt x="25503" y="7630"/>
                    <a:pt x="25624" y="7690"/>
                  </a:cubicBezTo>
                  <a:cubicBezTo>
                    <a:pt x="25715" y="7721"/>
                    <a:pt x="25837" y="7782"/>
                    <a:pt x="25958" y="7812"/>
                  </a:cubicBezTo>
                  <a:cubicBezTo>
                    <a:pt x="26566" y="8086"/>
                    <a:pt x="27144" y="8389"/>
                    <a:pt x="27691" y="8754"/>
                  </a:cubicBezTo>
                  <a:cubicBezTo>
                    <a:pt x="28633" y="9332"/>
                    <a:pt x="29484" y="10061"/>
                    <a:pt x="30214" y="10882"/>
                  </a:cubicBezTo>
                  <a:cubicBezTo>
                    <a:pt x="30305" y="10973"/>
                    <a:pt x="30427" y="11095"/>
                    <a:pt x="30487" y="11186"/>
                  </a:cubicBezTo>
                  <a:cubicBezTo>
                    <a:pt x="30548" y="11216"/>
                    <a:pt x="30579" y="11277"/>
                    <a:pt x="30609" y="11307"/>
                  </a:cubicBezTo>
                  <a:cubicBezTo>
                    <a:pt x="30670" y="11368"/>
                    <a:pt x="30700" y="11459"/>
                    <a:pt x="30761" y="11520"/>
                  </a:cubicBezTo>
                  <a:cubicBezTo>
                    <a:pt x="31369" y="12311"/>
                    <a:pt x="31855" y="13162"/>
                    <a:pt x="32220" y="14073"/>
                  </a:cubicBezTo>
                  <a:cubicBezTo>
                    <a:pt x="32281" y="14195"/>
                    <a:pt x="32342" y="14286"/>
                    <a:pt x="32372" y="14408"/>
                  </a:cubicBezTo>
                  <a:cubicBezTo>
                    <a:pt x="32402" y="14529"/>
                    <a:pt x="32463" y="14651"/>
                    <a:pt x="32494" y="14773"/>
                  </a:cubicBezTo>
                  <a:cubicBezTo>
                    <a:pt x="32524" y="14894"/>
                    <a:pt x="32554" y="15016"/>
                    <a:pt x="32585" y="15137"/>
                  </a:cubicBezTo>
                  <a:cubicBezTo>
                    <a:pt x="32615" y="15259"/>
                    <a:pt x="32646" y="15380"/>
                    <a:pt x="32676" y="15502"/>
                  </a:cubicBezTo>
                  <a:cubicBezTo>
                    <a:pt x="32737" y="15654"/>
                    <a:pt x="32737" y="15776"/>
                    <a:pt x="32767" y="15928"/>
                  </a:cubicBezTo>
                  <a:cubicBezTo>
                    <a:pt x="32889" y="16505"/>
                    <a:pt x="32950" y="17113"/>
                    <a:pt x="32950" y="17721"/>
                  </a:cubicBezTo>
                  <a:cubicBezTo>
                    <a:pt x="32950" y="18329"/>
                    <a:pt x="32889" y="18937"/>
                    <a:pt x="32767" y="19514"/>
                  </a:cubicBezTo>
                  <a:cubicBezTo>
                    <a:pt x="32737" y="19757"/>
                    <a:pt x="32676" y="20031"/>
                    <a:pt x="32585" y="20274"/>
                  </a:cubicBezTo>
                  <a:cubicBezTo>
                    <a:pt x="32554" y="20396"/>
                    <a:pt x="32524" y="20517"/>
                    <a:pt x="32494" y="20639"/>
                  </a:cubicBezTo>
                  <a:cubicBezTo>
                    <a:pt x="32402" y="20943"/>
                    <a:pt x="32311" y="21216"/>
                    <a:pt x="32190" y="21490"/>
                  </a:cubicBezTo>
                  <a:cubicBezTo>
                    <a:pt x="32129" y="21612"/>
                    <a:pt x="32098" y="21703"/>
                    <a:pt x="32038" y="21824"/>
                  </a:cubicBezTo>
                  <a:cubicBezTo>
                    <a:pt x="31977" y="21946"/>
                    <a:pt x="31916" y="22068"/>
                    <a:pt x="31855" y="22159"/>
                  </a:cubicBezTo>
                  <a:cubicBezTo>
                    <a:pt x="31430" y="23040"/>
                    <a:pt x="30852" y="23861"/>
                    <a:pt x="30183" y="24590"/>
                  </a:cubicBezTo>
                  <a:cubicBezTo>
                    <a:pt x="30183" y="24621"/>
                    <a:pt x="30153" y="24621"/>
                    <a:pt x="30153" y="24651"/>
                  </a:cubicBezTo>
                  <a:cubicBezTo>
                    <a:pt x="30062" y="24742"/>
                    <a:pt x="29971" y="24833"/>
                    <a:pt x="29849" y="24955"/>
                  </a:cubicBezTo>
                  <a:cubicBezTo>
                    <a:pt x="29758" y="25046"/>
                    <a:pt x="29667" y="25137"/>
                    <a:pt x="29545" y="25259"/>
                  </a:cubicBezTo>
                  <a:cubicBezTo>
                    <a:pt x="29393" y="25381"/>
                    <a:pt x="29241" y="25533"/>
                    <a:pt x="29089" y="25654"/>
                  </a:cubicBezTo>
                  <a:cubicBezTo>
                    <a:pt x="28056" y="26536"/>
                    <a:pt x="26810" y="27296"/>
                    <a:pt x="25442" y="27812"/>
                  </a:cubicBezTo>
                  <a:cubicBezTo>
                    <a:pt x="25351" y="27873"/>
                    <a:pt x="25229" y="27903"/>
                    <a:pt x="25107" y="27934"/>
                  </a:cubicBezTo>
                  <a:cubicBezTo>
                    <a:pt x="24986" y="27995"/>
                    <a:pt x="24864" y="28025"/>
                    <a:pt x="24743" y="28086"/>
                  </a:cubicBezTo>
                  <a:cubicBezTo>
                    <a:pt x="24074" y="28299"/>
                    <a:pt x="23405" y="28451"/>
                    <a:pt x="22706" y="28572"/>
                  </a:cubicBezTo>
                  <a:cubicBezTo>
                    <a:pt x="22615" y="28572"/>
                    <a:pt x="22493" y="28603"/>
                    <a:pt x="22341" y="28633"/>
                  </a:cubicBezTo>
                  <a:cubicBezTo>
                    <a:pt x="22220" y="28633"/>
                    <a:pt x="22098" y="28663"/>
                    <a:pt x="21946" y="28663"/>
                  </a:cubicBezTo>
                  <a:cubicBezTo>
                    <a:pt x="21430" y="28724"/>
                    <a:pt x="20882" y="28755"/>
                    <a:pt x="20335" y="28755"/>
                  </a:cubicBezTo>
                  <a:cubicBezTo>
                    <a:pt x="19879" y="28755"/>
                    <a:pt x="19454" y="28724"/>
                    <a:pt x="18998" y="28694"/>
                  </a:cubicBezTo>
                  <a:cubicBezTo>
                    <a:pt x="18846" y="28694"/>
                    <a:pt x="18724" y="28663"/>
                    <a:pt x="18572" y="28663"/>
                  </a:cubicBezTo>
                  <a:cubicBezTo>
                    <a:pt x="18451" y="28633"/>
                    <a:pt x="18299" y="28603"/>
                    <a:pt x="18177" y="28603"/>
                  </a:cubicBezTo>
                  <a:cubicBezTo>
                    <a:pt x="17296" y="28451"/>
                    <a:pt x="16414" y="28238"/>
                    <a:pt x="15594" y="27934"/>
                  </a:cubicBezTo>
                  <a:cubicBezTo>
                    <a:pt x="15472" y="27903"/>
                    <a:pt x="15350" y="27843"/>
                    <a:pt x="15229" y="27812"/>
                  </a:cubicBezTo>
                  <a:cubicBezTo>
                    <a:pt x="15138" y="27751"/>
                    <a:pt x="15016" y="27721"/>
                    <a:pt x="14894" y="27660"/>
                  </a:cubicBezTo>
                  <a:cubicBezTo>
                    <a:pt x="13679" y="27144"/>
                    <a:pt x="12554" y="26475"/>
                    <a:pt x="11581" y="25654"/>
                  </a:cubicBezTo>
                  <a:cubicBezTo>
                    <a:pt x="11308" y="25381"/>
                    <a:pt x="11004" y="25137"/>
                    <a:pt x="10761" y="24864"/>
                  </a:cubicBezTo>
                  <a:cubicBezTo>
                    <a:pt x="10669" y="24773"/>
                    <a:pt x="10578" y="24682"/>
                    <a:pt x="10487" y="24590"/>
                  </a:cubicBezTo>
                  <a:cubicBezTo>
                    <a:pt x="10487" y="24590"/>
                    <a:pt x="10457" y="24560"/>
                    <a:pt x="10457" y="24530"/>
                  </a:cubicBezTo>
                  <a:cubicBezTo>
                    <a:pt x="10365" y="24438"/>
                    <a:pt x="10274" y="24317"/>
                    <a:pt x="10183" y="24226"/>
                  </a:cubicBezTo>
                  <a:cubicBezTo>
                    <a:pt x="9545" y="23435"/>
                    <a:pt x="8998" y="22584"/>
                    <a:pt x="8603" y="21672"/>
                  </a:cubicBezTo>
                  <a:cubicBezTo>
                    <a:pt x="8542" y="21581"/>
                    <a:pt x="8481" y="21460"/>
                    <a:pt x="8451" y="21338"/>
                  </a:cubicBezTo>
                  <a:cubicBezTo>
                    <a:pt x="8390" y="21216"/>
                    <a:pt x="8359" y="21095"/>
                    <a:pt x="8299" y="20973"/>
                  </a:cubicBezTo>
                  <a:cubicBezTo>
                    <a:pt x="8268" y="20882"/>
                    <a:pt x="8238" y="20760"/>
                    <a:pt x="8207" y="20639"/>
                  </a:cubicBezTo>
                  <a:cubicBezTo>
                    <a:pt x="8147" y="20517"/>
                    <a:pt x="8116" y="20396"/>
                    <a:pt x="8086" y="20274"/>
                  </a:cubicBezTo>
                  <a:cubicBezTo>
                    <a:pt x="8025" y="20031"/>
                    <a:pt x="7964" y="19757"/>
                    <a:pt x="7903" y="19484"/>
                  </a:cubicBezTo>
                  <a:cubicBezTo>
                    <a:pt x="7812" y="19058"/>
                    <a:pt x="7782" y="18602"/>
                    <a:pt x="7751" y="18146"/>
                  </a:cubicBezTo>
                  <a:cubicBezTo>
                    <a:pt x="6627" y="17964"/>
                    <a:pt x="5745" y="17113"/>
                    <a:pt x="5563" y="15988"/>
                  </a:cubicBezTo>
                  <a:cubicBezTo>
                    <a:pt x="5563" y="15867"/>
                    <a:pt x="5533" y="15745"/>
                    <a:pt x="5533" y="15624"/>
                  </a:cubicBezTo>
                  <a:cubicBezTo>
                    <a:pt x="5533" y="15593"/>
                    <a:pt x="5533" y="15593"/>
                    <a:pt x="5533" y="15563"/>
                  </a:cubicBezTo>
                  <a:cubicBezTo>
                    <a:pt x="5533" y="15441"/>
                    <a:pt x="5533" y="15350"/>
                    <a:pt x="5563" y="15228"/>
                  </a:cubicBezTo>
                  <a:cubicBezTo>
                    <a:pt x="5624" y="14560"/>
                    <a:pt x="5989" y="13952"/>
                    <a:pt x="6505" y="13526"/>
                  </a:cubicBezTo>
                  <a:cubicBezTo>
                    <a:pt x="6627" y="13435"/>
                    <a:pt x="6748" y="13344"/>
                    <a:pt x="6900" y="13283"/>
                  </a:cubicBezTo>
                  <a:cubicBezTo>
                    <a:pt x="7052" y="13192"/>
                    <a:pt x="7204" y="13101"/>
                    <a:pt x="7387" y="13070"/>
                  </a:cubicBezTo>
                  <a:cubicBezTo>
                    <a:pt x="7630" y="12979"/>
                    <a:pt x="7873" y="12949"/>
                    <a:pt x="8147" y="12949"/>
                  </a:cubicBezTo>
                  <a:cubicBezTo>
                    <a:pt x="8420" y="12949"/>
                    <a:pt x="8663" y="12979"/>
                    <a:pt x="8907" y="13070"/>
                  </a:cubicBezTo>
                  <a:cubicBezTo>
                    <a:pt x="9241" y="12432"/>
                    <a:pt x="9636" y="11855"/>
                    <a:pt x="10062" y="11307"/>
                  </a:cubicBezTo>
                  <a:cubicBezTo>
                    <a:pt x="10122" y="11247"/>
                    <a:pt x="10183" y="11155"/>
                    <a:pt x="10244" y="11095"/>
                  </a:cubicBezTo>
                  <a:cubicBezTo>
                    <a:pt x="10335" y="10973"/>
                    <a:pt x="10426" y="10882"/>
                    <a:pt x="10548" y="10791"/>
                  </a:cubicBezTo>
                  <a:cubicBezTo>
                    <a:pt x="10639" y="10669"/>
                    <a:pt x="10730" y="10578"/>
                    <a:pt x="10821" y="10487"/>
                  </a:cubicBezTo>
                  <a:cubicBezTo>
                    <a:pt x="11460" y="9818"/>
                    <a:pt x="12189" y="9241"/>
                    <a:pt x="12980" y="8754"/>
                  </a:cubicBezTo>
                  <a:cubicBezTo>
                    <a:pt x="13648" y="8329"/>
                    <a:pt x="14347" y="7964"/>
                    <a:pt x="15077" y="7660"/>
                  </a:cubicBezTo>
                  <a:cubicBezTo>
                    <a:pt x="15198" y="7630"/>
                    <a:pt x="15320" y="7569"/>
                    <a:pt x="15411" y="7538"/>
                  </a:cubicBezTo>
                  <a:cubicBezTo>
                    <a:pt x="15533" y="7478"/>
                    <a:pt x="15654" y="7447"/>
                    <a:pt x="15776" y="7417"/>
                  </a:cubicBezTo>
                  <a:cubicBezTo>
                    <a:pt x="16597" y="7143"/>
                    <a:pt x="17448" y="6931"/>
                    <a:pt x="18299" y="6809"/>
                  </a:cubicBezTo>
                  <a:cubicBezTo>
                    <a:pt x="18451" y="6779"/>
                    <a:pt x="18572" y="6779"/>
                    <a:pt x="18724" y="6748"/>
                  </a:cubicBezTo>
                  <a:cubicBezTo>
                    <a:pt x="18846" y="6748"/>
                    <a:pt x="18967" y="6718"/>
                    <a:pt x="19119" y="6718"/>
                  </a:cubicBezTo>
                  <a:cubicBezTo>
                    <a:pt x="19515" y="6687"/>
                    <a:pt x="19940" y="6657"/>
                    <a:pt x="20335" y="6657"/>
                  </a:cubicBezTo>
                  <a:close/>
                  <a:moveTo>
                    <a:pt x="28147" y="27660"/>
                  </a:moveTo>
                  <a:cubicBezTo>
                    <a:pt x="29636" y="27721"/>
                    <a:pt x="30822" y="28937"/>
                    <a:pt x="30822" y="30426"/>
                  </a:cubicBezTo>
                  <a:cubicBezTo>
                    <a:pt x="30822" y="30548"/>
                    <a:pt x="30791" y="30700"/>
                    <a:pt x="30791" y="30852"/>
                  </a:cubicBezTo>
                  <a:cubicBezTo>
                    <a:pt x="30761" y="31004"/>
                    <a:pt x="30731" y="31125"/>
                    <a:pt x="30700" y="31277"/>
                  </a:cubicBezTo>
                  <a:cubicBezTo>
                    <a:pt x="30639" y="31399"/>
                    <a:pt x="30579" y="31521"/>
                    <a:pt x="30518" y="31642"/>
                  </a:cubicBezTo>
                  <a:cubicBezTo>
                    <a:pt x="30092" y="32554"/>
                    <a:pt x="29150" y="33162"/>
                    <a:pt x="28056" y="33162"/>
                  </a:cubicBezTo>
                  <a:lnTo>
                    <a:pt x="27904" y="33162"/>
                  </a:lnTo>
                  <a:cubicBezTo>
                    <a:pt x="27813" y="33162"/>
                    <a:pt x="27721" y="33131"/>
                    <a:pt x="27600" y="33131"/>
                  </a:cubicBezTo>
                  <a:cubicBezTo>
                    <a:pt x="27569" y="33101"/>
                    <a:pt x="27509" y="33101"/>
                    <a:pt x="27448" y="33101"/>
                  </a:cubicBezTo>
                  <a:cubicBezTo>
                    <a:pt x="27296" y="33071"/>
                    <a:pt x="27114" y="33010"/>
                    <a:pt x="26962" y="32919"/>
                  </a:cubicBezTo>
                  <a:cubicBezTo>
                    <a:pt x="25989" y="32493"/>
                    <a:pt x="25320" y="31551"/>
                    <a:pt x="25320" y="30426"/>
                  </a:cubicBezTo>
                  <a:cubicBezTo>
                    <a:pt x="25320" y="30122"/>
                    <a:pt x="25351" y="29849"/>
                    <a:pt x="25442" y="29606"/>
                  </a:cubicBezTo>
                  <a:cubicBezTo>
                    <a:pt x="25503" y="29423"/>
                    <a:pt x="25563" y="29271"/>
                    <a:pt x="25655" y="29119"/>
                  </a:cubicBezTo>
                  <a:cubicBezTo>
                    <a:pt x="25715" y="28998"/>
                    <a:pt x="25807" y="28846"/>
                    <a:pt x="25898" y="28755"/>
                  </a:cubicBezTo>
                  <a:cubicBezTo>
                    <a:pt x="26171" y="28390"/>
                    <a:pt x="26536" y="28086"/>
                    <a:pt x="26962" y="27903"/>
                  </a:cubicBezTo>
                  <a:cubicBezTo>
                    <a:pt x="27144" y="27812"/>
                    <a:pt x="27357" y="27751"/>
                    <a:pt x="27569" y="27721"/>
                  </a:cubicBezTo>
                  <a:cubicBezTo>
                    <a:pt x="27721" y="27691"/>
                    <a:pt x="27904" y="27660"/>
                    <a:pt x="28056" y="27660"/>
                  </a:cubicBezTo>
                  <a:close/>
                  <a:moveTo>
                    <a:pt x="20366" y="0"/>
                  </a:moveTo>
                  <a:cubicBezTo>
                    <a:pt x="19788" y="0"/>
                    <a:pt x="19211" y="31"/>
                    <a:pt x="18633" y="61"/>
                  </a:cubicBezTo>
                  <a:cubicBezTo>
                    <a:pt x="18512" y="61"/>
                    <a:pt x="18390" y="61"/>
                    <a:pt x="18268" y="91"/>
                  </a:cubicBezTo>
                  <a:cubicBezTo>
                    <a:pt x="18116" y="91"/>
                    <a:pt x="17995" y="122"/>
                    <a:pt x="17873" y="122"/>
                  </a:cubicBezTo>
                  <a:cubicBezTo>
                    <a:pt x="17205" y="213"/>
                    <a:pt x="16536" y="304"/>
                    <a:pt x="15867" y="426"/>
                  </a:cubicBezTo>
                  <a:cubicBezTo>
                    <a:pt x="15746" y="456"/>
                    <a:pt x="15624" y="487"/>
                    <a:pt x="15472" y="517"/>
                  </a:cubicBezTo>
                  <a:cubicBezTo>
                    <a:pt x="15350" y="517"/>
                    <a:pt x="15229" y="547"/>
                    <a:pt x="15107" y="578"/>
                  </a:cubicBezTo>
                  <a:cubicBezTo>
                    <a:pt x="14378" y="760"/>
                    <a:pt x="13679" y="943"/>
                    <a:pt x="12980" y="1186"/>
                  </a:cubicBezTo>
                  <a:cubicBezTo>
                    <a:pt x="12858" y="1216"/>
                    <a:pt x="12736" y="1277"/>
                    <a:pt x="12615" y="1307"/>
                  </a:cubicBezTo>
                  <a:cubicBezTo>
                    <a:pt x="12493" y="1368"/>
                    <a:pt x="12372" y="1399"/>
                    <a:pt x="12280" y="1429"/>
                  </a:cubicBezTo>
                  <a:cubicBezTo>
                    <a:pt x="11095" y="1885"/>
                    <a:pt x="9970" y="2402"/>
                    <a:pt x="8937" y="3040"/>
                  </a:cubicBezTo>
                  <a:cubicBezTo>
                    <a:pt x="8815" y="3101"/>
                    <a:pt x="8724" y="3161"/>
                    <a:pt x="8603" y="3253"/>
                  </a:cubicBezTo>
                  <a:cubicBezTo>
                    <a:pt x="8481" y="3313"/>
                    <a:pt x="8359" y="3374"/>
                    <a:pt x="8268" y="3435"/>
                  </a:cubicBezTo>
                  <a:cubicBezTo>
                    <a:pt x="7326" y="4043"/>
                    <a:pt x="6444" y="4742"/>
                    <a:pt x="5624" y="5472"/>
                  </a:cubicBezTo>
                  <a:cubicBezTo>
                    <a:pt x="5533" y="5563"/>
                    <a:pt x="5441" y="5654"/>
                    <a:pt x="5350" y="5715"/>
                  </a:cubicBezTo>
                  <a:cubicBezTo>
                    <a:pt x="5259" y="5806"/>
                    <a:pt x="5168" y="5897"/>
                    <a:pt x="5077" y="5988"/>
                  </a:cubicBezTo>
                  <a:cubicBezTo>
                    <a:pt x="4408" y="6657"/>
                    <a:pt x="3770" y="7386"/>
                    <a:pt x="3192" y="8146"/>
                  </a:cubicBezTo>
                  <a:cubicBezTo>
                    <a:pt x="3131" y="8268"/>
                    <a:pt x="3040" y="8359"/>
                    <a:pt x="2979" y="8481"/>
                  </a:cubicBezTo>
                  <a:cubicBezTo>
                    <a:pt x="2888" y="8572"/>
                    <a:pt x="2827" y="8693"/>
                    <a:pt x="2736" y="8815"/>
                  </a:cubicBezTo>
                  <a:cubicBezTo>
                    <a:pt x="2341" y="9423"/>
                    <a:pt x="1976" y="10061"/>
                    <a:pt x="1642" y="10700"/>
                  </a:cubicBezTo>
                  <a:cubicBezTo>
                    <a:pt x="1581" y="10821"/>
                    <a:pt x="1520" y="10943"/>
                    <a:pt x="1490" y="11064"/>
                  </a:cubicBezTo>
                  <a:cubicBezTo>
                    <a:pt x="1429" y="11155"/>
                    <a:pt x="1368" y="11277"/>
                    <a:pt x="1338" y="11399"/>
                  </a:cubicBezTo>
                  <a:cubicBezTo>
                    <a:pt x="760" y="12706"/>
                    <a:pt x="365" y="14104"/>
                    <a:pt x="153" y="15532"/>
                  </a:cubicBezTo>
                  <a:cubicBezTo>
                    <a:pt x="122" y="15684"/>
                    <a:pt x="122" y="15806"/>
                    <a:pt x="92" y="15928"/>
                  </a:cubicBezTo>
                  <a:cubicBezTo>
                    <a:pt x="92" y="16049"/>
                    <a:pt x="61" y="16171"/>
                    <a:pt x="61" y="16323"/>
                  </a:cubicBezTo>
                  <a:cubicBezTo>
                    <a:pt x="31" y="16779"/>
                    <a:pt x="1" y="17235"/>
                    <a:pt x="1" y="17691"/>
                  </a:cubicBezTo>
                  <a:cubicBezTo>
                    <a:pt x="1" y="18268"/>
                    <a:pt x="31" y="18876"/>
                    <a:pt x="92" y="19453"/>
                  </a:cubicBezTo>
                  <a:cubicBezTo>
                    <a:pt x="122" y="19575"/>
                    <a:pt x="122" y="19697"/>
                    <a:pt x="153" y="19818"/>
                  </a:cubicBezTo>
                  <a:cubicBezTo>
                    <a:pt x="153" y="19970"/>
                    <a:pt x="183" y="20092"/>
                    <a:pt x="213" y="20213"/>
                  </a:cubicBezTo>
                  <a:cubicBezTo>
                    <a:pt x="396" y="21368"/>
                    <a:pt x="730" y="22523"/>
                    <a:pt x="1156" y="23587"/>
                  </a:cubicBezTo>
                  <a:cubicBezTo>
                    <a:pt x="1216" y="23709"/>
                    <a:pt x="1247" y="23830"/>
                    <a:pt x="1308" y="23952"/>
                  </a:cubicBezTo>
                  <a:cubicBezTo>
                    <a:pt x="1368" y="24074"/>
                    <a:pt x="1399" y="24165"/>
                    <a:pt x="1460" y="24286"/>
                  </a:cubicBezTo>
                  <a:cubicBezTo>
                    <a:pt x="1764" y="24955"/>
                    <a:pt x="2128" y="25593"/>
                    <a:pt x="2523" y="26232"/>
                  </a:cubicBezTo>
                  <a:cubicBezTo>
                    <a:pt x="2584" y="26353"/>
                    <a:pt x="2675" y="26444"/>
                    <a:pt x="2736" y="26566"/>
                  </a:cubicBezTo>
                  <a:cubicBezTo>
                    <a:pt x="2827" y="26688"/>
                    <a:pt x="2888" y="26779"/>
                    <a:pt x="2979" y="26900"/>
                  </a:cubicBezTo>
                  <a:cubicBezTo>
                    <a:pt x="3648" y="27843"/>
                    <a:pt x="4408" y="28724"/>
                    <a:pt x="5259" y="29575"/>
                  </a:cubicBezTo>
                  <a:cubicBezTo>
                    <a:pt x="5350" y="29636"/>
                    <a:pt x="5441" y="29727"/>
                    <a:pt x="5533" y="29818"/>
                  </a:cubicBezTo>
                  <a:cubicBezTo>
                    <a:pt x="5624" y="29910"/>
                    <a:pt x="5715" y="30001"/>
                    <a:pt x="5806" y="30062"/>
                  </a:cubicBezTo>
                  <a:cubicBezTo>
                    <a:pt x="6657" y="30821"/>
                    <a:pt x="7539" y="31490"/>
                    <a:pt x="8511" y="32068"/>
                  </a:cubicBezTo>
                  <a:cubicBezTo>
                    <a:pt x="8633" y="32159"/>
                    <a:pt x="8724" y="32220"/>
                    <a:pt x="8846" y="32280"/>
                  </a:cubicBezTo>
                  <a:cubicBezTo>
                    <a:pt x="8967" y="32372"/>
                    <a:pt x="9089" y="32432"/>
                    <a:pt x="9210" y="32493"/>
                  </a:cubicBezTo>
                  <a:cubicBezTo>
                    <a:pt x="10031" y="32949"/>
                    <a:pt x="10882" y="33375"/>
                    <a:pt x="11794" y="33739"/>
                  </a:cubicBezTo>
                  <a:cubicBezTo>
                    <a:pt x="11916" y="33800"/>
                    <a:pt x="12037" y="33831"/>
                    <a:pt x="12159" y="33891"/>
                  </a:cubicBezTo>
                  <a:cubicBezTo>
                    <a:pt x="12250" y="33922"/>
                    <a:pt x="12372" y="33983"/>
                    <a:pt x="12493" y="34013"/>
                  </a:cubicBezTo>
                  <a:cubicBezTo>
                    <a:pt x="13192" y="34287"/>
                    <a:pt x="13922" y="34499"/>
                    <a:pt x="14651" y="34682"/>
                  </a:cubicBezTo>
                  <a:cubicBezTo>
                    <a:pt x="14773" y="34712"/>
                    <a:pt x="14894" y="34742"/>
                    <a:pt x="15016" y="34773"/>
                  </a:cubicBezTo>
                  <a:cubicBezTo>
                    <a:pt x="15138" y="34803"/>
                    <a:pt x="15290" y="34834"/>
                    <a:pt x="15411" y="34864"/>
                  </a:cubicBezTo>
                  <a:cubicBezTo>
                    <a:pt x="16201" y="35046"/>
                    <a:pt x="17022" y="35168"/>
                    <a:pt x="17843" y="35259"/>
                  </a:cubicBezTo>
                  <a:cubicBezTo>
                    <a:pt x="17964" y="35259"/>
                    <a:pt x="18086" y="35290"/>
                    <a:pt x="18238" y="35290"/>
                  </a:cubicBezTo>
                  <a:cubicBezTo>
                    <a:pt x="18360" y="35290"/>
                    <a:pt x="18481" y="35320"/>
                    <a:pt x="18603" y="35320"/>
                  </a:cubicBezTo>
                  <a:cubicBezTo>
                    <a:pt x="19180" y="35350"/>
                    <a:pt x="19758" y="35381"/>
                    <a:pt x="20335" y="35381"/>
                  </a:cubicBezTo>
                  <a:cubicBezTo>
                    <a:pt x="20943" y="35381"/>
                    <a:pt x="21521" y="35350"/>
                    <a:pt x="22098" y="35320"/>
                  </a:cubicBezTo>
                  <a:cubicBezTo>
                    <a:pt x="22220" y="35320"/>
                    <a:pt x="22341" y="35290"/>
                    <a:pt x="22463" y="35290"/>
                  </a:cubicBezTo>
                  <a:cubicBezTo>
                    <a:pt x="22585" y="35290"/>
                    <a:pt x="22737" y="35259"/>
                    <a:pt x="22858" y="35259"/>
                  </a:cubicBezTo>
                  <a:cubicBezTo>
                    <a:pt x="23527" y="35168"/>
                    <a:pt x="24226" y="35077"/>
                    <a:pt x="24864" y="34955"/>
                  </a:cubicBezTo>
                  <a:cubicBezTo>
                    <a:pt x="25016" y="34925"/>
                    <a:pt x="25138" y="34894"/>
                    <a:pt x="25259" y="34864"/>
                  </a:cubicBezTo>
                  <a:cubicBezTo>
                    <a:pt x="25381" y="34834"/>
                    <a:pt x="25503" y="34803"/>
                    <a:pt x="25624" y="34773"/>
                  </a:cubicBezTo>
                  <a:cubicBezTo>
                    <a:pt x="26293" y="34621"/>
                    <a:pt x="26931" y="34438"/>
                    <a:pt x="27569" y="34226"/>
                  </a:cubicBezTo>
                  <a:cubicBezTo>
                    <a:pt x="27691" y="34195"/>
                    <a:pt x="27813" y="34165"/>
                    <a:pt x="27934" y="34104"/>
                  </a:cubicBezTo>
                  <a:cubicBezTo>
                    <a:pt x="28056" y="34074"/>
                    <a:pt x="28177" y="34043"/>
                    <a:pt x="28299" y="33983"/>
                  </a:cubicBezTo>
                  <a:cubicBezTo>
                    <a:pt x="29424" y="33587"/>
                    <a:pt x="30487" y="33071"/>
                    <a:pt x="31491" y="32493"/>
                  </a:cubicBezTo>
                  <a:cubicBezTo>
                    <a:pt x="31612" y="32432"/>
                    <a:pt x="31734" y="32372"/>
                    <a:pt x="31855" y="32280"/>
                  </a:cubicBezTo>
                  <a:cubicBezTo>
                    <a:pt x="31946" y="32220"/>
                    <a:pt x="32068" y="32159"/>
                    <a:pt x="32190" y="32068"/>
                  </a:cubicBezTo>
                  <a:cubicBezTo>
                    <a:pt x="33162" y="31490"/>
                    <a:pt x="34044" y="30821"/>
                    <a:pt x="34895" y="30062"/>
                  </a:cubicBezTo>
                  <a:cubicBezTo>
                    <a:pt x="34986" y="30001"/>
                    <a:pt x="35077" y="29910"/>
                    <a:pt x="35168" y="29818"/>
                  </a:cubicBezTo>
                  <a:cubicBezTo>
                    <a:pt x="35260" y="29727"/>
                    <a:pt x="35351" y="29636"/>
                    <a:pt x="35442" y="29575"/>
                  </a:cubicBezTo>
                  <a:cubicBezTo>
                    <a:pt x="36111" y="28937"/>
                    <a:pt x="36719" y="28238"/>
                    <a:pt x="37266" y="27539"/>
                  </a:cubicBezTo>
                  <a:cubicBezTo>
                    <a:pt x="37357" y="27417"/>
                    <a:pt x="37418" y="27326"/>
                    <a:pt x="37509" y="27204"/>
                  </a:cubicBezTo>
                  <a:cubicBezTo>
                    <a:pt x="37600" y="27113"/>
                    <a:pt x="37661" y="26992"/>
                    <a:pt x="37752" y="26900"/>
                  </a:cubicBezTo>
                  <a:cubicBezTo>
                    <a:pt x="38178" y="26262"/>
                    <a:pt x="38542" y="25654"/>
                    <a:pt x="38907" y="24985"/>
                  </a:cubicBezTo>
                  <a:cubicBezTo>
                    <a:pt x="38968" y="24864"/>
                    <a:pt x="39029" y="24773"/>
                    <a:pt x="39059" y="24651"/>
                  </a:cubicBezTo>
                  <a:cubicBezTo>
                    <a:pt x="39120" y="24530"/>
                    <a:pt x="39181" y="24408"/>
                    <a:pt x="39241" y="24286"/>
                  </a:cubicBezTo>
                  <a:cubicBezTo>
                    <a:pt x="39819" y="23010"/>
                    <a:pt x="40275" y="21642"/>
                    <a:pt x="40488" y="20213"/>
                  </a:cubicBezTo>
                  <a:cubicBezTo>
                    <a:pt x="40518" y="20092"/>
                    <a:pt x="40548" y="19970"/>
                    <a:pt x="40548" y="19818"/>
                  </a:cubicBezTo>
                  <a:cubicBezTo>
                    <a:pt x="40579" y="19697"/>
                    <a:pt x="40579" y="19575"/>
                    <a:pt x="40609" y="19453"/>
                  </a:cubicBezTo>
                  <a:cubicBezTo>
                    <a:pt x="40670" y="18876"/>
                    <a:pt x="40700" y="18268"/>
                    <a:pt x="40700" y="17691"/>
                  </a:cubicBezTo>
                  <a:cubicBezTo>
                    <a:pt x="40700" y="17235"/>
                    <a:pt x="40670" y="16779"/>
                    <a:pt x="40640" y="16323"/>
                  </a:cubicBezTo>
                  <a:cubicBezTo>
                    <a:pt x="40640" y="16201"/>
                    <a:pt x="40609" y="16080"/>
                    <a:pt x="40609" y="15928"/>
                  </a:cubicBezTo>
                  <a:cubicBezTo>
                    <a:pt x="40579" y="15806"/>
                    <a:pt x="40579" y="15684"/>
                    <a:pt x="40548" y="15563"/>
                  </a:cubicBezTo>
                  <a:cubicBezTo>
                    <a:pt x="40396" y="14377"/>
                    <a:pt x="40092" y="13222"/>
                    <a:pt x="39667" y="12128"/>
                  </a:cubicBezTo>
                  <a:lnTo>
                    <a:pt x="39545" y="11763"/>
                  </a:lnTo>
                  <a:cubicBezTo>
                    <a:pt x="39485" y="11642"/>
                    <a:pt x="39424" y="11520"/>
                    <a:pt x="39393" y="11429"/>
                  </a:cubicBezTo>
                  <a:cubicBezTo>
                    <a:pt x="39089" y="10760"/>
                    <a:pt x="38755" y="10092"/>
                    <a:pt x="38390" y="9484"/>
                  </a:cubicBezTo>
                  <a:cubicBezTo>
                    <a:pt x="38299" y="9362"/>
                    <a:pt x="38238" y="9241"/>
                    <a:pt x="38178" y="9149"/>
                  </a:cubicBezTo>
                  <a:cubicBezTo>
                    <a:pt x="38086" y="9028"/>
                    <a:pt x="38026" y="8906"/>
                    <a:pt x="37965" y="8815"/>
                  </a:cubicBezTo>
                  <a:cubicBezTo>
                    <a:pt x="37266" y="7812"/>
                    <a:pt x="36506" y="6870"/>
                    <a:pt x="35624" y="5988"/>
                  </a:cubicBezTo>
                  <a:cubicBezTo>
                    <a:pt x="35533" y="5897"/>
                    <a:pt x="35442" y="5806"/>
                    <a:pt x="35351" y="5745"/>
                  </a:cubicBezTo>
                  <a:cubicBezTo>
                    <a:pt x="35260" y="5654"/>
                    <a:pt x="35168" y="5563"/>
                    <a:pt x="35077" y="5472"/>
                  </a:cubicBezTo>
                  <a:cubicBezTo>
                    <a:pt x="34257" y="4742"/>
                    <a:pt x="33375" y="4073"/>
                    <a:pt x="32433" y="3465"/>
                  </a:cubicBezTo>
                  <a:cubicBezTo>
                    <a:pt x="32342" y="3374"/>
                    <a:pt x="32220" y="3313"/>
                    <a:pt x="32098" y="3253"/>
                  </a:cubicBezTo>
                  <a:cubicBezTo>
                    <a:pt x="31977" y="3192"/>
                    <a:pt x="31886" y="3101"/>
                    <a:pt x="31764" y="3040"/>
                  </a:cubicBezTo>
                  <a:cubicBezTo>
                    <a:pt x="30913" y="2523"/>
                    <a:pt x="30001" y="2098"/>
                    <a:pt x="29059" y="1702"/>
                  </a:cubicBezTo>
                  <a:cubicBezTo>
                    <a:pt x="28937" y="1642"/>
                    <a:pt x="28846" y="1611"/>
                    <a:pt x="28724" y="1550"/>
                  </a:cubicBezTo>
                  <a:cubicBezTo>
                    <a:pt x="28603" y="1520"/>
                    <a:pt x="28481" y="1459"/>
                    <a:pt x="28360" y="1429"/>
                  </a:cubicBezTo>
                  <a:cubicBezTo>
                    <a:pt x="27661" y="1155"/>
                    <a:pt x="26962" y="943"/>
                    <a:pt x="26262" y="760"/>
                  </a:cubicBezTo>
                  <a:cubicBezTo>
                    <a:pt x="26141" y="730"/>
                    <a:pt x="25989" y="699"/>
                    <a:pt x="25867" y="669"/>
                  </a:cubicBezTo>
                  <a:cubicBezTo>
                    <a:pt x="25746" y="639"/>
                    <a:pt x="25624" y="578"/>
                    <a:pt x="25472" y="547"/>
                  </a:cubicBezTo>
                  <a:cubicBezTo>
                    <a:pt x="24621" y="365"/>
                    <a:pt x="23740" y="213"/>
                    <a:pt x="22828" y="122"/>
                  </a:cubicBezTo>
                  <a:cubicBezTo>
                    <a:pt x="22706" y="122"/>
                    <a:pt x="22585" y="91"/>
                    <a:pt x="22463" y="91"/>
                  </a:cubicBezTo>
                  <a:cubicBezTo>
                    <a:pt x="22311" y="61"/>
                    <a:pt x="22189" y="61"/>
                    <a:pt x="22068" y="61"/>
                  </a:cubicBezTo>
                  <a:cubicBezTo>
                    <a:pt x="21490" y="31"/>
                    <a:pt x="20943" y="0"/>
                    <a:pt x="20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94;p30">
              <a:extLst>
                <a:ext uri="{FF2B5EF4-FFF2-40B4-BE49-F238E27FC236}">
                  <a16:creationId xmlns:a16="http://schemas.microsoft.com/office/drawing/2014/main" id="{89912018-0DCE-AE03-0E26-1D7CFEC7D8A6}"/>
                </a:ext>
              </a:extLst>
            </p:cNvPr>
            <p:cNvSpPr/>
            <p:nvPr/>
          </p:nvSpPr>
          <p:spPr>
            <a:xfrm rot="5400000">
              <a:off x="4713697" y="2414189"/>
              <a:ext cx="133937" cy="133890"/>
            </a:xfrm>
            <a:custGeom>
              <a:avLst/>
              <a:gdLst/>
              <a:ahLst/>
              <a:cxnLst/>
              <a:rect l="l" t="t" r="r" b="b"/>
              <a:pathLst>
                <a:path w="2859" h="2858" extrusionOk="0">
                  <a:moveTo>
                    <a:pt x="1430" y="1"/>
                  </a:moveTo>
                  <a:cubicBezTo>
                    <a:pt x="1247" y="1"/>
                    <a:pt x="1065" y="31"/>
                    <a:pt x="882" y="122"/>
                  </a:cubicBezTo>
                  <a:cubicBezTo>
                    <a:pt x="366" y="335"/>
                    <a:pt x="1" y="821"/>
                    <a:pt x="1" y="1429"/>
                  </a:cubicBezTo>
                  <a:cubicBezTo>
                    <a:pt x="1" y="1824"/>
                    <a:pt x="183" y="2159"/>
                    <a:pt x="426" y="2432"/>
                  </a:cubicBezTo>
                  <a:cubicBezTo>
                    <a:pt x="518" y="2523"/>
                    <a:pt x="639" y="2584"/>
                    <a:pt x="761" y="2675"/>
                  </a:cubicBezTo>
                  <a:cubicBezTo>
                    <a:pt x="852" y="2706"/>
                    <a:pt x="974" y="2767"/>
                    <a:pt x="1095" y="2797"/>
                  </a:cubicBezTo>
                  <a:cubicBezTo>
                    <a:pt x="1217" y="2827"/>
                    <a:pt x="1308" y="2858"/>
                    <a:pt x="1430" y="2858"/>
                  </a:cubicBezTo>
                  <a:cubicBezTo>
                    <a:pt x="2220" y="2858"/>
                    <a:pt x="2858" y="2219"/>
                    <a:pt x="2858" y="1429"/>
                  </a:cubicBezTo>
                  <a:cubicBezTo>
                    <a:pt x="2858" y="791"/>
                    <a:pt x="2463" y="244"/>
                    <a:pt x="1885" y="61"/>
                  </a:cubicBezTo>
                  <a:cubicBezTo>
                    <a:pt x="1733" y="31"/>
                    <a:pt x="1612" y="1"/>
                    <a:pt x="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95;p30">
              <a:extLst>
                <a:ext uri="{FF2B5EF4-FFF2-40B4-BE49-F238E27FC236}">
                  <a16:creationId xmlns:a16="http://schemas.microsoft.com/office/drawing/2014/main" id="{120B2B61-62E1-9EF3-5336-D000F228B155}"/>
                </a:ext>
              </a:extLst>
            </p:cNvPr>
            <p:cNvSpPr/>
            <p:nvPr/>
          </p:nvSpPr>
          <p:spPr>
            <a:xfrm rot="5400000">
              <a:off x="4663875" y="2751655"/>
              <a:ext cx="262065" cy="262065"/>
            </a:xfrm>
            <a:custGeom>
              <a:avLst/>
              <a:gdLst/>
              <a:ahLst/>
              <a:cxnLst/>
              <a:rect l="l" t="t" r="r" b="b"/>
              <a:pathLst>
                <a:path w="5594" h="5594" extrusionOk="0">
                  <a:moveTo>
                    <a:pt x="2797" y="1"/>
                  </a:moveTo>
                  <a:cubicBezTo>
                    <a:pt x="1247" y="1"/>
                    <a:pt x="1" y="1247"/>
                    <a:pt x="1" y="2797"/>
                  </a:cubicBezTo>
                  <a:cubicBezTo>
                    <a:pt x="1" y="4347"/>
                    <a:pt x="1247" y="5594"/>
                    <a:pt x="2797" y="5594"/>
                  </a:cubicBezTo>
                  <a:cubicBezTo>
                    <a:pt x="4347" y="5594"/>
                    <a:pt x="5594" y="4347"/>
                    <a:pt x="5594" y="2797"/>
                  </a:cubicBezTo>
                  <a:cubicBezTo>
                    <a:pt x="5594" y="1247"/>
                    <a:pt x="4347" y="1"/>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96;p30">
              <a:extLst>
                <a:ext uri="{FF2B5EF4-FFF2-40B4-BE49-F238E27FC236}">
                  <a16:creationId xmlns:a16="http://schemas.microsoft.com/office/drawing/2014/main" id="{76D991D1-9D79-C4D2-0C18-D4A7E38C7772}"/>
                </a:ext>
              </a:extLst>
            </p:cNvPr>
            <p:cNvSpPr/>
            <p:nvPr/>
          </p:nvSpPr>
          <p:spPr>
            <a:xfrm rot="5400000">
              <a:off x="4305726" y="2904753"/>
              <a:ext cx="168089" cy="169494"/>
            </a:xfrm>
            <a:custGeom>
              <a:avLst/>
              <a:gdLst/>
              <a:ahLst/>
              <a:cxnLst/>
              <a:rect l="l" t="t" r="r" b="b"/>
              <a:pathLst>
                <a:path w="3588" h="3618" extrusionOk="0">
                  <a:moveTo>
                    <a:pt x="1794" y="0"/>
                  </a:moveTo>
                  <a:cubicBezTo>
                    <a:pt x="791" y="0"/>
                    <a:pt x="0" y="821"/>
                    <a:pt x="0" y="1794"/>
                  </a:cubicBezTo>
                  <a:cubicBezTo>
                    <a:pt x="0" y="2797"/>
                    <a:pt x="791" y="3617"/>
                    <a:pt x="1794" y="3617"/>
                  </a:cubicBezTo>
                  <a:cubicBezTo>
                    <a:pt x="2098" y="3617"/>
                    <a:pt x="2402" y="3526"/>
                    <a:pt x="2645" y="3374"/>
                  </a:cubicBezTo>
                  <a:cubicBezTo>
                    <a:pt x="2858" y="3283"/>
                    <a:pt x="3040" y="3131"/>
                    <a:pt x="3192" y="2949"/>
                  </a:cubicBezTo>
                  <a:cubicBezTo>
                    <a:pt x="3435" y="2645"/>
                    <a:pt x="3587" y="2249"/>
                    <a:pt x="3587" y="1794"/>
                  </a:cubicBezTo>
                  <a:cubicBezTo>
                    <a:pt x="3587" y="1763"/>
                    <a:pt x="3587" y="1733"/>
                    <a:pt x="3587" y="1672"/>
                  </a:cubicBezTo>
                  <a:cubicBezTo>
                    <a:pt x="3557" y="1429"/>
                    <a:pt x="3496" y="1216"/>
                    <a:pt x="3405" y="1003"/>
                  </a:cubicBezTo>
                  <a:cubicBezTo>
                    <a:pt x="3101" y="426"/>
                    <a:pt x="2493" y="0"/>
                    <a:pt x="1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7;p30">
              <a:extLst>
                <a:ext uri="{FF2B5EF4-FFF2-40B4-BE49-F238E27FC236}">
                  <a16:creationId xmlns:a16="http://schemas.microsoft.com/office/drawing/2014/main" id="{AA890D0B-9A25-EFD1-998F-2167487FB610}"/>
                </a:ext>
              </a:extLst>
            </p:cNvPr>
            <p:cNvSpPr/>
            <p:nvPr/>
          </p:nvSpPr>
          <p:spPr>
            <a:xfrm rot="5400000">
              <a:off x="4267287" y="2488958"/>
              <a:ext cx="188046" cy="189404"/>
            </a:xfrm>
            <a:custGeom>
              <a:avLst/>
              <a:gdLst/>
              <a:ahLst/>
              <a:cxnLst/>
              <a:rect l="l" t="t" r="r" b="b"/>
              <a:pathLst>
                <a:path w="4014" h="4043" extrusionOk="0">
                  <a:moveTo>
                    <a:pt x="2007" y="0"/>
                  </a:moveTo>
                  <a:cubicBezTo>
                    <a:pt x="882" y="0"/>
                    <a:pt x="1" y="912"/>
                    <a:pt x="1" y="2006"/>
                  </a:cubicBezTo>
                  <a:cubicBezTo>
                    <a:pt x="1" y="3131"/>
                    <a:pt x="882" y="4043"/>
                    <a:pt x="2007" y="4043"/>
                  </a:cubicBezTo>
                  <a:cubicBezTo>
                    <a:pt x="3132" y="4043"/>
                    <a:pt x="4013" y="3131"/>
                    <a:pt x="4013" y="2006"/>
                  </a:cubicBezTo>
                  <a:cubicBezTo>
                    <a:pt x="4013" y="912"/>
                    <a:pt x="3132"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98;p30">
              <a:extLst>
                <a:ext uri="{FF2B5EF4-FFF2-40B4-BE49-F238E27FC236}">
                  <a16:creationId xmlns:a16="http://schemas.microsoft.com/office/drawing/2014/main" id="{0866EBF6-ADF0-2689-CF26-D6EF6D6ABC72}"/>
                </a:ext>
              </a:extLst>
            </p:cNvPr>
            <p:cNvSpPr/>
            <p:nvPr/>
          </p:nvSpPr>
          <p:spPr>
            <a:xfrm rot="5400000">
              <a:off x="4594822" y="2105909"/>
              <a:ext cx="173757" cy="175163"/>
            </a:xfrm>
            <a:custGeom>
              <a:avLst/>
              <a:gdLst/>
              <a:ahLst/>
              <a:cxnLst/>
              <a:rect l="l" t="t" r="r" b="b"/>
              <a:pathLst>
                <a:path w="3709" h="3739" extrusionOk="0">
                  <a:moveTo>
                    <a:pt x="1855" y="0"/>
                  </a:moveTo>
                  <a:cubicBezTo>
                    <a:pt x="1824" y="0"/>
                    <a:pt x="1763" y="31"/>
                    <a:pt x="1733" y="31"/>
                  </a:cubicBezTo>
                  <a:cubicBezTo>
                    <a:pt x="1490" y="31"/>
                    <a:pt x="1307" y="92"/>
                    <a:pt x="1095" y="183"/>
                  </a:cubicBezTo>
                  <a:cubicBezTo>
                    <a:pt x="578" y="426"/>
                    <a:pt x="152" y="912"/>
                    <a:pt x="31" y="1490"/>
                  </a:cubicBezTo>
                  <a:cubicBezTo>
                    <a:pt x="31" y="1611"/>
                    <a:pt x="0" y="1733"/>
                    <a:pt x="0" y="1885"/>
                  </a:cubicBezTo>
                  <a:cubicBezTo>
                    <a:pt x="0" y="2006"/>
                    <a:pt x="31" y="2128"/>
                    <a:pt x="61" y="2250"/>
                  </a:cubicBezTo>
                  <a:cubicBezTo>
                    <a:pt x="213" y="2979"/>
                    <a:pt x="760" y="3526"/>
                    <a:pt x="1459" y="3678"/>
                  </a:cubicBezTo>
                  <a:cubicBezTo>
                    <a:pt x="1520" y="3709"/>
                    <a:pt x="1581" y="3709"/>
                    <a:pt x="1611" y="3709"/>
                  </a:cubicBezTo>
                  <a:cubicBezTo>
                    <a:pt x="1703" y="3709"/>
                    <a:pt x="1763" y="3739"/>
                    <a:pt x="1855" y="3739"/>
                  </a:cubicBezTo>
                  <a:cubicBezTo>
                    <a:pt x="1915" y="3739"/>
                    <a:pt x="1946" y="3709"/>
                    <a:pt x="2007" y="3709"/>
                  </a:cubicBezTo>
                  <a:lnTo>
                    <a:pt x="2219" y="3709"/>
                  </a:lnTo>
                  <a:cubicBezTo>
                    <a:pt x="2280" y="3678"/>
                    <a:pt x="2341" y="3678"/>
                    <a:pt x="2371" y="3648"/>
                  </a:cubicBezTo>
                  <a:cubicBezTo>
                    <a:pt x="3162" y="3435"/>
                    <a:pt x="3709" y="2706"/>
                    <a:pt x="3709" y="1885"/>
                  </a:cubicBezTo>
                  <a:cubicBezTo>
                    <a:pt x="3709" y="1642"/>
                    <a:pt x="3678" y="1399"/>
                    <a:pt x="3587" y="1186"/>
                  </a:cubicBezTo>
                  <a:cubicBezTo>
                    <a:pt x="3526" y="973"/>
                    <a:pt x="3405" y="791"/>
                    <a:pt x="3253" y="639"/>
                  </a:cubicBezTo>
                  <a:cubicBezTo>
                    <a:pt x="3162" y="547"/>
                    <a:pt x="3070" y="456"/>
                    <a:pt x="2979" y="395"/>
                  </a:cubicBezTo>
                  <a:cubicBezTo>
                    <a:pt x="2888" y="304"/>
                    <a:pt x="2766" y="243"/>
                    <a:pt x="2645" y="183"/>
                  </a:cubicBezTo>
                  <a:cubicBezTo>
                    <a:pt x="2554" y="122"/>
                    <a:pt x="2432" y="92"/>
                    <a:pt x="2280" y="61"/>
                  </a:cubicBezTo>
                  <a:cubicBezTo>
                    <a:pt x="2159" y="31"/>
                    <a:pt x="2007" y="0"/>
                    <a:pt x="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9;p30">
              <a:extLst>
                <a:ext uri="{FF2B5EF4-FFF2-40B4-BE49-F238E27FC236}">
                  <a16:creationId xmlns:a16="http://schemas.microsoft.com/office/drawing/2014/main" id="{A312D40D-C1EB-ADB8-B0D8-95D37A9F9F03}"/>
                </a:ext>
              </a:extLst>
            </p:cNvPr>
            <p:cNvSpPr/>
            <p:nvPr/>
          </p:nvSpPr>
          <p:spPr>
            <a:xfrm rot="5400000">
              <a:off x="5427794" y="2174236"/>
              <a:ext cx="286285" cy="370283"/>
            </a:xfrm>
            <a:custGeom>
              <a:avLst/>
              <a:gdLst/>
              <a:ahLst/>
              <a:cxnLst/>
              <a:rect l="l" t="t" r="r" b="b"/>
              <a:pathLst>
                <a:path w="6111" h="7904" extrusionOk="0">
                  <a:moveTo>
                    <a:pt x="2767" y="0"/>
                  </a:moveTo>
                  <a:cubicBezTo>
                    <a:pt x="2463" y="0"/>
                    <a:pt x="2159" y="61"/>
                    <a:pt x="1885" y="183"/>
                  </a:cubicBezTo>
                  <a:cubicBezTo>
                    <a:pt x="609" y="669"/>
                    <a:pt x="1" y="2097"/>
                    <a:pt x="487" y="3374"/>
                  </a:cubicBezTo>
                  <a:cubicBezTo>
                    <a:pt x="852" y="4316"/>
                    <a:pt x="1733" y="4894"/>
                    <a:pt x="2706" y="4924"/>
                  </a:cubicBezTo>
                  <a:lnTo>
                    <a:pt x="4044" y="7903"/>
                  </a:lnTo>
                  <a:cubicBezTo>
                    <a:pt x="4712" y="7660"/>
                    <a:pt x="5411" y="7447"/>
                    <a:pt x="6110" y="7295"/>
                  </a:cubicBezTo>
                  <a:lnTo>
                    <a:pt x="4500" y="4225"/>
                  </a:lnTo>
                  <a:cubicBezTo>
                    <a:pt x="5199" y="3556"/>
                    <a:pt x="5442" y="2523"/>
                    <a:pt x="5077" y="1581"/>
                  </a:cubicBezTo>
                  <a:cubicBezTo>
                    <a:pt x="4682" y="608"/>
                    <a:pt x="377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0;p30">
              <a:extLst>
                <a:ext uri="{FF2B5EF4-FFF2-40B4-BE49-F238E27FC236}">
                  <a16:creationId xmlns:a16="http://schemas.microsoft.com/office/drawing/2014/main" id="{EC97B5D9-E2D6-272A-C31D-10353A9D65FB}"/>
                </a:ext>
              </a:extLst>
            </p:cNvPr>
            <p:cNvSpPr/>
            <p:nvPr/>
          </p:nvSpPr>
          <p:spPr>
            <a:xfrm rot="5400000">
              <a:off x="5409312" y="3025760"/>
              <a:ext cx="294811" cy="364614"/>
            </a:xfrm>
            <a:custGeom>
              <a:avLst/>
              <a:gdLst/>
              <a:ahLst/>
              <a:cxnLst/>
              <a:rect l="l" t="t" r="r" b="b"/>
              <a:pathLst>
                <a:path w="6293" h="7783" extrusionOk="0">
                  <a:moveTo>
                    <a:pt x="3496" y="1"/>
                  </a:moveTo>
                  <a:cubicBezTo>
                    <a:pt x="2554" y="1"/>
                    <a:pt x="1642" y="548"/>
                    <a:pt x="1247" y="1490"/>
                  </a:cubicBezTo>
                  <a:cubicBezTo>
                    <a:pt x="821" y="2402"/>
                    <a:pt x="1064" y="3436"/>
                    <a:pt x="1703" y="4135"/>
                  </a:cubicBezTo>
                  <a:lnTo>
                    <a:pt x="1" y="7083"/>
                  </a:lnTo>
                  <a:cubicBezTo>
                    <a:pt x="700" y="7296"/>
                    <a:pt x="1368" y="7509"/>
                    <a:pt x="2037" y="7782"/>
                  </a:cubicBezTo>
                  <a:lnTo>
                    <a:pt x="3496" y="4925"/>
                  </a:lnTo>
                  <a:cubicBezTo>
                    <a:pt x="4438" y="4925"/>
                    <a:pt x="5350" y="4378"/>
                    <a:pt x="5745" y="3436"/>
                  </a:cubicBezTo>
                  <a:cubicBezTo>
                    <a:pt x="6293" y="2189"/>
                    <a:pt x="5715" y="761"/>
                    <a:pt x="4469" y="214"/>
                  </a:cubicBezTo>
                  <a:cubicBezTo>
                    <a:pt x="4165" y="62"/>
                    <a:pt x="3830" y="1"/>
                    <a:pt x="3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1;p30">
              <a:extLst>
                <a:ext uri="{FF2B5EF4-FFF2-40B4-BE49-F238E27FC236}">
                  <a16:creationId xmlns:a16="http://schemas.microsoft.com/office/drawing/2014/main" id="{875D7C1A-1555-3704-C827-42863116F068}"/>
                </a:ext>
              </a:extLst>
            </p:cNvPr>
            <p:cNvSpPr/>
            <p:nvPr/>
          </p:nvSpPr>
          <p:spPr>
            <a:xfrm rot="5400000">
              <a:off x="4831893" y="3688628"/>
              <a:ext cx="319031" cy="230724"/>
            </a:xfrm>
            <a:custGeom>
              <a:avLst/>
              <a:gdLst/>
              <a:ahLst/>
              <a:cxnLst/>
              <a:rect l="l" t="t" r="r" b="b"/>
              <a:pathLst>
                <a:path w="6810" h="4925" extrusionOk="0">
                  <a:moveTo>
                    <a:pt x="4043" y="1"/>
                  </a:moveTo>
                  <a:cubicBezTo>
                    <a:pt x="3740" y="1"/>
                    <a:pt x="3436" y="61"/>
                    <a:pt x="3132" y="183"/>
                  </a:cubicBezTo>
                  <a:cubicBezTo>
                    <a:pt x="2189" y="548"/>
                    <a:pt x="1612" y="1429"/>
                    <a:pt x="1581" y="2402"/>
                  </a:cubicBezTo>
                  <a:lnTo>
                    <a:pt x="1" y="2797"/>
                  </a:lnTo>
                  <a:cubicBezTo>
                    <a:pt x="366" y="3405"/>
                    <a:pt x="700" y="4043"/>
                    <a:pt x="973" y="4681"/>
                  </a:cubicBezTo>
                  <a:lnTo>
                    <a:pt x="2281" y="4195"/>
                  </a:lnTo>
                  <a:cubicBezTo>
                    <a:pt x="2736" y="4651"/>
                    <a:pt x="3375" y="4925"/>
                    <a:pt x="4043" y="4925"/>
                  </a:cubicBezTo>
                  <a:cubicBezTo>
                    <a:pt x="4347" y="4925"/>
                    <a:pt x="4621" y="4864"/>
                    <a:pt x="4925" y="4773"/>
                  </a:cubicBezTo>
                  <a:cubicBezTo>
                    <a:pt x="6202" y="4256"/>
                    <a:pt x="6809" y="2827"/>
                    <a:pt x="6323" y="1581"/>
                  </a:cubicBezTo>
                  <a:cubicBezTo>
                    <a:pt x="5928" y="608"/>
                    <a:pt x="5016" y="1"/>
                    <a:pt x="4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2;p30">
              <a:extLst>
                <a:ext uri="{FF2B5EF4-FFF2-40B4-BE49-F238E27FC236}">
                  <a16:creationId xmlns:a16="http://schemas.microsoft.com/office/drawing/2014/main" id="{B9C31941-639A-6C14-FCF4-B781DB182811}"/>
                </a:ext>
              </a:extLst>
            </p:cNvPr>
            <p:cNvSpPr/>
            <p:nvPr/>
          </p:nvSpPr>
          <p:spPr>
            <a:xfrm rot="5400000">
              <a:off x="3946897" y="3666563"/>
              <a:ext cx="331868" cy="230724"/>
            </a:xfrm>
            <a:custGeom>
              <a:avLst/>
              <a:gdLst/>
              <a:ahLst/>
              <a:cxnLst/>
              <a:rect l="l" t="t" r="r" b="b"/>
              <a:pathLst>
                <a:path w="7084" h="4925" extrusionOk="0">
                  <a:moveTo>
                    <a:pt x="4287" y="1"/>
                  </a:moveTo>
                  <a:cubicBezTo>
                    <a:pt x="3679" y="1"/>
                    <a:pt x="3071" y="244"/>
                    <a:pt x="2615" y="669"/>
                  </a:cubicBezTo>
                  <a:lnTo>
                    <a:pt x="1095" y="31"/>
                  </a:lnTo>
                  <a:cubicBezTo>
                    <a:pt x="761" y="669"/>
                    <a:pt x="396" y="1308"/>
                    <a:pt x="1" y="1885"/>
                  </a:cubicBezTo>
                  <a:lnTo>
                    <a:pt x="1825" y="2432"/>
                  </a:lnTo>
                  <a:cubicBezTo>
                    <a:pt x="1825" y="3405"/>
                    <a:pt x="2372" y="4317"/>
                    <a:pt x="3314" y="4712"/>
                  </a:cubicBezTo>
                  <a:cubicBezTo>
                    <a:pt x="3618" y="4864"/>
                    <a:pt x="3952" y="4925"/>
                    <a:pt x="4287" y="4925"/>
                  </a:cubicBezTo>
                  <a:cubicBezTo>
                    <a:pt x="5229" y="4925"/>
                    <a:pt x="6141" y="4378"/>
                    <a:pt x="6536" y="3435"/>
                  </a:cubicBezTo>
                  <a:cubicBezTo>
                    <a:pt x="7083" y="2189"/>
                    <a:pt x="6506" y="761"/>
                    <a:pt x="5290" y="213"/>
                  </a:cubicBezTo>
                  <a:cubicBezTo>
                    <a:pt x="4955" y="61"/>
                    <a:pt x="4621" y="1"/>
                    <a:pt x="4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3;p30">
              <a:extLst>
                <a:ext uri="{FF2B5EF4-FFF2-40B4-BE49-F238E27FC236}">
                  <a16:creationId xmlns:a16="http://schemas.microsoft.com/office/drawing/2014/main" id="{468E21A0-F1FE-3850-1B9B-C37DACCDC6B0}"/>
                </a:ext>
              </a:extLst>
            </p:cNvPr>
            <p:cNvSpPr/>
            <p:nvPr/>
          </p:nvSpPr>
          <p:spPr>
            <a:xfrm rot="5400000">
              <a:off x="3437103" y="2978795"/>
              <a:ext cx="286285" cy="384524"/>
            </a:xfrm>
            <a:custGeom>
              <a:avLst/>
              <a:gdLst/>
              <a:ahLst/>
              <a:cxnLst/>
              <a:rect l="l" t="t" r="r" b="b"/>
              <a:pathLst>
                <a:path w="6111" h="8208" extrusionOk="0">
                  <a:moveTo>
                    <a:pt x="1915" y="0"/>
                  </a:moveTo>
                  <a:cubicBezTo>
                    <a:pt x="1308" y="183"/>
                    <a:pt x="669" y="395"/>
                    <a:pt x="0" y="547"/>
                  </a:cubicBezTo>
                  <a:lnTo>
                    <a:pt x="1611" y="3982"/>
                  </a:lnTo>
                  <a:cubicBezTo>
                    <a:pt x="943" y="4651"/>
                    <a:pt x="669" y="5684"/>
                    <a:pt x="1034" y="6626"/>
                  </a:cubicBezTo>
                  <a:cubicBezTo>
                    <a:pt x="1429" y="7599"/>
                    <a:pt x="2341" y="8207"/>
                    <a:pt x="3344" y="8207"/>
                  </a:cubicBezTo>
                  <a:cubicBezTo>
                    <a:pt x="3648" y="8207"/>
                    <a:pt x="3952" y="8146"/>
                    <a:pt x="4225" y="8025"/>
                  </a:cubicBezTo>
                  <a:cubicBezTo>
                    <a:pt x="5502" y="7538"/>
                    <a:pt x="6110" y="6110"/>
                    <a:pt x="5624" y="4833"/>
                  </a:cubicBezTo>
                  <a:cubicBezTo>
                    <a:pt x="5259" y="3891"/>
                    <a:pt x="4377" y="3313"/>
                    <a:pt x="3405" y="3283"/>
                  </a:cubicBezTo>
                  <a:lnTo>
                    <a:pt x="19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4;p30">
              <a:extLst>
                <a:ext uri="{FF2B5EF4-FFF2-40B4-BE49-F238E27FC236}">
                  <a16:creationId xmlns:a16="http://schemas.microsoft.com/office/drawing/2014/main" id="{FA734CD3-BEC9-2C58-0BA2-0FBD423D8F17}"/>
                </a:ext>
              </a:extLst>
            </p:cNvPr>
            <p:cNvSpPr/>
            <p:nvPr/>
          </p:nvSpPr>
          <p:spPr>
            <a:xfrm rot="5400000">
              <a:off x="3442092" y="2137953"/>
              <a:ext cx="304790" cy="378809"/>
            </a:xfrm>
            <a:custGeom>
              <a:avLst/>
              <a:gdLst/>
              <a:ahLst/>
              <a:cxnLst/>
              <a:rect l="l" t="t" r="r" b="b"/>
              <a:pathLst>
                <a:path w="6506" h="8086" extrusionOk="0">
                  <a:moveTo>
                    <a:pt x="4408" y="0"/>
                  </a:moveTo>
                  <a:lnTo>
                    <a:pt x="2827" y="3161"/>
                  </a:lnTo>
                  <a:lnTo>
                    <a:pt x="2797" y="3161"/>
                  </a:lnTo>
                  <a:cubicBezTo>
                    <a:pt x="1855" y="3161"/>
                    <a:pt x="943" y="3708"/>
                    <a:pt x="548" y="4651"/>
                  </a:cubicBezTo>
                  <a:cubicBezTo>
                    <a:pt x="0" y="5897"/>
                    <a:pt x="578" y="7325"/>
                    <a:pt x="1824" y="7873"/>
                  </a:cubicBezTo>
                  <a:cubicBezTo>
                    <a:pt x="2128" y="8024"/>
                    <a:pt x="2463" y="8085"/>
                    <a:pt x="2797" y="8085"/>
                  </a:cubicBezTo>
                  <a:cubicBezTo>
                    <a:pt x="3739" y="8085"/>
                    <a:pt x="4651" y="7538"/>
                    <a:pt x="5046" y="6596"/>
                  </a:cubicBezTo>
                  <a:cubicBezTo>
                    <a:pt x="5472" y="5684"/>
                    <a:pt x="5259" y="4651"/>
                    <a:pt x="4590" y="3951"/>
                  </a:cubicBezTo>
                  <a:lnTo>
                    <a:pt x="6505" y="669"/>
                  </a:lnTo>
                  <a:cubicBezTo>
                    <a:pt x="5776" y="456"/>
                    <a:pt x="5077" y="243"/>
                    <a:pt x="4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5;p30">
              <a:extLst>
                <a:ext uri="{FF2B5EF4-FFF2-40B4-BE49-F238E27FC236}">
                  <a16:creationId xmlns:a16="http://schemas.microsoft.com/office/drawing/2014/main" id="{CCAA171A-0016-7C21-3143-59F47DD46489}"/>
                </a:ext>
              </a:extLst>
            </p:cNvPr>
            <p:cNvSpPr/>
            <p:nvPr/>
          </p:nvSpPr>
          <p:spPr>
            <a:xfrm rot="5400000">
              <a:off x="3988920" y="1615345"/>
              <a:ext cx="327558" cy="230724"/>
            </a:xfrm>
            <a:custGeom>
              <a:avLst/>
              <a:gdLst/>
              <a:ahLst/>
              <a:cxnLst/>
              <a:rect l="l" t="t" r="r" b="b"/>
              <a:pathLst>
                <a:path w="6992" h="4925" extrusionOk="0">
                  <a:moveTo>
                    <a:pt x="2767" y="1"/>
                  </a:moveTo>
                  <a:cubicBezTo>
                    <a:pt x="2463" y="1"/>
                    <a:pt x="2189" y="61"/>
                    <a:pt x="1885" y="153"/>
                  </a:cubicBezTo>
                  <a:cubicBezTo>
                    <a:pt x="608" y="669"/>
                    <a:pt x="0" y="2098"/>
                    <a:pt x="487" y="3344"/>
                  </a:cubicBezTo>
                  <a:cubicBezTo>
                    <a:pt x="882" y="4317"/>
                    <a:pt x="1794" y="4925"/>
                    <a:pt x="2767" y="4925"/>
                  </a:cubicBezTo>
                  <a:cubicBezTo>
                    <a:pt x="3070" y="4925"/>
                    <a:pt x="3374" y="4864"/>
                    <a:pt x="3678" y="4742"/>
                  </a:cubicBezTo>
                  <a:cubicBezTo>
                    <a:pt x="4621" y="4378"/>
                    <a:pt x="5198" y="3496"/>
                    <a:pt x="5229" y="2523"/>
                  </a:cubicBezTo>
                  <a:lnTo>
                    <a:pt x="6992" y="2067"/>
                  </a:lnTo>
                  <a:cubicBezTo>
                    <a:pt x="6627" y="1460"/>
                    <a:pt x="6292" y="821"/>
                    <a:pt x="5988" y="183"/>
                  </a:cubicBezTo>
                  <a:lnTo>
                    <a:pt x="4529" y="730"/>
                  </a:lnTo>
                  <a:cubicBezTo>
                    <a:pt x="4074" y="274"/>
                    <a:pt x="3435" y="1"/>
                    <a:pt x="2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6;p30">
              <a:extLst>
                <a:ext uri="{FF2B5EF4-FFF2-40B4-BE49-F238E27FC236}">
                  <a16:creationId xmlns:a16="http://schemas.microsoft.com/office/drawing/2014/main" id="{A93FB0DF-64E8-F062-CC27-B8A127907833}"/>
                </a:ext>
              </a:extLst>
            </p:cNvPr>
            <p:cNvSpPr/>
            <p:nvPr/>
          </p:nvSpPr>
          <p:spPr>
            <a:xfrm rot="5400000">
              <a:off x="4869629" y="1628861"/>
              <a:ext cx="323295" cy="230724"/>
            </a:xfrm>
            <a:custGeom>
              <a:avLst/>
              <a:gdLst/>
              <a:ahLst/>
              <a:cxnLst/>
              <a:rect l="l" t="t" r="r" b="b"/>
              <a:pathLst>
                <a:path w="6901" h="4925" extrusionOk="0">
                  <a:moveTo>
                    <a:pt x="2797" y="0"/>
                  </a:moveTo>
                  <a:cubicBezTo>
                    <a:pt x="1855" y="0"/>
                    <a:pt x="943" y="548"/>
                    <a:pt x="548" y="1490"/>
                  </a:cubicBezTo>
                  <a:cubicBezTo>
                    <a:pt x="1" y="2736"/>
                    <a:pt x="578" y="4165"/>
                    <a:pt x="1825" y="4712"/>
                  </a:cubicBezTo>
                  <a:cubicBezTo>
                    <a:pt x="2129" y="4864"/>
                    <a:pt x="2463" y="4925"/>
                    <a:pt x="2797" y="4925"/>
                  </a:cubicBezTo>
                  <a:cubicBezTo>
                    <a:pt x="3405" y="4925"/>
                    <a:pt x="4013" y="4681"/>
                    <a:pt x="4469" y="4256"/>
                  </a:cubicBezTo>
                  <a:lnTo>
                    <a:pt x="5837" y="4803"/>
                  </a:lnTo>
                  <a:cubicBezTo>
                    <a:pt x="6141" y="4165"/>
                    <a:pt x="6506" y="3557"/>
                    <a:pt x="6901" y="2979"/>
                  </a:cubicBezTo>
                  <a:lnTo>
                    <a:pt x="5259" y="2463"/>
                  </a:lnTo>
                  <a:cubicBezTo>
                    <a:pt x="5259" y="1520"/>
                    <a:pt x="4712" y="608"/>
                    <a:pt x="3800" y="213"/>
                  </a:cubicBezTo>
                  <a:cubicBezTo>
                    <a:pt x="3466" y="61"/>
                    <a:pt x="3132" y="0"/>
                    <a:pt x="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7;p30">
              <a:extLst>
                <a:ext uri="{FF2B5EF4-FFF2-40B4-BE49-F238E27FC236}">
                  <a16:creationId xmlns:a16="http://schemas.microsoft.com/office/drawing/2014/main" id="{E0F88272-10A7-A162-77F9-787BE0009D73}"/>
                </a:ext>
              </a:extLst>
            </p:cNvPr>
            <p:cNvSpPr/>
            <p:nvPr/>
          </p:nvSpPr>
          <p:spPr>
            <a:xfrm rot="5400000">
              <a:off x="4078609" y="3127606"/>
              <a:ext cx="47" cy="47"/>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8;p30">
              <a:extLst>
                <a:ext uri="{FF2B5EF4-FFF2-40B4-BE49-F238E27FC236}">
                  <a16:creationId xmlns:a16="http://schemas.microsoft.com/office/drawing/2014/main" id="{638B866C-D55D-76AF-A7B2-D1E34A937613}"/>
                </a:ext>
              </a:extLst>
            </p:cNvPr>
            <p:cNvSpPr/>
            <p:nvPr/>
          </p:nvSpPr>
          <p:spPr>
            <a:xfrm rot="5400000">
              <a:off x="4025226" y="2282454"/>
              <a:ext cx="1109302" cy="965527"/>
            </a:xfrm>
            <a:custGeom>
              <a:avLst/>
              <a:gdLst/>
              <a:ahLst/>
              <a:cxnLst/>
              <a:rect l="l" t="t" r="r" b="b"/>
              <a:pathLst>
                <a:path w="23679" h="20610" extrusionOk="0">
                  <a:moveTo>
                    <a:pt x="5776" y="3831"/>
                  </a:moveTo>
                  <a:cubicBezTo>
                    <a:pt x="6991" y="3831"/>
                    <a:pt x="7964" y="4803"/>
                    <a:pt x="7964" y="6019"/>
                  </a:cubicBezTo>
                  <a:cubicBezTo>
                    <a:pt x="7964" y="7205"/>
                    <a:pt x="6991" y="8177"/>
                    <a:pt x="5776" y="8177"/>
                  </a:cubicBezTo>
                  <a:cubicBezTo>
                    <a:pt x="5593" y="8177"/>
                    <a:pt x="5411" y="8147"/>
                    <a:pt x="5228" y="8116"/>
                  </a:cubicBezTo>
                  <a:cubicBezTo>
                    <a:pt x="5107" y="8086"/>
                    <a:pt x="4985" y="8025"/>
                    <a:pt x="4864" y="7964"/>
                  </a:cubicBezTo>
                  <a:cubicBezTo>
                    <a:pt x="4742" y="7934"/>
                    <a:pt x="4621" y="7843"/>
                    <a:pt x="4529" y="7782"/>
                  </a:cubicBezTo>
                  <a:cubicBezTo>
                    <a:pt x="3952" y="7387"/>
                    <a:pt x="3587" y="6749"/>
                    <a:pt x="3587" y="5989"/>
                  </a:cubicBezTo>
                  <a:cubicBezTo>
                    <a:pt x="3587" y="5381"/>
                    <a:pt x="3861" y="4803"/>
                    <a:pt x="4286" y="4408"/>
                  </a:cubicBezTo>
                  <a:cubicBezTo>
                    <a:pt x="4408" y="4317"/>
                    <a:pt x="4529" y="4226"/>
                    <a:pt x="4681" y="4135"/>
                  </a:cubicBezTo>
                  <a:cubicBezTo>
                    <a:pt x="4833" y="4043"/>
                    <a:pt x="5016" y="3952"/>
                    <a:pt x="5228" y="3891"/>
                  </a:cubicBezTo>
                  <a:cubicBezTo>
                    <a:pt x="5411" y="3861"/>
                    <a:pt x="5593" y="3831"/>
                    <a:pt x="5776" y="3831"/>
                  </a:cubicBezTo>
                  <a:close/>
                  <a:moveTo>
                    <a:pt x="14347" y="2159"/>
                  </a:moveTo>
                  <a:cubicBezTo>
                    <a:pt x="15958" y="2159"/>
                    <a:pt x="17296" y="3223"/>
                    <a:pt x="17751" y="4651"/>
                  </a:cubicBezTo>
                  <a:cubicBezTo>
                    <a:pt x="17843" y="4986"/>
                    <a:pt x="17903" y="5350"/>
                    <a:pt x="17903" y="5715"/>
                  </a:cubicBezTo>
                  <a:cubicBezTo>
                    <a:pt x="17903" y="5898"/>
                    <a:pt x="17903" y="6050"/>
                    <a:pt x="17873" y="6202"/>
                  </a:cubicBezTo>
                  <a:cubicBezTo>
                    <a:pt x="17630" y="7934"/>
                    <a:pt x="16171" y="9271"/>
                    <a:pt x="14347" y="9271"/>
                  </a:cubicBezTo>
                  <a:cubicBezTo>
                    <a:pt x="12402" y="9271"/>
                    <a:pt x="10791" y="7691"/>
                    <a:pt x="10791" y="5715"/>
                  </a:cubicBezTo>
                  <a:cubicBezTo>
                    <a:pt x="10791" y="3770"/>
                    <a:pt x="12402" y="2159"/>
                    <a:pt x="14347" y="2159"/>
                  </a:cubicBezTo>
                  <a:close/>
                  <a:moveTo>
                    <a:pt x="16627" y="11794"/>
                  </a:moveTo>
                  <a:cubicBezTo>
                    <a:pt x="17387" y="11794"/>
                    <a:pt x="18086" y="12129"/>
                    <a:pt x="18542" y="12645"/>
                  </a:cubicBezTo>
                  <a:cubicBezTo>
                    <a:pt x="18633" y="12767"/>
                    <a:pt x="18724" y="12889"/>
                    <a:pt x="18815" y="13010"/>
                  </a:cubicBezTo>
                  <a:cubicBezTo>
                    <a:pt x="18906" y="13162"/>
                    <a:pt x="18998" y="13344"/>
                    <a:pt x="19058" y="13527"/>
                  </a:cubicBezTo>
                  <a:cubicBezTo>
                    <a:pt x="19150" y="13770"/>
                    <a:pt x="19180" y="14074"/>
                    <a:pt x="19180" y="14348"/>
                  </a:cubicBezTo>
                  <a:cubicBezTo>
                    <a:pt x="19180" y="15107"/>
                    <a:pt x="18876" y="15746"/>
                    <a:pt x="18390" y="16232"/>
                  </a:cubicBezTo>
                  <a:cubicBezTo>
                    <a:pt x="18268" y="16323"/>
                    <a:pt x="18147" y="16414"/>
                    <a:pt x="18025" y="16506"/>
                  </a:cubicBezTo>
                  <a:cubicBezTo>
                    <a:pt x="17934" y="16566"/>
                    <a:pt x="17812" y="16658"/>
                    <a:pt x="17660" y="16688"/>
                  </a:cubicBezTo>
                  <a:cubicBezTo>
                    <a:pt x="17356" y="16840"/>
                    <a:pt x="16992" y="16931"/>
                    <a:pt x="16627" y="16931"/>
                  </a:cubicBezTo>
                  <a:cubicBezTo>
                    <a:pt x="15198" y="16931"/>
                    <a:pt x="14074" y="15776"/>
                    <a:pt x="14074" y="14348"/>
                  </a:cubicBezTo>
                  <a:cubicBezTo>
                    <a:pt x="14074" y="12949"/>
                    <a:pt x="15198" y="11794"/>
                    <a:pt x="16627" y="11794"/>
                  </a:cubicBezTo>
                  <a:close/>
                  <a:moveTo>
                    <a:pt x="7964" y="12189"/>
                  </a:moveTo>
                  <a:cubicBezTo>
                    <a:pt x="9514" y="12189"/>
                    <a:pt x="10760" y="13436"/>
                    <a:pt x="10760" y="14955"/>
                  </a:cubicBezTo>
                  <a:cubicBezTo>
                    <a:pt x="10730" y="16506"/>
                    <a:pt x="9484" y="17752"/>
                    <a:pt x="7964" y="17752"/>
                  </a:cubicBezTo>
                  <a:cubicBezTo>
                    <a:pt x="6991" y="17752"/>
                    <a:pt x="6171" y="17266"/>
                    <a:pt x="5654" y="16506"/>
                  </a:cubicBezTo>
                  <a:cubicBezTo>
                    <a:pt x="5593" y="16414"/>
                    <a:pt x="5532" y="16293"/>
                    <a:pt x="5472" y="16171"/>
                  </a:cubicBezTo>
                  <a:cubicBezTo>
                    <a:pt x="5411" y="16050"/>
                    <a:pt x="5350" y="15959"/>
                    <a:pt x="5320" y="15807"/>
                  </a:cubicBezTo>
                  <a:lnTo>
                    <a:pt x="5289" y="15685"/>
                  </a:lnTo>
                  <a:cubicBezTo>
                    <a:pt x="5228" y="15472"/>
                    <a:pt x="5198" y="15229"/>
                    <a:pt x="5198" y="14955"/>
                  </a:cubicBezTo>
                  <a:cubicBezTo>
                    <a:pt x="5198" y="14712"/>
                    <a:pt x="5228" y="14500"/>
                    <a:pt x="5289" y="14256"/>
                  </a:cubicBezTo>
                  <a:cubicBezTo>
                    <a:pt x="5350" y="14074"/>
                    <a:pt x="5411" y="13861"/>
                    <a:pt x="5502" y="13679"/>
                  </a:cubicBezTo>
                  <a:cubicBezTo>
                    <a:pt x="5988" y="12797"/>
                    <a:pt x="6900" y="12189"/>
                    <a:pt x="7964" y="12189"/>
                  </a:cubicBezTo>
                  <a:close/>
                  <a:moveTo>
                    <a:pt x="11824" y="1"/>
                  </a:moveTo>
                  <a:cubicBezTo>
                    <a:pt x="11551" y="1"/>
                    <a:pt x="11277" y="1"/>
                    <a:pt x="10973" y="31"/>
                  </a:cubicBezTo>
                  <a:cubicBezTo>
                    <a:pt x="10852" y="31"/>
                    <a:pt x="10730" y="31"/>
                    <a:pt x="10578" y="62"/>
                  </a:cubicBezTo>
                  <a:cubicBezTo>
                    <a:pt x="10456" y="62"/>
                    <a:pt x="10305" y="62"/>
                    <a:pt x="10183" y="92"/>
                  </a:cubicBezTo>
                  <a:cubicBezTo>
                    <a:pt x="9271" y="214"/>
                    <a:pt x="8420" y="396"/>
                    <a:pt x="7599" y="670"/>
                  </a:cubicBezTo>
                  <a:cubicBezTo>
                    <a:pt x="7478" y="730"/>
                    <a:pt x="7356" y="761"/>
                    <a:pt x="7235" y="791"/>
                  </a:cubicBezTo>
                  <a:cubicBezTo>
                    <a:pt x="7113" y="852"/>
                    <a:pt x="6991" y="882"/>
                    <a:pt x="6870" y="943"/>
                  </a:cubicBezTo>
                  <a:cubicBezTo>
                    <a:pt x="5472" y="1521"/>
                    <a:pt x="4195" y="2311"/>
                    <a:pt x="3162" y="3284"/>
                  </a:cubicBezTo>
                  <a:cubicBezTo>
                    <a:pt x="3040" y="3405"/>
                    <a:pt x="2949" y="3496"/>
                    <a:pt x="2827" y="3588"/>
                  </a:cubicBezTo>
                  <a:cubicBezTo>
                    <a:pt x="2736" y="3709"/>
                    <a:pt x="2645" y="3800"/>
                    <a:pt x="2554" y="3922"/>
                  </a:cubicBezTo>
                  <a:cubicBezTo>
                    <a:pt x="1976" y="4530"/>
                    <a:pt x="1490" y="5229"/>
                    <a:pt x="1095" y="5958"/>
                  </a:cubicBezTo>
                  <a:cubicBezTo>
                    <a:pt x="1429" y="6202"/>
                    <a:pt x="1733" y="6505"/>
                    <a:pt x="1946" y="6870"/>
                  </a:cubicBezTo>
                  <a:cubicBezTo>
                    <a:pt x="2006" y="7022"/>
                    <a:pt x="2098" y="7205"/>
                    <a:pt x="2158" y="7357"/>
                  </a:cubicBezTo>
                  <a:cubicBezTo>
                    <a:pt x="2189" y="7509"/>
                    <a:pt x="2219" y="7661"/>
                    <a:pt x="2250" y="7812"/>
                  </a:cubicBezTo>
                  <a:cubicBezTo>
                    <a:pt x="2250" y="7934"/>
                    <a:pt x="2280" y="8025"/>
                    <a:pt x="2280" y="8147"/>
                  </a:cubicBezTo>
                  <a:cubicBezTo>
                    <a:pt x="2280" y="9423"/>
                    <a:pt x="1368" y="10487"/>
                    <a:pt x="152" y="10730"/>
                  </a:cubicBezTo>
                  <a:lnTo>
                    <a:pt x="0" y="10730"/>
                  </a:lnTo>
                  <a:cubicBezTo>
                    <a:pt x="31" y="11186"/>
                    <a:pt x="92" y="11612"/>
                    <a:pt x="152" y="12007"/>
                  </a:cubicBezTo>
                  <a:cubicBezTo>
                    <a:pt x="244" y="12463"/>
                    <a:pt x="365" y="12889"/>
                    <a:pt x="517" y="13314"/>
                  </a:cubicBezTo>
                  <a:cubicBezTo>
                    <a:pt x="547" y="13436"/>
                    <a:pt x="608" y="13557"/>
                    <a:pt x="639" y="13648"/>
                  </a:cubicBezTo>
                  <a:cubicBezTo>
                    <a:pt x="699" y="13770"/>
                    <a:pt x="730" y="13892"/>
                    <a:pt x="791" y="14013"/>
                  </a:cubicBezTo>
                  <a:cubicBezTo>
                    <a:pt x="1216" y="14955"/>
                    <a:pt x="1794" y="15807"/>
                    <a:pt x="2493" y="16597"/>
                  </a:cubicBezTo>
                  <a:cubicBezTo>
                    <a:pt x="2584" y="16688"/>
                    <a:pt x="2675" y="16810"/>
                    <a:pt x="2766" y="16901"/>
                  </a:cubicBezTo>
                  <a:cubicBezTo>
                    <a:pt x="2888" y="17022"/>
                    <a:pt x="2979" y="17114"/>
                    <a:pt x="3070" y="17235"/>
                  </a:cubicBezTo>
                  <a:cubicBezTo>
                    <a:pt x="4104" y="18208"/>
                    <a:pt x="5350" y="18998"/>
                    <a:pt x="6718" y="19576"/>
                  </a:cubicBezTo>
                  <a:cubicBezTo>
                    <a:pt x="6839" y="19636"/>
                    <a:pt x="6961" y="19667"/>
                    <a:pt x="7083" y="19728"/>
                  </a:cubicBezTo>
                  <a:cubicBezTo>
                    <a:pt x="7204" y="19758"/>
                    <a:pt x="7326" y="19819"/>
                    <a:pt x="7447" y="19849"/>
                  </a:cubicBezTo>
                  <a:cubicBezTo>
                    <a:pt x="8116" y="20092"/>
                    <a:pt x="8846" y="20275"/>
                    <a:pt x="9575" y="20396"/>
                  </a:cubicBezTo>
                  <a:cubicBezTo>
                    <a:pt x="9818" y="20457"/>
                    <a:pt x="10061" y="20487"/>
                    <a:pt x="10335" y="20518"/>
                  </a:cubicBezTo>
                  <a:cubicBezTo>
                    <a:pt x="10456" y="20518"/>
                    <a:pt x="10578" y="20548"/>
                    <a:pt x="10730" y="20548"/>
                  </a:cubicBezTo>
                  <a:cubicBezTo>
                    <a:pt x="11095" y="20579"/>
                    <a:pt x="11460" y="20609"/>
                    <a:pt x="11855" y="20609"/>
                  </a:cubicBezTo>
                  <a:cubicBezTo>
                    <a:pt x="12341" y="20609"/>
                    <a:pt x="12827" y="20579"/>
                    <a:pt x="13314" y="20518"/>
                  </a:cubicBezTo>
                  <a:cubicBezTo>
                    <a:pt x="13466" y="20487"/>
                    <a:pt x="13618" y="20487"/>
                    <a:pt x="13800" y="20457"/>
                  </a:cubicBezTo>
                  <a:cubicBezTo>
                    <a:pt x="14074" y="20396"/>
                    <a:pt x="14347" y="20366"/>
                    <a:pt x="14621" y="20305"/>
                  </a:cubicBezTo>
                  <a:cubicBezTo>
                    <a:pt x="15077" y="20214"/>
                    <a:pt x="15502" y="20092"/>
                    <a:pt x="15928" y="19971"/>
                  </a:cubicBezTo>
                  <a:cubicBezTo>
                    <a:pt x="16049" y="19910"/>
                    <a:pt x="16171" y="19880"/>
                    <a:pt x="16292" y="19849"/>
                  </a:cubicBezTo>
                  <a:cubicBezTo>
                    <a:pt x="16414" y="19788"/>
                    <a:pt x="16536" y="19758"/>
                    <a:pt x="16657" y="19697"/>
                  </a:cubicBezTo>
                  <a:cubicBezTo>
                    <a:pt x="17995" y="19180"/>
                    <a:pt x="19180" y="18451"/>
                    <a:pt x="20213" y="17569"/>
                  </a:cubicBezTo>
                  <a:cubicBezTo>
                    <a:pt x="20335" y="17478"/>
                    <a:pt x="20426" y="17387"/>
                    <a:pt x="20548" y="17266"/>
                  </a:cubicBezTo>
                  <a:cubicBezTo>
                    <a:pt x="20639" y="17174"/>
                    <a:pt x="20761" y="17083"/>
                    <a:pt x="20852" y="16962"/>
                  </a:cubicBezTo>
                  <a:cubicBezTo>
                    <a:pt x="21581" y="16232"/>
                    <a:pt x="22189" y="15381"/>
                    <a:pt x="22676" y="14469"/>
                  </a:cubicBezTo>
                  <a:cubicBezTo>
                    <a:pt x="22736" y="14348"/>
                    <a:pt x="22767" y="14226"/>
                    <a:pt x="22828" y="14104"/>
                  </a:cubicBezTo>
                  <a:cubicBezTo>
                    <a:pt x="22888" y="14013"/>
                    <a:pt x="22949" y="13892"/>
                    <a:pt x="22980" y="13770"/>
                  </a:cubicBezTo>
                  <a:cubicBezTo>
                    <a:pt x="23223" y="13193"/>
                    <a:pt x="23405" y="12615"/>
                    <a:pt x="23527" y="12007"/>
                  </a:cubicBezTo>
                  <a:cubicBezTo>
                    <a:pt x="23618" y="11460"/>
                    <a:pt x="23679" y="10882"/>
                    <a:pt x="23679" y="10275"/>
                  </a:cubicBezTo>
                  <a:cubicBezTo>
                    <a:pt x="23679" y="9697"/>
                    <a:pt x="23618" y="9120"/>
                    <a:pt x="23527" y="8572"/>
                  </a:cubicBezTo>
                  <a:cubicBezTo>
                    <a:pt x="23466" y="8238"/>
                    <a:pt x="23375" y="7934"/>
                    <a:pt x="23283" y="7600"/>
                  </a:cubicBezTo>
                  <a:cubicBezTo>
                    <a:pt x="23253" y="7478"/>
                    <a:pt x="23192" y="7357"/>
                    <a:pt x="23162" y="7235"/>
                  </a:cubicBezTo>
                  <a:cubicBezTo>
                    <a:pt x="23131" y="7113"/>
                    <a:pt x="23071" y="7022"/>
                    <a:pt x="23040" y="6901"/>
                  </a:cubicBezTo>
                  <a:cubicBezTo>
                    <a:pt x="22645" y="5958"/>
                    <a:pt x="22128" y="5077"/>
                    <a:pt x="21460" y="4287"/>
                  </a:cubicBezTo>
                  <a:cubicBezTo>
                    <a:pt x="21369" y="4165"/>
                    <a:pt x="21277" y="4074"/>
                    <a:pt x="21186" y="3983"/>
                  </a:cubicBezTo>
                  <a:cubicBezTo>
                    <a:pt x="21095" y="3861"/>
                    <a:pt x="21004" y="3739"/>
                    <a:pt x="20913" y="3648"/>
                  </a:cubicBezTo>
                  <a:cubicBezTo>
                    <a:pt x="19849" y="2584"/>
                    <a:pt x="18572" y="1703"/>
                    <a:pt x="17113" y="1065"/>
                  </a:cubicBezTo>
                  <a:cubicBezTo>
                    <a:pt x="16992" y="1004"/>
                    <a:pt x="16900" y="973"/>
                    <a:pt x="16779" y="913"/>
                  </a:cubicBezTo>
                  <a:cubicBezTo>
                    <a:pt x="16657" y="882"/>
                    <a:pt x="16536" y="822"/>
                    <a:pt x="16414" y="791"/>
                  </a:cubicBezTo>
                  <a:cubicBezTo>
                    <a:pt x="15593" y="487"/>
                    <a:pt x="14712" y="274"/>
                    <a:pt x="13800" y="122"/>
                  </a:cubicBezTo>
                  <a:cubicBezTo>
                    <a:pt x="13678" y="122"/>
                    <a:pt x="13526" y="92"/>
                    <a:pt x="13405" y="92"/>
                  </a:cubicBezTo>
                  <a:cubicBezTo>
                    <a:pt x="13283" y="62"/>
                    <a:pt x="13131" y="62"/>
                    <a:pt x="13010" y="31"/>
                  </a:cubicBezTo>
                  <a:cubicBezTo>
                    <a:pt x="12615" y="1"/>
                    <a:pt x="12219" y="1"/>
                    <a:pt x="11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09;p30">
              <a:extLst>
                <a:ext uri="{FF2B5EF4-FFF2-40B4-BE49-F238E27FC236}">
                  <a16:creationId xmlns:a16="http://schemas.microsoft.com/office/drawing/2014/main" id="{78633C36-AF81-6923-A9F5-6BB64E8E03D9}"/>
                </a:ext>
              </a:extLst>
            </p:cNvPr>
            <p:cNvSpPr/>
            <p:nvPr/>
          </p:nvSpPr>
          <p:spPr>
            <a:xfrm rot="5400000">
              <a:off x="4692335" y="3465072"/>
              <a:ext cx="66992" cy="66945"/>
            </a:xfrm>
            <a:custGeom>
              <a:avLst/>
              <a:gdLst/>
              <a:ahLst/>
              <a:cxnLst/>
              <a:rect l="l" t="t" r="r" b="b"/>
              <a:pathLst>
                <a:path w="1430" h="1429" extrusionOk="0">
                  <a:moveTo>
                    <a:pt x="700" y="0"/>
                  </a:moveTo>
                  <a:cubicBezTo>
                    <a:pt x="305" y="0"/>
                    <a:pt x="1" y="304"/>
                    <a:pt x="1" y="730"/>
                  </a:cubicBezTo>
                  <a:cubicBezTo>
                    <a:pt x="1" y="1003"/>
                    <a:pt x="153" y="1246"/>
                    <a:pt x="396" y="1368"/>
                  </a:cubicBezTo>
                  <a:cubicBezTo>
                    <a:pt x="487" y="1398"/>
                    <a:pt x="578" y="1429"/>
                    <a:pt x="700" y="1429"/>
                  </a:cubicBezTo>
                  <a:cubicBezTo>
                    <a:pt x="791" y="1429"/>
                    <a:pt x="882" y="1429"/>
                    <a:pt x="943" y="1398"/>
                  </a:cubicBezTo>
                  <a:cubicBezTo>
                    <a:pt x="1217" y="1307"/>
                    <a:pt x="1430" y="1034"/>
                    <a:pt x="1430" y="730"/>
                  </a:cubicBezTo>
                  <a:cubicBezTo>
                    <a:pt x="1430" y="334"/>
                    <a:pt x="1095"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0;p30">
              <a:extLst>
                <a:ext uri="{FF2B5EF4-FFF2-40B4-BE49-F238E27FC236}">
                  <a16:creationId xmlns:a16="http://schemas.microsoft.com/office/drawing/2014/main" id="{CCFB7331-BF27-9884-2475-A38FF6EEF254}"/>
                </a:ext>
              </a:extLst>
            </p:cNvPr>
            <p:cNvSpPr/>
            <p:nvPr/>
          </p:nvSpPr>
          <p:spPr>
            <a:xfrm rot="5400000">
              <a:off x="4290805" y="3393864"/>
              <a:ext cx="180878" cy="180925"/>
            </a:xfrm>
            <a:custGeom>
              <a:avLst/>
              <a:gdLst/>
              <a:ahLst/>
              <a:cxnLst/>
              <a:rect l="l" t="t" r="r" b="b"/>
              <a:pathLst>
                <a:path w="3861" h="3862" extrusionOk="0">
                  <a:moveTo>
                    <a:pt x="1946" y="1"/>
                  </a:moveTo>
                  <a:cubicBezTo>
                    <a:pt x="1672" y="1"/>
                    <a:pt x="1429" y="62"/>
                    <a:pt x="1186" y="153"/>
                  </a:cubicBezTo>
                  <a:cubicBezTo>
                    <a:pt x="942" y="244"/>
                    <a:pt x="730" y="396"/>
                    <a:pt x="578" y="579"/>
                  </a:cubicBezTo>
                  <a:cubicBezTo>
                    <a:pt x="213" y="913"/>
                    <a:pt x="0" y="1399"/>
                    <a:pt x="0" y="1916"/>
                  </a:cubicBezTo>
                  <a:cubicBezTo>
                    <a:pt x="0" y="1977"/>
                    <a:pt x="31" y="2038"/>
                    <a:pt x="31" y="2068"/>
                  </a:cubicBezTo>
                  <a:cubicBezTo>
                    <a:pt x="31" y="2250"/>
                    <a:pt x="61" y="2372"/>
                    <a:pt x="122" y="2524"/>
                  </a:cubicBezTo>
                  <a:cubicBezTo>
                    <a:pt x="183" y="2706"/>
                    <a:pt x="274" y="2889"/>
                    <a:pt x="365" y="3041"/>
                  </a:cubicBezTo>
                  <a:cubicBezTo>
                    <a:pt x="730" y="3527"/>
                    <a:pt x="1277" y="3861"/>
                    <a:pt x="1946" y="3861"/>
                  </a:cubicBezTo>
                  <a:cubicBezTo>
                    <a:pt x="2067" y="3861"/>
                    <a:pt x="2189" y="3831"/>
                    <a:pt x="2280" y="3800"/>
                  </a:cubicBezTo>
                  <a:cubicBezTo>
                    <a:pt x="2493" y="3770"/>
                    <a:pt x="2675" y="3709"/>
                    <a:pt x="2827" y="3618"/>
                  </a:cubicBezTo>
                  <a:cubicBezTo>
                    <a:pt x="2979" y="3557"/>
                    <a:pt x="3101" y="3466"/>
                    <a:pt x="3192" y="3375"/>
                  </a:cubicBezTo>
                  <a:cubicBezTo>
                    <a:pt x="3617" y="3010"/>
                    <a:pt x="3860" y="2493"/>
                    <a:pt x="3860" y="1916"/>
                  </a:cubicBezTo>
                  <a:cubicBezTo>
                    <a:pt x="3860" y="1308"/>
                    <a:pt x="3556" y="761"/>
                    <a:pt x="3131" y="427"/>
                  </a:cubicBezTo>
                  <a:cubicBezTo>
                    <a:pt x="2918" y="244"/>
                    <a:pt x="2705" y="153"/>
                    <a:pt x="2432" y="62"/>
                  </a:cubicBezTo>
                  <a:cubicBezTo>
                    <a:pt x="2280" y="31"/>
                    <a:pt x="2097" y="1"/>
                    <a:pt x="1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1;p30">
              <a:extLst>
                <a:ext uri="{FF2B5EF4-FFF2-40B4-BE49-F238E27FC236}">
                  <a16:creationId xmlns:a16="http://schemas.microsoft.com/office/drawing/2014/main" id="{9F23DA30-0A93-12D5-938C-4C984E6AFD0A}"/>
                </a:ext>
              </a:extLst>
            </p:cNvPr>
            <p:cNvSpPr/>
            <p:nvPr/>
          </p:nvSpPr>
          <p:spPr>
            <a:xfrm rot="5400000">
              <a:off x="4999912" y="3194504"/>
              <a:ext cx="150989" cy="150989"/>
            </a:xfrm>
            <a:custGeom>
              <a:avLst/>
              <a:gdLst/>
              <a:ahLst/>
              <a:cxnLst/>
              <a:rect l="l" t="t" r="r" b="b"/>
              <a:pathLst>
                <a:path w="3223" h="3223" extrusionOk="0">
                  <a:moveTo>
                    <a:pt x="1612" y="0"/>
                  </a:moveTo>
                  <a:cubicBezTo>
                    <a:pt x="730" y="0"/>
                    <a:pt x="1" y="730"/>
                    <a:pt x="1" y="1611"/>
                  </a:cubicBezTo>
                  <a:cubicBezTo>
                    <a:pt x="1" y="2493"/>
                    <a:pt x="730" y="3222"/>
                    <a:pt x="1612" y="3222"/>
                  </a:cubicBezTo>
                  <a:cubicBezTo>
                    <a:pt x="2493" y="3222"/>
                    <a:pt x="3223" y="2493"/>
                    <a:pt x="3223" y="1611"/>
                  </a:cubicBezTo>
                  <a:cubicBezTo>
                    <a:pt x="3223" y="730"/>
                    <a:pt x="2493" y="0"/>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2;p30">
              <a:extLst>
                <a:ext uri="{FF2B5EF4-FFF2-40B4-BE49-F238E27FC236}">
                  <a16:creationId xmlns:a16="http://schemas.microsoft.com/office/drawing/2014/main" id="{EAEEC1B5-1108-498E-02C1-FAAA00A0128A}"/>
                </a:ext>
              </a:extLst>
            </p:cNvPr>
            <p:cNvSpPr/>
            <p:nvPr/>
          </p:nvSpPr>
          <p:spPr>
            <a:xfrm rot="5400000">
              <a:off x="5173646" y="2676207"/>
              <a:ext cx="102596" cy="102549"/>
            </a:xfrm>
            <a:custGeom>
              <a:avLst/>
              <a:gdLst/>
              <a:ahLst/>
              <a:cxnLst/>
              <a:rect l="l" t="t" r="r" b="b"/>
              <a:pathLst>
                <a:path w="2190" h="2189" extrusionOk="0">
                  <a:moveTo>
                    <a:pt x="1095" y="0"/>
                  </a:moveTo>
                  <a:cubicBezTo>
                    <a:pt x="487" y="0"/>
                    <a:pt x="1" y="487"/>
                    <a:pt x="1" y="1095"/>
                  </a:cubicBezTo>
                  <a:cubicBezTo>
                    <a:pt x="1" y="1703"/>
                    <a:pt x="487" y="2189"/>
                    <a:pt x="1095" y="2189"/>
                  </a:cubicBezTo>
                  <a:cubicBezTo>
                    <a:pt x="1703" y="2189"/>
                    <a:pt x="2189" y="1703"/>
                    <a:pt x="2189" y="1095"/>
                  </a:cubicBezTo>
                  <a:cubicBezTo>
                    <a:pt x="2189" y="487"/>
                    <a:pt x="1703" y="0"/>
                    <a:pt x="1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3;p30">
              <a:extLst>
                <a:ext uri="{FF2B5EF4-FFF2-40B4-BE49-F238E27FC236}">
                  <a16:creationId xmlns:a16="http://schemas.microsoft.com/office/drawing/2014/main" id="{7880CF90-A0F4-CB5A-6BF2-3E6E09CCEC44}"/>
                </a:ext>
              </a:extLst>
            </p:cNvPr>
            <p:cNvSpPr/>
            <p:nvPr/>
          </p:nvSpPr>
          <p:spPr>
            <a:xfrm rot="5400000">
              <a:off x="4114213" y="2088107"/>
              <a:ext cx="139606" cy="139606"/>
            </a:xfrm>
            <a:custGeom>
              <a:avLst/>
              <a:gdLst/>
              <a:ahLst/>
              <a:cxnLst/>
              <a:rect l="l" t="t" r="r" b="b"/>
              <a:pathLst>
                <a:path w="2980" h="2980" extrusionOk="0">
                  <a:moveTo>
                    <a:pt x="1490" y="1"/>
                  </a:moveTo>
                  <a:cubicBezTo>
                    <a:pt x="1003" y="1"/>
                    <a:pt x="578" y="244"/>
                    <a:pt x="304" y="578"/>
                  </a:cubicBezTo>
                  <a:cubicBezTo>
                    <a:pt x="213" y="730"/>
                    <a:pt x="122" y="882"/>
                    <a:pt x="61" y="1034"/>
                  </a:cubicBezTo>
                  <a:cubicBezTo>
                    <a:pt x="31" y="1186"/>
                    <a:pt x="0" y="1308"/>
                    <a:pt x="0" y="1460"/>
                  </a:cubicBezTo>
                  <a:cubicBezTo>
                    <a:pt x="0" y="1460"/>
                    <a:pt x="0" y="1490"/>
                    <a:pt x="0" y="1490"/>
                  </a:cubicBezTo>
                  <a:cubicBezTo>
                    <a:pt x="0" y="2189"/>
                    <a:pt x="456" y="2767"/>
                    <a:pt x="1095" y="2918"/>
                  </a:cubicBezTo>
                  <a:cubicBezTo>
                    <a:pt x="1216" y="2979"/>
                    <a:pt x="1368" y="2979"/>
                    <a:pt x="1490" y="2979"/>
                  </a:cubicBezTo>
                  <a:lnTo>
                    <a:pt x="1551" y="2979"/>
                  </a:lnTo>
                  <a:cubicBezTo>
                    <a:pt x="1794" y="2979"/>
                    <a:pt x="2037" y="2888"/>
                    <a:pt x="2250" y="2797"/>
                  </a:cubicBezTo>
                  <a:cubicBezTo>
                    <a:pt x="2523" y="2615"/>
                    <a:pt x="2736" y="2371"/>
                    <a:pt x="2888" y="2067"/>
                  </a:cubicBezTo>
                  <a:cubicBezTo>
                    <a:pt x="2949" y="1885"/>
                    <a:pt x="2979" y="1703"/>
                    <a:pt x="2979" y="1490"/>
                  </a:cubicBezTo>
                  <a:cubicBezTo>
                    <a:pt x="2979" y="1460"/>
                    <a:pt x="2979" y="1429"/>
                    <a:pt x="2979" y="1368"/>
                  </a:cubicBezTo>
                  <a:cubicBezTo>
                    <a:pt x="2979" y="1216"/>
                    <a:pt x="2949" y="1064"/>
                    <a:pt x="2888" y="912"/>
                  </a:cubicBezTo>
                  <a:cubicBezTo>
                    <a:pt x="2858" y="852"/>
                    <a:pt x="2797" y="791"/>
                    <a:pt x="2766" y="730"/>
                  </a:cubicBezTo>
                  <a:cubicBezTo>
                    <a:pt x="2706" y="608"/>
                    <a:pt x="2614" y="487"/>
                    <a:pt x="2493" y="396"/>
                  </a:cubicBezTo>
                  <a:cubicBezTo>
                    <a:pt x="2371" y="274"/>
                    <a:pt x="2250" y="183"/>
                    <a:pt x="2067" y="122"/>
                  </a:cubicBezTo>
                  <a:cubicBezTo>
                    <a:pt x="1915" y="31"/>
                    <a:pt x="1702" y="1"/>
                    <a:pt x="1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4;p30">
              <a:extLst>
                <a:ext uri="{FF2B5EF4-FFF2-40B4-BE49-F238E27FC236}">
                  <a16:creationId xmlns:a16="http://schemas.microsoft.com/office/drawing/2014/main" id="{960116F6-CFCD-66E4-054B-8EB291406175}"/>
                </a:ext>
              </a:extLst>
            </p:cNvPr>
            <p:cNvSpPr/>
            <p:nvPr/>
          </p:nvSpPr>
          <p:spPr>
            <a:xfrm rot="5400000">
              <a:off x="3892109" y="3033630"/>
              <a:ext cx="186547" cy="186547"/>
            </a:xfrm>
            <a:custGeom>
              <a:avLst/>
              <a:gdLst/>
              <a:ahLst/>
              <a:cxnLst/>
              <a:rect l="l" t="t" r="r" b="b"/>
              <a:pathLst>
                <a:path w="3982" h="3982" extrusionOk="0">
                  <a:moveTo>
                    <a:pt x="1976" y="0"/>
                  </a:moveTo>
                  <a:cubicBezTo>
                    <a:pt x="1793" y="31"/>
                    <a:pt x="1641" y="61"/>
                    <a:pt x="1489" y="91"/>
                  </a:cubicBezTo>
                  <a:cubicBezTo>
                    <a:pt x="1337" y="122"/>
                    <a:pt x="1216" y="183"/>
                    <a:pt x="1094" y="243"/>
                  </a:cubicBezTo>
                  <a:cubicBezTo>
                    <a:pt x="699" y="456"/>
                    <a:pt x="395" y="760"/>
                    <a:pt x="213" y="1155"/>
                  </a:cubicBezTo>
                  <a:cubicBezTo>
                    <a:pt x="122" y="1338"/>
                    <a:pt x="61" y="1520"/>
                    <a:pt x="30" y="1702"/>
                  </a:cubicBezTo>
                  <a:cubicBezTo>
                    <a:pt x="30" y="1794"/>
                    <a:pt x="0" y="1915"/>
                    <a:pt x="0" y="2006"/>
                  </a:cubicBezTo>
                  <a:cubicBezTo>
                    <a:pt x="0" y="2705"/>
                    <a:pt x="365" y="3313"/>
                    <a:pt x="942" y="3678"/>
                  </a:cubicBezTo>
                  <a:cubicBezTo>
                    <a:pt x="1094" y="3769"/>
                    <a:pt x="1277" y="3860"/>
                    <a:pt x="1459" y="3891"/>
                  </a:cubicBezTo>
                  <a:cubicBezTo>
                    <a:pt x="1611" y="3952"/>
                    <a:pt x="1793" y="3982"/>
                    <a:pt x="2006" y="3982"/>
                  </a:cubicBezTo>
                  <a:cubicBezTo>
                    <a:pt x="2857" y="3982"/>
                    <a:pt x="3556" y="3465"/>
                    <a:pt x="3860" y="2705"/>
                  </a:cubicBezTo>
                  <a:cubicBezTo>
                    <a:pt x="3891" y="2553"/>
                    <a:pt x="3952" y="2432"/>
                    <a:pt x="3952" y="2280"/>
                  </a:cubicBezTo>
                  <a:cubicBezTo>
                    <a:pt x="3982" y="2189"/>
                    <a:pt x="3982" y="2097"/>
                    <a:pt x="3982" y="2006"/>
                  </a:cubicBezTo>
                  <a:cubicBezTo>
                    <a:pt x="3982" y="1915"/>
                    <a:pt x="3982" y="1854"/>
                    <a:pt x="3952" y="1794"/>
                  </a:cubicBezTo>
                  <a:cubicBezTo>
                    <a:pt x="3860" y="790"/>
                    <a:pt x="3009" y="0"/>
                    <a:pt x="2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15;p30">
              <a:extLst>
                <a:ext uri="{FF2B5EF4-FFF2-40B4-BE49-F238E27FC236}">
                  <a16:creationId xmlns:a16="http://schemas.microsoft.com/office/drawing/2014/main" id="{7FA9EA1A-7D26-973A-63BA-908D933A0DB2}"/>
                </a:ext>
              </a:extLst>
            </p:cNvPr>
            <p:cNvSpPr/>
            <p:nvPr/>
          </p:nvSpPr>
          <p:spPr>
            <a:xfrm rot="5400000">
              <a:off x="5627153" y="2441946"/>
              <a:ext cx="277759" cy="646542"/>
            </a:xfrm>
            <a:custGeom>
              <a:avLst/>
              <a:gdLst/>
              <a:ahLst/>
              <a:cxnLst/>
              <a:rect l="l" t="t" r="r" b="b"/>
              <a:pathLst>
                <a:path w="5929" h="13801" extrusionOk="0">
                  <a:moveTo>
                    <a:pt x="2980" y="1"/>
                  </a:moveTo>
                  <a:cubicBezTo>
                    <a:pt x="1338" y="1"/>
                    <a:pt x="1" y="1308"/>
                    <a:pt x="1" y="2949"/>
                  </a:cubicBezTo>
                  <a:cubicBezTo>
                    <a:pt x="1" y="4165"/>
                    <a:pt x="761" y="5198"/>
                    <a:pt x="1794" y="5654"/>
                  </a:cubicBezTo>
                  <a:lnTo>
                    <a:pt x="1308" y="13800"/>
                  </a:lnTo>
                  <a:cubicBezTo>
                    <a:pt x="1855" y="13770"/>
                    <a:pt x="2402" y="13739"/>
                    <a:pt x="2980" y="13739"/>
                  </a:cubicBezTo>
                  <a:cubicBezTo>
                    <a:pt x="3527" y="13739"/>
                    <a:pt x="4074" y="13770"/>
                    <a:pt x="4621" y="13800"/>
                  </a:cubicBezTo>
                  <a:lnTo>
                    <a:pt x="4135" y="5654"/>
                  </a:lnTo>
                  <a:cubicBezTo>
                    <a:pt x="5199" y="5198"/>
                    <a:pt x="5928" y="4165"/>
                    <a:pt x="5928" y="2949"/>
                  </a:cubicBezTo>
                  <a:cubicBezTo>
                    <a:pt x="5928" y="1308"/>
                    <a:pt x="4591" y="1"/>
                    <a:pt x="2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16;p30">
              <a:extLst>
                <a:ext uri="{FF2B5EF4-FFF2-40B4-BE49-F238E27FC236}">
                  <a16:creationId xmlns:a16="http://schemas.microsoft.com/office/drawing/2014/main" id="{E0BA3C1A-41A1-74AD-8342-924AAE219FB3}"/>
                </a:ext>
              </a:extLst>
            </p:cNvPr>
            <p:cNvSpPr/>
            <p:nvPr/>
          </p:nvSpPr>
          <p:spPr>
            <a:xfrm rot="5400000">
              <a:off x="5165822" y="3371799"/>
              <a:ext cx="534015" cy="506984"/>
            </a:xfrm>
            <a:custGeom>
              <a:avLst/>
              <a:gdLst/>
              <a:ahLst/>
              <a:cxnLst/>
              <a:rect l="l" t="t" r="r" b="b"/>
              <a:pathLst>
                <a:path w="11399" h="10822" extrusionOk="0">
                  <a:moveTo>
                    <a:pt x="8146" y="1"/>
                  </a:moveTo>
                  <a:cubicBezTo>
                    <a:pt x="7417" y="1"/>
                    <a:pt x="6657" y="305"/>
                    <a:pt x="6079" y="882"/>
                  </a:cubicBezTo>
                  <a:cubicBezTo>
                    <a:pt x="5198" y="1733"/>
                    <a:pt x="4985" y="2979"/>
                    <a:pt x="5411" y="4043"/>
                  </a:cubicBezTo>
                  <a:lnTo>
                    <a:pt x="0" y="8846"/>
                  </a:lnTo>
                  <a:cubicBezTo>
                    <a:pt x="912" y="9423"/>
                    <a:pt x="1763" y="10092"/>
                    <a:pt x="2554" y="10821"/>
                  </a:cubicBezTo>
                  <a:lnTo>
                    <a:pt x="7052" y="5715"/>
                  </a:lnTo>
                  <a:cubicBezTo>
                    <a:pt x="7417" y="5867"/>
                    <a:pt x="7782" y="5928"/>
                    <a:pt x="8146" y="5928"/>
                  </a:cubicBezTo>
                  <a:cubicBezTo>
                    <a:pt x="8906" y="5928"/>
                    <a:pt x="9666" y="5624"/>
                    <a:pt x="10244" y="5046"/>
                  </a:cubicBezTo>
                  <a:cubicBezTo>
                    <a:pt x="11399" y="3891"/>
                    <a:pt x="11399" y="2037"/>
                    <a:pt x="10244" y="882"/>
                  </a:cubicBezTo>
                  <a:cubicBezTo>
                    <a:pt x="9666" y="305"/>
                    <a:pt x="8906" y="1"/>
                    <a:pt x="8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7;p30">
              <a:extLst>
                <a:ext uri="{FF2B5EF4-FFF2-40B4-BE49-F238E27FC236}">
                  <a16:creationId xmlns:a16="http://schemas.microsoft.com/office/drawing/2014/main" id="{7F0EBDDE-86CA-3FFE-3B33-0F8D64134169}"/>
                </a:ext>
              </a:extLst>
            </p:cNvPr>
            <p:cNvSpPr/>
            <p:nvPr/>
          </p:nvSpPr>
          <p:spPr>
            <a:xfrm rot="5400000">
              <a:off x="4305046" y="3878033"/>
              <a:ext cx="534015" cy="277712"/>
            </a:xfrm>
            <a:custGeom>
              <a:avLst/>
              <a:gdLst/>
              <a:ahLst/>
              <a:cxnLst/>
              <a:rect l="l" t="t" r="r" b="b"/>
              <a:pathLst>
                <a:path w="11399" h="5928" extrusionOk="0">
                  <a:moveTo>
                    <a:pt x="8420" y="1"/>
                  </a:moveTo>
                  <a:cubicBezTo>
                    <a:pt x="7204" y="1"/>
                    <a:pt x="6170" y="730"/>
                    <a:pt x="5715" y="1794"/>
                  </a:cubicBezTo>
                  <a:lnTo>
                    <a:pt x="31" y="1460"/>
                  </a:lnTo>
                  <a:lnTo>
                    <a:pt x="31" y="1460"/>
                  </a:lnTo>
                  <a:cubicBezTo>
                    <a:pt x="61" y="1885"/>
                    <a:pt x="91" y="2311"/>
                    <a:pt x="91" y="2767"/>
                  </a:cubicBezTo>
                  <a:cubicBezTo>
                    <a:pt x="91" y="3344"/>
                    <a:pt x="61" y="3922"/>
                    <a:pt x="0" y="4469"/>
                  </a:cubicBezTo>
                  <a:lnTo>
                    <a:pt x="5715" y="4134"/>
                  </a:lnTo>
                  <a:cubicBezTo>
                    <a:pt x="6170" y="5198"/>
                    <a:pt x="7204" y="5928"/>
                    <a:pt x="8420" y="5928"/>
                  </a:cubicBezTo>
                  <a:cubicBezTo>
                    <a:pt x="10061" y="5928"/>
                    <a:pt x="11368" y="4590"/>
                    <a:pt x="11368" y="2949"/>
                  </a:cubicBezTo>
                  <a:cubicBezTo>
                    <a:pt x="11398" y="1338"/>
                    <a:pt x="10061" y="1"/>
                    <a:pt x="8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18;p30">
              <a:extLst>
                <a:ext uri="{FF2B5EF4-FFF2-40B4-BE49-F238E27FC236}">
                  <a16:creationId xmlns:a16="http://schemas.microsoft.com/office/drawing/2014/main" id="{B997D9AC-5737-BA74-57AF-3886A4F2B925}"/>
                </a:ext>
              </a:extLst>
            </p:cNvPr>
            <p:cNvSpPr/>
            <p:nvPr/>
          </p:nvSpPr>
          <p:spPr>
            <a:xfrm rot="5400000">
              <a:off x="3443544" y="3361141"/>
              <a:ext cx="545399" cy="516915"/>
            </a:xfrm>
            <a:custGeom>
              <a:avLst/>
              <a:gdLst/>
              <a:ahLst/>
              <a:cxnLst/>
              <a:rect l="l" t="t" r="r" b="b"/>
              <a:pathLst>
                <a:path w="11642" h="11034" extrusionOk="0">
                  <a:moveTo>
                    <a:pt x="2614" y="0"/>
                  </a:moveTo>
                  <a:cubicBezTo>
                    <a:pt x="1824" y="730"/>
                    <a:pt x="942" y="1398"/>
                    <a:pt x="0" y="1976"/>
                  </a:cubicBezTo>
                  <a:lnTo>
                    <a:pt x="5654" y="6961"/>
                  </a:lnTo>
                  <a:cubicBezTo>
                    <a:pt x="5228" y="8024"/>
                    <a:pt x="5441" y="9301"/>
                    <a:pt x="6322" y="10152"/>
                  </a:cubicBezTo>
                  <a:cubicBezTo>
                    <a:pt x="6900" y="10730"/>
                    <a:pt x="7660" y="11034"/>
                    <a:pt x="8420" y="11034"/>
                  </a:cubicBezTo>
                  <a:cubicBezTo>
                    <a:pt x="9149" y="11034"/>
                    <a:pt x="9909" y="10730"/>
                    <a:pt x="10487" y="10152"/>
                  </a:cubicBezTo>
                  <a:cubicBezTo>
                    <a:pt x="11642" y="8997"/>
                    <a:pt x="11642" y="7143"/>
                    <a:pt x="10487" y="5988"/>
                  </a:cubicBezTo>
                  <a:cubicBezTo>
                    <a:pt x="9909" y="5410"/>
                    <a:pt x="9149" y="5107"/>
                    <a:pt x="8420" y="5107"/>
                  </a:cubicBezTo>
                  <a:cubicBezTo>
                    <a:pt x="8025" y="5107"/>
                    <a:pt x="7660" y="5167"/>
                    <a:pt x="7325" y="5319"/>
                  </a:cubicBezTo>
                  <a:lnTo>
                    <a:pt x="26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19;p30">
              <a:extLst>
                <a:ext uri="{FF2B5EF4-FFF2-40B4-BE49-F238E27FC236}">
                  <a16:creationId xmlns:a16="http://schemas.microsoft.com/office/drawing/2014/main" id="{D500B1AC-2842-40E0-345C-C79C98712DA0}"/>
                </a:ext>
              </a:extLst>
            </p:cNvPr>
            <p:cNvSpPr/>
            <p:nvPr/>
          </p:nvSpPr>
          <p:spPr>
            <a:xfrm rot="5400000">
              <a:off x="3247722" y="2433420"/>
              <a:ext cx="277759" cy="663595"/>
            </a:xfrm>
            <a:custGeom>
              <a:avLst/>
              <a:gdLst/>
              <a:ahLst/>
              <a:cxnLst/>
              <a:rect l="l" t="t" r="r" b="b"/>
              <a:pathLst>
                <a:path w="5929" h="14165" extrusionOk="0">
                  <a:moveTo>
                    <a:pt x="1278" y="0"/>
                  </a:moveTo>
                  <a:lnTo>
                    <a:pt x="1794" y="8511"/>
                  </a:lnTo>
                  <a:cubicBezTo>
                    <a:pt x="730" y="8967"/>
                    <a:pt x="1" y="10000"/>
                    <a:pt x="1" y="11216"/>
                  </a:cubicBezTo>
                  <a:cubicBezTo>
                    <a:pt x="1" y="12858"/>
                    <a:pt x="1338" y="14165"/>
                    <a:pt x="2980" y="14165"/>
                  </a:cubicBezTo>
                  <a:cubicBezTo>
                    <a:pt x="4591" y="14165"/>
                    <a:pt x="5928" y="12858"/>
                    <a:pt x="5928" y="11216"/>
                  </a:cubicBezTo>
                  <a:cubicBezTo>
                    <a:pt x="5928" y="10000"/>
                    <a:pt x="5199" y="8967"/>
                    <a:pt x="4135" y="8511"/>
                  </a:cubicBezTo>
                  <a:lnTo>
                    <a:pt x="4651" y="0"/>
                  </a:lnTo>
                  <a:lnTo>
                    <a:pt x="4651" y="0"/>
                  </a:lnTo>
                  <a:cubicBezTo>
                    <a:pt x="4104" y="31"/>
                    <a:pt x="3527" y="61"/>
                    <a:pt x="2980" y="61"/>
                  </a:cubicBezTo>
                  <a:cubicBezTo>
                    <a:pt x="2402" y="61"/>
                    <a:pt x="1825" y="31"/>
                    <a:pt x="1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0;p30">
              <a:extLst>
                <a:ext uri="{FF2B5EF4-FFF2-40B4-BE49-F238E27FC236}">
                  <a16:creationId xmlns:a16="http://schemas.microsoft.com/office/drawing/2014/main" id="{67923D97-8900-2A9B-6210-E48806121CA9}"/>
                </a:ext>
              </a:extLst>
            </p:cNvPr>
            <p:cNvSpPr/>
            <p:nvPr/>
          </p:nvSpPr>
          <p:spPr>
            <a:xfrm rot="5400000">
              <a:off x="3443544" y="1652378"/>
              <a:ext cx="545399" cy="516915"/>
            </a:xfrm>
            <a:custGeom>
              <a:avLst/>
              <a:gdLst/>
              <a:ahLst/>
              <a:cxnLst/>
              <a:rect l="l" t="t" r="r" b="b"/>
              <a:pathLst>
                <a:path w="11642" h="11034" extrusionOk="0">
                  <a:moveTo>
                    <a:pt x="9028" y="0"/>
                  </a:moveTo>
                  <a:lnTo>
                    <a:pt x="4347" y="5319"/>
                  </a:lnTo>
                  <a:cubicBezTo>
                    <a:pt x="3982" y="5167"/>
                    <a:pt x="3617" y="5107"/>
                    <a:pt x="3253" y="5107"/>
                  </a:cubicBezTo>
                  <a:cubicBezTo>
                    <a:pt x="2493" y="5107"/>
                    <a:pt x="1733" y="5410"/>
                    <a:pt x="1155" y="5988"/>
                  </a:cubicBezTo>
                  <a:cubicBezTo>
                    <a:pt x="0" y="7143"/>
                    <a:pt x="0" y="8997"/>
                    <a:pt x="1155" y="10152"/>
                  </a:cubicBezTo>
                  <a:cubicBezTo>
                    <a:pt x="1733" y="10730"/>
                    <a:pt x="2493" y="11034"/>
                    <a:pt x="3253" y="11034"/>
                  </a:cubicBezTo>
                  <a:cubicBezTo>
                    <a:pt x="3982" y="11034"/>
                    <a:pt x="4742" y="10730"/>
                    <a:pt x="5320" y="10152"/>
                  </a:cubicBezTo>
                  <a:cubicBezTo>
                    <a:pt x="6201" y="9301"/>
                    <a:pt x="6414" y="8024"/>
                    <a:pt x="5988" y="6961"/>
                  </a:cubicBezTo>
                  <a:lnTo>
                    <a:pt x="11642" y="1976"/>
                  </a:lnTo>
                  <a:cubicBezTo>
                    <a:pt x="10700" y="1398"/>
                    <a:pt x="9848" y="730"/>
                    <a:pt x="9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21;p30">
              <a:extLst>
                <a:ext uri="{FF2B5EF4-FFF2-40B4-BE49-F238E27FC236}">
                  <a16:creationId xmlns:a16="http://schemas.microsoft.com/office/drawing/2014/main" id="{AF293AB3-57F6-609C-7222-09F76263E9D4}"/>
                </a:ext>
              </a:extLst>
            </p:cNvPr>
            <p:cNvSpPr/>
            <p:nvPr/>
          </p:nvSpPr>
          <p:spPr>
            <a:xfrm rot="5400000">
              <a:off x="4305749" y="1375393"/>
              <a:ext cx="532609" cy="277712"/>
            </a:xfrm>
            <a:custGeom>
              <a:avLst/>
              <a:gdLst/>
              <a:ahLst/>
              <a:cxnLst/>
              <a:rect l="l" t="t" r="r" b="b"/>
              <a:pathLst>
                <a:path w="11369" h="5928" extrusionOk="0">
                  <a:moveTo>
                    <a:pt x="2949" y="1"/>
                  </a:moveTo>
                  <a:cubicBezTo>
                    <a:pt x="1308" y="1"/>
                    <a:pt x="1" y="1338"/>
                    <a:pt x="1" y="2949"/>
                  </a:cubicBezTo>
                  <a:cubicBezTo>
                    <a:pt x="1" y="4590"/>
                    <a:pt x="1308" y="5928"/>
                    <a:pt x="2949" y="5928"/>
                  </a:cubicBezTo>
                  <a:cubicBezTo>
                    <a:pt x="4165" y="5928"/>
                    <a:pt x="5199" y="5168"/>
                    <a:pt x="5654" y="4134"/>
                  </a:cubicBezTo>
                  <a:lnTo>
                    <a:pt x="11369" y="4469"/>
                  </a:lnTo>
                  <a:cubicBezTo>
                    <a:pt x="11308" y="3922"/>
                    <a:pt x="11278" y="3344"/>
                    <a:pt x="11278" y="2767"/>
                  </a:cubicBezTo>
                  <a:cubicBezTo>
                    <a:pt x="11278" y="2311"/>
                    <a:pt x="11308" y="1885"/>
                    <a:pt x="11338" y="1460"/>
                  </a:cubicBezTo>
                  <a:lnTo>
                    <a:pt x="11338" y="1460"/>
                  </a:lnTo>
                  <a:lnTo>
                    <a:pt x="5654" y="1794"/>
                  </a:lnTo>
                  <a:cubicBezTo>
                    <a:pt x="5199" y="730"/>
                    <a:pt x="4165" y="1"/>
                    <a:pt x="2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22;p30">
              <a:extLst>
                <a:ext uri="{FF2B5EF4-FFF2-40B4-BE49-F238E27FC236}">
                  <a16:creationId xmlns:a16="http://schemas.microsoft.com/office/drawing/2014/main" id="{45F96740-4623-1AD0-5BA0-DB936739B272}"/>
                </a:ext>
              </a:extLst>
            </p:cNvPr>
            <p:cNvSpPr/>
            <p:nvPr/>
          </p:nvSpPr>
          <p:spPr>
            <a:xfrm rot="5400000">
              <a:off x="5165822" y="1651652"/>
              <a:ext cx="534015" cy="506984"/>
            </a:xfrm>
            <a:custGeom>
              <a:avLst/>
              <a:gdLst/>
              <a:ahLst/>
              <a:cxnLst/>
              <a:rect l="l" t="t" r="r" b="b"/>
              <a:pathLst>
                <a:path w="11399" h="10822" extrusionOk="0">
                  <a:moveTo>
                    <a:pt x="3253" y="1"/>
                  </a:moveTo>
                  <a:cubicBezTo>
                    <a:pt x="2493" y="1"/>
                    <a:pt x="1733" y="305"/>
                    <a:pt x="1155" y="882"/>
                  </a:cubicBezTo>
                  <a:cubicBezTo>
                    <a:pt x="0" y="2037"/>
                    <a:pt x="0" y="3891"/>
                    <a:pt x="1155" y="5046"/>
                  </a:cubicBezTo>
                  <a:cubicBezTo>
                    <a:pt x="1733" y="5624"/>
                    <a:pt x="2493" y="5928"/>
                    <a:pt x="3253" y="5928"/>
                  </a:cubicBezTo>
                  <a:cubicBezTo>
                    <a:pt x="3617" y="5928"/>
                    <a:pt x="3982" y="5867"/>
                    <a:pt x="4347" y="5715"/>
                  </a:cubicBezTo>
                  <a:lnTo>
                    <a:pt x="8845" y="10821"/>
                  </a:lnTo>
                  <a:cubicBezTo>
                    <a:pt x="9636" y="10092"/>
                    <a:pt x="10487" y="9423"/>
                    <a:pt x="11399" y="8846"/>
                  </a:cubicBezTo>
                  <a:lnTo>
                    <a:pt x="5988" y="4043"/>
                  </a:lnTo>
                  <a:cubicBezTo>
                    <a:pt x="6414" y="3010"/>
                    <a:pt x="6201" y="1733"/>
                    <a:pt x="5320" y="882"/>
                  </a:cubicBezTo>
                  <a:cubicBezTo>
                    <a:pt x="4742" y="305"/>
                    <a:pt x="4013" y="1"/>
                    <a:pt x="3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23;p30">
              <a:extLst>
                <a:ext uri="{FF2B5EF4-FFF2-40B4-BE49-F238E27FC236}">
                  <a16:creationId xmlns:a16="http://schemas.microsoft.com/office/drawing/2014/main" id="{6F42CF0B-12BC-72CF-68D9-C83705DD45EA}"/>
                </a:ext>
              </a:extLst>
            </p:cNvPr>
            <p:cNvSpPr/>
            <p:nvPr/>
          </p:nvSpPr>
          <p:spPr>
            <a:xfrm rot="5400000">
              <a:off x="3017771" y="1212363"/>
              <a:ext cx="3108566" cy="3105708"/>
            </a:xfrm>
            <a:custGeom>
              <a:avLst/>
              <a:gdLst/>
              <a:ahLst/>
              <a:cxnLst/>
              <a:rect l="l" t="t" r="r" b="b"/>
              <a:pathLst>
                <a:path w="66355" h="66294" extrusionOk="0">
                  <a:moveTo>
                    <a:pt x="33162" y="761"/>
                  </a:moveTo>
                  <a:cubicBezTo>
                    <a:pt x="34804" y="761"/>
                    <a:pt x="36141" y="2068"/>
                    <a:pt x="36141" y="3709"/>
                  </a:cubicBezTo>
                  <a:cubicBezTo>
                    <a:pt x="36141" y="4925"/>
                    <a:pt x="35381" y="5958"/>
                    <a:pt x="34348" y="6414"/>
                  </a:cubicBezTo>
                  <a:lnTo>
                    <a:pt x="34834" y="14560"/>
                  </a:lnTo>
                  <a:cubicBezTo>
                    <a:pt x="34287" y="14530"/>
                    <a:pt x="33740" y="14499"/>
                    <a:pt x="33162" y="14499"/>
                  </a:cubicBezTo>
                  <a:cubicBezTo>
                    <a:pt x="32615" y="14499"/>
                    <a:pt x="32068" y="14530"/>
                    <a:pt x="31521" y="14560"/>
                  </a:cubicBezTo>
                  <a:lnTo>
                    <a:pt x="32007" y="6414"/>
                  </a:lnTo>
                  <a:cubicBezTo>
                    <a:pt x="30974" y="5958"/>
                    <a:pt x="30214" y="4925"/>
                    <a:pt x="30214" y="3709"/>
                  </a:cubicBezTo>
                  <a:cubicBezTo>
                    <a:pt x="30214" y="2068"/>
                    <a:pt x="31551" y="761"/>
                    <a:pt x="33162" y="761"/>
                  </a:cubicBezTo>
                  <a:close/>
                  <a:moveTo>
                    <a:pt x="24226" y="7873"/>
                  </a:moveTo>
                  <a:cubicBezTo>
                    <a:pt x="25229" y="7873"/>
                    <a:pt x="26141" y="8481"/>
                    <a:pt x="26536" y="9454"/>
                  </a:cubicBezTo>
                  <a:cubicBezTo>
                    <a:pt x="26901" y="10396"/>
                    <a:pt x="26658" y="11429"/>
                    <a:pt x="25959" y="12098"/>
                  </a:cubicBezTo>
                  <a:lnTo>
                    <a:pt x="27569" y="15168"/>
                  </a:lnTo>
                  <a:cubicBezTo>
                    <a:pt x="26870" y="15320"/>
                    <a:pt x="26171" y="15533"/>
                    <a:pt x="25503" y="15746"/>
                  </a:cubicBezTo>
                  <a:lnTo>
                    <a:pt x="24165" y="12797"/>
                  </a:lnTo>
                  <a:cubicBezTo>
                    <a:pt x="23192" y="12767"/>
                    <a:pt x="22311" y="12189"/>
                    <a:pt x="21946" y="11247"/>
                  </a:cubicBezTo>
                  <a:cubicBezTo>
                    <a:pt x="21460" y="9970"/>
                    <a:pt x="22068" y="8542"/>
                    <a:pt x="23344" y="8056"/>
                  </a:cubicBezTo>
                  <a:cubicBezTo>
                    <a:pt x="23648" y="7934"/>
                    <a:pt x="23952" y="7873"/>
                    <a:pt x="24226" y="7873"/>
                  </a:cubicBezTo>
                  <a:close/>
                  <a:moveTo>
                    <a:pt x="42980" y="8238"/>
                  </a:moveTo>
                  <a:cubicBezTo>
                    <a:pt x="43314" y="8238"/>
                    <a:pt x="43649" y="8299"/>
                    <a:pt x="43953" y="8451"/>
                  </a:cubicBezTo>
                  <a:cubicBezTo>
                    <a:pt x="45199" y="8998"/>
                    <a:pt x="45777" y="10426"/>
                    <a:pt x="45229" y="11673"/>
                  </a:cubicBezTo>
                  <a:cubicBezTo>
                    <a:pt x="44834" y="12615"/>
                    <a:pt x="43922" y="13162"/>
                    <a:pt x="42980" y="13162"/>
                  </a:cubicBezTo>
                  <a:lnTo>
                    <a:pt x="41521" y="15989"/>
                  </a:lnTo>
                  <a:cubicBezTo>
                    <a:pt x="40852" y="15746"/>
                    <a:pt x="40184" y="15533"/>
                    <a:pt x="39485" y="15320"/>
                  </a:cubicBezTo>
                  <a:lnTo>
                    <a:pt x="41187" y="12372"/>
                  </a:lnTo>
                  <a:cubicBezTo>
                    <a:pt x="40548" y="11673"/>
                    <a:pt x="40336" y="10639"/>
                    <a:pt x="40731" y="9727"/>
                  </a:cubicBezTo>
                  <a:cubicBezTo>
                    <a:pt x="41126" y="8785"/>
                    <a:pt x="42038" y="8238"/>
                    <a:pt x="42980" y="8238"/>
                  </a:cubicBezTo>
                  <a:close/>
                  <a:moveTo>
                    <a:pt x="12372" y="9363"/>
                  </a:moveTo>
                  <a:cubicBezTo>
                    <a:pt x="13101" y="9363"/>
                    <a:pt x="13861" y="9667"/>
                    <a:pt x="14439" y="10244"/>
                  </a:cubicBezTo>
                  <a:cubicBezTo>
                    <a:pt x="15320" y="11095"/>
                    <a:pt x="15533" y="12341"/>
                    <a:pt x="15107" y="13405"/>
                  </a:cubicBezTo>
                  <a:lnTo>
                    <a:pt x="20518" y="18208"/>
                  </a:lnTo>
                  <a:cubicBezTo>
                    <a:pt x="19606" y="18785"/>
                    <a:pt x="18755" y="19454"/>
                    <a:pt x="17964" y="20183"/>
                  </a:cubicBezTo>
                  <a:lnTo>
                    <a:pt x="13466" y="15077"/>
                  </a:lnTo>
                  <a:cubicBezTo>
                    <a:pt x="13101" y="15229"/>
                    <a:pt x="12736" y="15290"/>
                    <a:pt x="12372" y="15290"/>
                  </a:cubicBezTo>
                  <a:cubicBezTo>
                    <a:pt x="11612" y="15290"/>
                    <a:pt x="10852" y="14986"/>
                    <a:pt x="10274" y="14408"/>
                  </a:cubicBezTo>
                  <a:cubicBezTo>
                    <a:pt x="9119" y="13253"/>
                    <a:pt x="9119" y="11399"/>
                    <a:pt x="10274" y="10244"/>
                  </a:cubicBezTo>
                  <a:cubicBezTo>
                    <a:pt x="10852" y="9667"/>
                    <a:pt x="11612" y="9363"/>
                    <a:pt x="12372" y="9363"/>
                  </a:cubicBezTo>
                  <a:close/>
                  <a:moveTo>
                    <a:pt x="53983" y="9363"/>
                  </a:moveTo>
                  <a:cubicBezTo>
                    <a:pt x="54743" y="9363"/>
                    <a:pt x="55503" y="9667"/>
                    <a:pt x="56081" y="10244"/>
                  </a:cubicBezTo>
                  <a:cubicBezTo>
                    <a:pt x="57236" y="11399"/>
                    <a:pt x="57236" y="13253"/>
                    <a:pt x="56081" y="14408"/>
                  </a:cubicBezTo>
                  <a:cubicBezTo>
                    <a:pt x="55503" y="14986"/>
                    <a:pt x="54743" y="15290"/>
                    <a:pt x="53983" y="15290"/>
                  </a:cubicBezTo>
                  <a:cubicBezTo>
                    <a:pt x="53619" y="15290"/>
                    <a:pt x="53254" y="15229"/>
                    <a:pt x="52889" y="15077"/>
                  </a:cubicBezTo>
                  <a:lnTo>
                    <a:pt x="48391" y="20183"/>
                  </a:lnTo>
                  <a:cubicBezTo>
                    <a:pt x="47600" y="19454"/>
                    <a:pt x="46749" y="18785"/>
                    <a:pt x="45837" y="18208"/>
                  </a:cubicBezTo>
                  <a:lnTo>
                    <a:pt x="51248" y="13405"/>
                  </a:lnTo>
                  <a:cubicBezTo>
                    <a:pt x="50822" y="12372"/>
                    <a:pt x="51035" y="11095"/>
                    <a:pt x="51916" y="10244"/>
                  </a:cubicBezTo>
                  <a:cubicBezTo>
                    <a:pt x="52494" y="9667"/>
                    <a:pt x="53254" y="9363"/>
                    <a:pt x="53983" y="9363"/>
                  </a:cubicBezTo>
                  <a:close/>
                  <a:moveTo>
                    <a:pt x="10730" y="20882"/>
                  </a:moveTo>
                  <a:cubicBezTo>
                    <a:pt x="11065" y="20882"/>
                    <a:pt x="11399" y="20943"/>
                    <a:pt x="11733" y="21095"/>
                  </a:cubicBezTo>
                  <a:cubicBezTo>
                    <a:pt x="12645" y="21490"/>
                    <a:pt x="13192" y="22402"/>
                    <a:pt x="13192" y="23345"/>
                  </a:cubicBezTo>
                  <a:lnTo>
                    <a:pt x="14834" y="23861"/>
                  </a:lnTo>
                  <a:cubicBezTo>
                    <a:pt x="14439" y="24439"/>
                    <a:pt x="14074" y="25047"/>
                    <a:pt x="13770" y="25685"/>
                  </a:cubicBezTo>
                  <a:lnTo>
                    <a:pt x="12402" y="25138"/>
                  </a:lnTo>
                  <a:cubicBezTo>
                    <a:pt x="11946" y="25563"/>
                    <a:pt x="11338" y="25807"/>
                    <a:pt x="10730" y="25807"/>
                  </a:cubicBezTo>
                  <a:cubicBezTo>
                    <a:pt x="10396" y="25807"/>
                    <a:pt x="10062" y="25746"/>
                    <a:pt x="9758" y="25594"/>
                  </a:cubicBezTo>
                  <a:cubicBezTo>
                    <a:pt x="8511" y="25047"/>
                    <a:pt x="7934" y="23618"/>
                    <a:pt x="8481" y="22372"/>
                  </a:cubicBezTo>
                  <a:cubicBezTo>
                    <a:pt x="8876" y="21430"/>
                    <a:pt x="9788" y="20882"/>
                    <a:pt x="10730" y="20882"/>
                  </a:cubicBezTo>
                  <a:close/>
                  <a:moveTo>
                    <a:pt x="55989" y="21734"/>
                  </a:moveTo>
                  <a:cubicBezTo>
                    <a:pt x="56962" y="21734"/>
                    <a:pt x="57904" y="22341"/>
                    <a:pt x="58269" y="23314"/>
                  </a:cubicBezTo>
                  <a:cubicBezTo>
                    <a:pt x="58755" y="24560"/>
                    <a:pt x="58148" y="25989"/>
                    <a:pt x="56871" y="26506"/>
                  </a:cubicBezTo>
                  <a:cubicBezTo>
                    <a:pt x="56597" y="26597"/>
                    <a:pt x="56293" y="26658"/>
                    <a:pt x="55989" y="26658"/>
                  </a:cubicBezTo>
                  <a:cubicBezTo>
                    <a:pt x="55321" y="26658"/>
                    <a:pt x="54682" y="26384"/>
                    <a:pt x="54227" y="25928"/>
                  </a:cubicBezTo>
                  <a:lnTo>
                    <a:pt x="52919" y="26414"/>
                  </a:lnTo>
                  <a:cubicBezTo>
                    <a:pt x="52646" y="25776"/>
                    <a:pt x="52312" y="25138"/>
                    <a:pt x="51947" y="24530"/>
                  </a:cubicBezTo>
                  <a:lnTo>
                    <a:pt x="53527" y="24135"/>
                  </a:lnTo>
                  <a:cubicBezTo>
                    <a:pt x="53558" y="23162"/>
                    <a:pt x="54135" y="22281"/>
                    <a:pt x="55078" y="21916"/>
                  </a:cubicBezTo>
                  <a:cubicBezTo>
                    <a:pt x="55382" y="21794"/>
                    <a:pt x="55686" y="21734"/>
                    <a:pt x="55989" y="21734"/>
                  </a:cubicBezTo>
                  <a:close/>
                  <a:moveTo>
                    <a:pt x="3739" y="30184"/>
                  </a:moveTo>
                  <a:cubicBezTo>
                    <a:pt x="4955" y="30184"/>
                    <a:pt x="5989" y="30913"/>
                    <a:pt x="6444" y="31977"/>
                  </a:cubicBezTo>
                  <a:lnTo>
                    <a:pt x="12128" y="31612"/>
                  </a:lnTo>
                  <a:lnTo>
                    <a:pt x="12128" y="31612"/>
                  </a:lnTo>
                  <a:cubicBezTo>
                    <a:pt x="12098" y="32068"/>
                    <a:pt x="12068" y="32494"/>
                    <a:pt x="12068" y="32950"/>
                  </a:cubicBezTo>
                  <a:cubicBezTo>
                    <a:pt x="12068" y="33527"/>
                    <a:pt x="12098" y="34105"/>
                    <a:pt x="12159" y="34652"/>
                  </a:cubicBezTo>
                  <a:lnTo>
                    <a:pt x="6444" y="34317"/>
                  </a:lnTo>
                  <a:cubicBezTo>
                    <a:pt x="5989" y="35381"/>
                    <a:pt x="4955" y="36111"/>
                    <a:pt x="3739" y="36111"/>
                  </a:cubicBezTo>
                  <a:cubicBezTo>
                    <a:pt x="2098" y="36111"/>
                    <a:pt x="791" y="34773"/>
                    <a:pt x="791" y="33132"/>
                  </a:cubicBezTo>
                  <a:cubicBezTo>
                    <a:pt x="791" y="31521"/>
                    <a:pt x="2098" y="30184"/>
                    <a:pt x="3739" y="30184"/>
                  </a:cubicBezTo>
                  <a:close/>
                  <a:moveTo>
                    <a:pt x="62616" y="30184"/>
                  </a:moveTo>
                  <a:cubicBezTo>
                    <a:pt x="64257" y="30184"/>
                    <a:pt x="65564" y="31521"/>
                    <a:pt x="65564" y="33132"/>
                  </a:cubicBezTo>
                  <a:cubicBezTo>
                    <a:pt x="65594" y="34773"/>
                    <a:pt x="64257" y="36111"/>
                    <a:pt x="62616" y="36111"/>
                  </a:cubicBezTo>
                  <a:cubicBezTo>
                    <a:pt x="61400" y="36111"/>
                    <a:pt x="60366" y="35381"/>
                    <a:pt x="59911" y="34317"/>
                  </a:cubicBezTo>
                  <a:lnTo>
                    <a:pt x="54196" y="34682"/>
                  </a:lnTo>
                  <a:cubicBezTo>
                    <a:pt x="54257" y="34105"/>
                    <a:pt x="54287" y="33527"/>
                    <a:pt x="54287" y="32950"/>
                  </a:cubicBezTo>
                  <a:cubicBezTo>
                    <a:pt x="54287" y="32524"/>
                    <a:pt x="54257" y="32068"/>
                    <a:pt x="54227" y="31643"/>
                  </a:cubicBezTo>
                  <a:lnTo>
                    <a:pt x="54227" y="31643"/>
                  </a:lnTo>
                  <a:lnTo>
                    <a:pt x="59911" y="31977"/>
                  </a:lnTo>
                  <a:cubicBezTo>
                    <a:pt x="60366" y="30913"/>
                    <a:pt x="61400" y="30184"/>
                    <a:pt x="62616" y="30184"/>
                  </a:cubicBezTo>
                  <a:close/>
                  <a:moveTo>
                    <a:pt x="10366" y="39637"/>
                  </a:moveTo>
                  <a:cubicBezTo>
                    <a:pt x="11034" y="39637"/>
                    <a:pt x="11673" y="39880"/>
                    <a:pt x="12128" y="40366"/>
                  </a:cubicBezTo>
                  <a:lnTo>
                    <a:pt x="13587" y="39819"/>
                  </a:lnTo>
                  <a:cubicBezTo>
                    <a:pt x="13891" y="40457"/>
                    <a:pt x="14226" y="41096"/>
                    <a:pt x="14591" y="41703"/>
                  </a:cubicBezTo>
                  <a:lnTo>
                    <a:pt x="12828" y="42159"/>
                  </a:lnTo>
                  <a:cubicBezTo>
                    <a:pt x="12797" y="43132"/>
                    <a:pt x="12220" y="44014"/>
                    <a:pt x="11277" y="44378"/>
                  </a:cubicBezTo>
                  <a:cubicBezTo>
                    <a:pt x="10973" y="44500"/>
                    <a:pt x="10669" y="44561"/>
                    <a:pt x="10366" y="44561"/>
                  </a:cubicBezTo>
                  <a:cubicBezTo>
                    <a:pt x="9393" y="44561"/>
                    <a:pt x="8481" y="43953"/>
                    <a:pt x="8086" y="42980"/>
                  </a:cubicBezTo>
                  <a:cubicBezTo>
                    <a:pt x="7599" y="41734"/>
                    <a:pt x="8207" y="40305"/>
                    <a:pt x="9484" y="39789"/>
                  </a:cubicBezTo>
                  <a:cubicBezTo>
                    <a:pt x="9788" y="39697"/>
                    <a:pt x="10062" y="39637"/>
                    <a:pt x="10366" y="39637"/>
                  </a:cubicBezTo>
                  <a:close/>
                  <a:moveTo>
                    <a:pt x="55625" y="40488"/>
                  </a:moveTo>
                  <a:cubicBezTo>
                    <a:pt x="55959" y="40488"/>
                    <a:pt x="56293" y="40548"/>
                    <a:pt x="56628" y="40700"/>
                  </a:cubicBezTo>
                  <a:cubicBezTo>
                    <a:pt x="57844" y="41248"/>
                    <a:pt x="58421" y="42676"/>
                    <a:pt x="57874" y="43922"/>
                  </a:cubicBezTo>
                  <a:cubicBezTo>
                    <a:pt x="57479" y="44865"/>
                    <a:pt x="56567" y="45412"/>
                    <a:pt x="55625" y="45412"/>
                  </a:cubicBezTo>
                  <a:cubicBezTo>
                    <a:pt x="55290" y="45412"/>
                    <a:pt x="54956" y="45351"/>
                    <a:pt x="54652" y="45199"/>
                  </a:cubicBezTo>
                  <a:cubicBezTo>
                    <a:pt x="53710" y="44804"/>
                    <a:pt x="53163" y="43892"/>
                    <a:pt x="53163" y="42919"/>
                  </a:cubicBezTo>
                  <a:lnTo>
                    <a:pt x="51339" y="42372"/>
                  </a:lnTo>
                  <a:cubicBezTo>
                    <a:pt x="51734" y="41795"/>
                    <a:pt x="52099" y="41187"/>
                    <a:pt x="52433" y="40548"/>
                  </a:cubicBezTo>
                  <a:lnTo>
                    <a:pt x="53953" y="41156"/>
                  </a:lnTo>
                  <a:cubicBezTo>
                    <a:pt x="54409" y="40731"/>
                    <a:pt x="55017" y="40488"/>
                    <a:pt x="55625" y="40488"/>
                  </a:cubicBezTo>
                  <a:close/>
                  <a:moveTo>
                    <a:pt x="33193" y="15259"/>
                  </a:moveTo>
                  <a:cubicBezTo>
                    <a:pt x="33770" y="15259"/>
                    <a:pt x="34317" y="15290"/>
                    <a:pt x="34895" y="15320"/>
                  </a:cubicBezTo>
                  <a:cubicBezTo>
                    <a:pt x="35016" y="15320"/>
                    <a:pt x="35138" y="15350"/>
                    <a:pt x="35290" y="15350"/>
                  </a:cubicBezTo>
                  <a:cubicBezTo>
                    <a:pt x="35412" y="15350"/>
                    <a:pt x="35533" y="15381"/>
                    <a:pt x="35655" y="15381"/>
                  </a:cubicBezTo>
                  <a:cubicBezTo>
                    <a:pt x="36567" y="15472"/>
                    <a:pt x="37448" y="15624"/>
                    <a:pt x="38299" y="15837"/>
                  </a:cubicBezTo>
                  <a:cubicBezTo>
                    <a:pt x="38451" y="15867"/>
                    <a:pt x="38573" y="15898"/>
                    <a:pt x="38694" y="15928"/>
                  </a:cubicBezTo>
                  <a:cubicBezTo>
                    <a:pt x="38816" y="15958"/>
                    <a:pt x="38968" y="15989"/>
                    <a:pt x="39089" y="16019"/>
                  </a:cubicBezTo>
                  <a:cubicBezTo>
                    <a:pt x="39789" y="16202"/>
                    <a:pt x="40488" y="16414"/>
                    <a:pt x="41187" y="16688"/>
                  </a:cubicBezTo>
                  <a:cubicBezTo>
                    <a:pt x="41308" y="16718"/>
                    <a:pt x="41430" y="16779"/>
                    <a:pt x="41551" y="16809"/>
                  </a:cubicBezTo>
                  <a:cubicBezTo>
                    <a:pt x="41643" y="16870"/>
                    <a:pt x="41764" y="16901"/>
                    <a:pt x="41886" y="16961"/>
                  </a:cubicBezTo>
                  <a:cubicBezTo>
                    <a:pt x="42828" y="17357"/>
                    <a:pt x="43740" y="17782"/>
                    <a:pt x="44591" y="18299"/>
                  </a:cubicBezTo>
                  <a:cubicBezTo>
                    <a:pt x="44713" y="18360"/>
                    <a:pt x="44804" y="18451"/>
                    <a:pt x="44925" y="18512"/>
                  </a:cubicBezTo>
                  <a:cubicBezTo>
                    <a:pt x="45047" y="18572"/>
                    <a:pt x="45169" y="18633"/>
                    <a:pt x="45260" y="18724"/>
                  </a:cubicBezTo>
                  <a:cubicBezTo>
                    <a:pt x="46202" y="19332"/>
                    <a:pt x="47084" y="20001"/>
                    <a:pt x="47904" y="20731"/>
                  </a:cubicBezTo>
                  <a:cubicBezTo>
                    <a:pt x="47995" y="20822"/>
                    <a:pt x="48087" y="20913"/>
                    <a:pt x="48178" y="21004"/>
                  </a:cubicBezTo>
                  <a:cubicBezTo>
                    <a:pt x="48269" y="21095"/>
                    <a:pt x="48360" y="21186"/>
                    <a:pt x="48451" y="21247"/>
                  </a:cubicBezTo>
                  <a:cubicBezTo>
                    <a:pt x="49333" y="22129"/>
                    <a:pt x="50123" y="23071"/>
                    <a:pt x="50792" y="24074"/>
                  </a:cubicBezTo>
                  <a:cubicBezTo>
                    <a:pt x="50853" y="24165"/>
                    <a:pt x="50913" y="24287"/>
                    <a:pt x="51005" y="24408"/>
                  </a:cubicBezTo>
                  <a:cubicBezTo>
                    <a:pt x="51065" y="24500"/>
                    <a:pt x="51126" y="24621"/>
                    <a:pt x="51217" y="24743"/>
                  </a:cubicBezTo>
                  <a:cubicBezTo>
                    <a:pt x="51582" y="25351"/>
                    <a:pt x="51916" y="26019"/>
                    <a:pt x="52220" y="26688"/>
                  </a:cubicBezTo>
                  <a:cubicBezTo>
                    <a:pt x="52251" y="26810"/>
                    <a:pt x="52312" y="26901"/>
                    <a:pt x="52372" y="27022"/>
                  </a:cubicBezTo>
                  <a:cubicBezTo>
                    <a:pt x="52403" y="27144"/>
                    <a:pt x="52464" y="27266"/>
                    <a:pt x="52494" y="27387"/>
                  </a:cubicBezTo>
                  <a:cubicBezTo>
                    <a:pt x="52919" y="28481"/>
                    <a:pt x="53223" y="29636"/>
                    <a:pt x="53375" y="30822"/>
                  </a:cubicBezTo>
                  <a:cubicBezTo>
                    <a:pt x="53406" y="30943"/>
                    <a:pt x="53406" y="31065"/>
                    <a:pt x="53436" y="31187"/>
                  </a:cubicBezTo>
                  <a:cubicBezTo>
                    <a:pt x="53436" y="31339"/>
                    <a:pt x="53467" y="31460"/>
                    <a:pt x="53467" y="31582"/>
                  </a:cubicBezTo>
                  <a:cubicBezTo>
                    <a:pt x="53497" y="32038"/>
                    <a:pt x="53527" y="32494"/>
                    <a:pt x="53527" y="32950"/>
                  </a:cubicBezTo>
                  <a:cubicBezTo>
                    <a:pt x="53527" y="33557"/>
                    <a:pt x="53497" y="34135"/>
                    <a:pt x="53436" y="34712"/>
                  </a:cubicBezTo>
                  <a:cubicBezTo>
                    <a:pt x="53406" y="34834"/>
                    <a:pt x="53406" y="34956"/>
                    <a:pt x="53375" y="35108"/>
                  </a:cubicBezTo>
                  <a:cubicBezTo>
                    <a:pt x="53375" y="35229"/>
                    <a:pt x="53345" y="35351"/>
                    <a:pt x="53315" y="35472"/>
                  </a:cubicBezTo>
                  <a:cubicBezTo>
                    <a:pt x="53102" y="36901"/>
                    <a:pt x="52646" y="38269"/>
                    <a:pt x="52068" y="39576"/>
                  </a:cubicBezTo>
                  <a:cubicBezTo>
                    <a:pt x="52008" y="39667"/>
                    <a:pt x="51947" y="39789"/>
                    <a:pt x="51886" y="39910"/>
                  </a:cubicBezTo>
                  <a:cubicBezTo>
                    <a:pt x="51856" y="40032"/>
                    <a:pt x="51795" y="40123"/>
                    <a:pt x="51734" y="40244"/>
                  </a:cubicBezTo>
                  <a:cubicBezTo>
                    <a:pt x="51369" y="40913"/>
                    <a:pt x="51005" y="41551"/>
                    <a:pt x="50579" y="42159"/>
                  </a:cubicBezTo>
                  <a:cubicBezTo>
                    <a:pt x="50488" y="42251"/>
                    <a:pt x="50427" y="42372"/>
                    <a:pt x="50336" y="42463"/>
                  </a:cubicBezTo>
                  <a:cubicBezTo>
                    <a:pt x="50245" y="42585"/>
                    <a:pt x="50184" y="42676"/>
                    <a:pt x="50093" y="42798"/>
                  </a:cubicBezTo>
                  <a:cubicBezTo>
                    <a:pt x="49546" y="43497"/>
                    <a:pt x="48938" y="44196"/>
                    <a:pt x="48269" y="44834"/>
                  </a:cubicBezTo>
                  <a:cubicBezTo>
                    <a:pt x="48178" y="44925"/>
                    <a:pt x="48087" y="44986"/>
                    <a:pt x="47995" y="45077"/>
                  </a:cubicBezTo>
                  <a:cubicBezTo>
                    <a:pt x="47904" y="45169"/>
                    <a:pt x="47813" y="45260"/>
                    <a:pt x="47722" y="45351"/>
                  </a:cubicBezTo>
                  <a:cubicBezTo>
                    <a:pt x="46871" y="46080"/>
                    <a:pt x="45989" y="46749"/>
                    <a:pt x="45017" y="47357"/>
                  </a:cubicBezTo>
                  <a:cubicBezTo>
                    <a:pt x="44895" y="47418"/>
                    <a:pt x="44773" y="47479"/>
                    <a:pt x="44682" y="47539"/>
                  </a:cubicBezTo>
                  <a:cubicBezTo>
                    <a:pt x="44561" y="47631"/>
                    <a:pt x="44439" y="47691"/>
                    <a:pt x="44318" y="47752"/>
                  </a:cubicBezTo>
                  <a:cubicBezTo>
                    <a:pt x="43314" y="48330"/>
                    <a:pt x="42251" y="48846"/>
                    <a:pt x="41126" y="49242"/>
                  </a:cubicBezTo>
                  <a:cubicBezTo>
                    <a:pt x="41004" y="49302"/>
                    <a:pt x="40883" y="49333"/>
                    <a:pt x="40761" y="49363"/>
                  </a:cubicBezTo>
                  <a:cubicBezTo>
                    <a:pt x="40640" y="49424"/>
                    <a:pt x="40518" y="49454"/>
                    <a:pt x="40396" y="49515"/>
                  </a:cubicBezTo>
                  <a:cubicBezTo>
                    <a:pt x="39758" y="49728"/>
                    <a:pt x="39120" y="49880"/>
                    <a:pt x="38451" y="50062"/>
                  </a:cubicBezTo>
                  <a:cubicBezTo>
                    <a:pt x="38330" y="50093"/>
                    <a:pt x="38208" y="50093"/>
                    <a:pt x="38086" y="50123"/>
                  </a:cubicBezTo>
                  <a:cubicBezTo>
                    <a:pt x="37965" y="50153"/>
                    <a:pt x="37843" y="50184"/>
                    <a:pt x="37691" y="50214"/>
                  </a:cubicBezTo>
                  <a:cubicBezTo>
                    <a:pt x="37053" y="50336"/>
                    <a:pt x="36354" y="50427"/>
                    <a:pt x="35685" y="50518"/>
                  </a:cubicBezTo>
                  <a:cubicBezTo>
                    <a:pt x="35564" y="50518"/>
                    <a:pt x="35412" y="50549"/>
                    <a:pt x="35290" y="50549"/>
                  </a:cubicBezTo>
                  <a:cubicBezTo>
                    <a:pt x="35168" y="50579"/>
                    <a:pt x="35047" y="50579"/>
                    <a:pt x="34925" y="50579"/>
                  </a:cubicBezTo>
                  <a:cubicBezTo>
                    <a:pt x="34348" y="50640"/>
                    <a:pt x="33770" y="50640"/>
                    <a:pt x="33162" y="50640"/>
                  </a:cubicBezTo>
                  <a:cubicBezTo>
                    <a:pt x="32585" y="50640"/>
                    <a:pt x="32007" y="50640"/>
                    <a:pt x="31430" y="50579"/>
                  </a:cubicBezTo>
                  <a:cubicBezTo>
                    <a:pt x="31308" y="50579"/>
                    <a:pt x="31187" y="50579"/>
                    <a:pt x="31065" y="50549"/>
                  </a:cubicBezTo>
                  <a:cubicBezTo>
                    <a:pt x="30913" y="50549"/>
                    <a:pt x="30791" y="50518"/>
                    <a:pt x="30670" y="50518"/>
                  </a:cubicBezTo>
                  <a:cubicBezTo>
                    <a:pt x="29849" y="50427"/>
                    <a:pt x="29028" y="50305"/>
                    <a:pt x="28238" y="50123"/>
                  </a:cubicBezTo>
                  <a:cubicBezTo>
                    <a:pt x="28117" y="50093"/>
                    <a:pt x="27965" y="50062"/>
                    <a:pt x="27843" y="50032"/>
                  </a:cubicBezTo>
                  <a:cubicBezTo>
                    <a:pt x="27721" y="50001"/>
                    <a:pt x="27600" y="49971"/>
                    <a:pt x="27478" y="49941"/>
                  </a:cubicBezTo>
                  <a:cubicBezTo>
                    <a:pt x="26749" y="49758"/>
                    <a:pt x="26019" y="49546"/>
                    <a:pt x="25320" y="49302"/>
                  </a:cubicBezTo>
                  <a:cubicBezTo>
                    <a:pt x="25199" y="49242"/>
                    <a:pt x="25077" y="49211"/>
                    <a:pt x="24986" y="49150"/>
                  </a:cubicBezTo>
                  <a:cubicBezTo>
                    <a:pt x="24864" y="49120"/>
                    <a:pt x="24743" y="49059"/>
                    <a:pt x="24621" y="48998"/>
                  </a:cubicBezTo>
                  <a:cubicBezTo>
                    <a:pt x="23709" y="48634"/>
                    <a:pt x="22858" y="48239"/>
                    <a:pt x="22037" y="47752"/>
                  </a:cubicBezTo>
                  <a:cubicBezTo>
                    <a:pt x="21916" y="47691"/>
                    <a:pt x="21794" y="47631"/>
                    <a:pt x="21673" y="47539"/>
                  </a:cubicBezTo>
                  <a:cubicBezTo>
                    <a:pt x="21551" y="47479"/>
                    <a:pt x="21460" y="47418"/>
                    <a:pt x="21338" y="47357"/>
                  </a:cubicBezTo>
                  <a:cubicBezTo>
                    <a:pt x="20366" y="46749"/>
                    <a:pt x="19484" y="46080"/>
                    <a:pt x="18633" y="45351"/>
                  </a:cubicBezTo>
                  <a:cubicBezTo>
                    <a:pt x="18542" y="45260"/>
                    <a:pt x="18451" y="45169"/>
                    <a:pt x="18360" y="45077"/>
                  </a:cubicBezTo>
                  <a:cubicBezTo>
                    <a:pt x="18268" y="44986"/>
                    <a:pt x="18177" y="44925"/>
                    <a:pt x="18086" y="44834"/>
                  </a:cubicBezTo>
                  <a:cubicBezTo>
                    <a:pt x="17235" y="44014"/>
                    <a:pt x="16445" y="43102"/>
                    <a:pt x="15806" y="42159"/>
                  </a:cubicBezTo>
                  <a:cubicBezTo>
                    <a:pt x="15715" y="42038"/>
                    <a:pt x="15654" y="41947"/>
                    <a:pt x="15563" y="41825"/>
                  </a:cubicBezTo>
                  <a:cubicBezTo>
                    <a:pt x="15502" y="41703"/>
                    <a:pt x="15411" y="41612"/>
                    <a:pt x="15350" y="41491"/>
                  </a:cubicBezTo>
                  <a:cubicBezTo>
                    <a:pt x="14955" y="40852"/>
                    <a:pt x="14591" y="40214"/>
                    <a:pt x="14287" y="39545"/>
                  </a:cubicBezTo>
                  <a:cubicBezTo>
                    <a:pt x="14226" y="39424"/>
                    <a:pt x="14195" y="39333"/>
                    <a:pt x="14135" y="39211"/>
                  </a:cubicBezTo>
                  <a:cubicBezTo>
                    <a:pt x="14074" y="39089"/>
                    <a:pt x="14043" y="38968"/>
                    <a:pt x="13983" y="38846"/>
                  </a:cubicBezTo>
                  <a:cubicBezTo>
                    <a:pt x="13557" y="37782"/>
                    <a:pt x="13223" y="36627"/>
                    <a:pt x="13040" y="35472"/>
                  </a:cubicBezTo>
                  <a:cubicBezTo>
                    <a:pt x="13010" y="35351"/>
                    <a:pt x="12980" y="35229"/>
                    <a:pt x="12980" y="35077"/>
                  </a:cubicBezTo>
                  <a:cubicBezTo>
                    <a:pt x="12949" y="34956"/>
                    <a:pt x="12949" y="34834"/>
                    <a:pt x="12919" y="34712"/>
                  </a:cubicBezTo>
                  <a:cubicBezTo>
                    <a:pt x="12858" y="34135"/>
                    <a:pt x="12828" y="33557"/>
                    <a:pt x="12828" y="32950"/>
                  </a:cubicBezTo>
                  <a:cubicBezTo>
                    <a:pt x="12828" y="32494"/>
                    <a:pt x="12858" y="32038"/>
                    <a:pt x="12888" y="31582"/>
                  </a:cubicBezTo>
                  <a:cubicBezTo>
                    <a:pt x="12888" y="31460"/>
                    <a:pt x="12919" y="31308"/>
                    <a:pt x="12919" y="31187"/>
                  </a:cubicBezTo>
                  <a:cubicBezTo>
                    <a:pt x="12949" y="31065"/>
                    <a:pt x="12949" y="30943"/>
                    <a:pt x="12980" y="30822"/>
                  </a:cubicBezTo>
                  <a:cubicBezTo>
                    <a:pt x="13192" y="29363"/>
                    <a:pt x="13587" y="27965"/>
                    <a:pt x="14165" y="26658"/>
                  </a:cubicBezTo>
                  <a:cubicBezTo>
                    <a:pt x="14195" y="26536"/>
                    <a:pt x="14256" y="26414"/>
                    <a:pt x="14317" y="26323"/>
                  </a:cubicBezTo>
                  <a:cubicBezTo>
                    <a:pt x="14347" y="26202"/>
                    <a:pt x="14408" y="26080"/>
                    <a:pt x="14469" y="25959"/>
                  </a:cubicBezTo>
                  <a:cubicBezTo>
                    <a:pt x="14803" y="25320"/>
                    <a:pt x="15168" y="24682"/>
                    <a:pt x="15563" y="24074"/>
                  </a:cubicBezTo>
                  <a:cubicBezTo>
                    <a:pt x="15654" y="23952"/>
                    <a:pt x="15715" y="23861"/>
                    <a:pt x="15806" y="23740"/>
                  </a:cubicBezTo>
                  <a:cubicBezTo>
                    <a:pt x="15867" y="23618"/>
                    <a:pt x="15958" y="23527"/>
                    <a:pt x="16019" y="23405"/>
                  </a:cubicBezTo>
                  <a:cubicBezTo>
                    <a:pt x="16597" y="22645"/>
                    <a:pt x="17235" y="21916"/>
                    <a:pt x="17904" y="21247"/>
                  </a:cubicBezTo>
                  <a:cubicBezTo>
                    <a:pt x="17995" y="21156"/>
                    <a:pt x="18086" y="21065"/>
                    <a:pt x="18177" y="20974"/>
                  </a:cubicBezTo>
                  <a:cubicBezTo>
                    <a:pt x="18268" y="20913"/>
                    <a:pt x="18360" y="20822"/>
                    <a:pt x="18451" y="20731"/>
                  </a:cubicBezTo>
                  <a:cubicBezTo>
                    <a:pt x="19271" y="20001"/>
                    <a:pt x="20153" y="19332"/>
                    <a:pt x="21095" y="18724"/>
                  </a:cubicBezTo>
                  <a:cubicBezTo>
                    <a:pt x="21186" y="18633"/>
                    <a:pt x="21308" y="18572"/>
                    <a:pt x="21430" y="18512"/>
                  </a:cubicBezTo>
                  <a:cubicBezTo>
                    <a:pt x="21551" y="18420"/>
                    <a:pt x="21642" y="18360"/>
                    <a:pt x="21764" y="18299"/>
                  </a:cubicBezTo>
                  <a:cubicBezTo>
                    <a:pt x="22797" y="17691"/>
                    <a:pt x="23922" y="17144"/>
                    <a:pt x="25107" y="16718"/>
                  </a:cubicBezTo>
                  <a:cubicBezTo>
                    <a:pt x="25199" y="16658"/>
                    <a:pt x="25320" y="16627"/>
                    <a:pt x="25442" y="16566"/>
                  </a:cubicBezTo>
                  <a:cubicBezTo>
                    <a:pt x="25563" y="16536"/>
                    <a:pt x="25685" y="16506"/>
                    <a:pt x="25807" y="16445"/>
                  </a:cubicBezTo>
                  <a:cubicBezTo>
                    <a:pt x="26506" y="16232"/>
                    <a:pt x="27205" y="16019"/>
                    <a:pt x="27934" y="15837"/>
                  </a:cubicBezTo>
                  <a:cubicBezTo>
                    <a:pt x="28056" y="15806"/>
                    <a:pt x="28177" y="15806"/>
                    <a:pt x="28299" y="15776"/>
                  </a:cubicBezTo>
                  <a:cubicBezTo>
                    <a:pt x="28451" y="15746"/>
                    <a:pt x="28573" y="15715"/>
                    <a:pt x="28694" y="15685"/>
                  </a:cubicBezTo>
                  <a:cubicBezTo>
                    <a:pt x="29363" y="15563"/>
                    <a:pt x="30032" y="15472"/>
                    <a:pt x="30700" y="15381"/>
                  </a:cubicBezTo>
                  <a:cubicBezTo>
                    <a:pt x="30822" y="15381"/>
                    <a:pt x="30943" y="15350"/>
                    <a:pt x="31095" y="15350"/>
                  </a:cubicBezTo>
                  <a:cubicBezTo>
                    <a:pt x="31217" y="15350"/>
                    <a:pt x="31339" y="15320"/>
                    <a:pt x="31460" y="15320"/>
                  </a:cubicBezTo>
                  <a:cubicBezTo>
                    <a:pt x="32038" y="15290"/>
                    <a:pt x="32615" y="15259"/>
                    <a:pt x="33193" y="15259"/>
                  </a:cubicBezTo>
                  <a:close/>
                  <a:moveTo>
                    <a:pt x="18147" y="45898"/>
                  </a:moveTo>
                  <a:cubicBezTo>
                    <a:pt x="18967" y="46628"/>
                    <a:pt x="19819" y="47266"/>
                    <a:pt x="20761" y="47874"/>
                  </a:cubicBezTo>
                  <a:lnTo>
                    <a:pt x="15107" y="52859"/>
                  </a:lnTo>
                  <a:cubicBezTo>
                    <a:pt x="15533" y="53922"/>
                    <a:pt x="15320" y="55199"/>
                    <a:pt x="14439" y="56050"/>
                  </a:cubicBezTo>
                  <a:cubicBezTo>
                    <a:pt x="13861" y="56628"/>
                    <a:pt x="13132" y="56932"/>
                    <a:pt x="12372" y="56932"/>
                  </a:cubicBezTo>
                  <a:cubicBezTo>
                    <a:pt x="11612" y="56932"/>
                    <a:pt x="10852" y="56628"/>
                    <a:pt x="10274" y="56050"/>
                  </a:cubicBezTo>
                  <a:cubicBezTo>
                    <a:pt x="9119" y="54895"/>
                    <a:pt x="9119" y="53041"/>
                    <a:pt x="10274" y="51886"/>
                  </a:cubicBezTo>
                  <a:cubicBezTo>
                    <a:pt x="10852" y="51308"/>
                    <a:pt x="11612" y="51005"/>
                    <a:pt x="12372" y="51005"/>
                  </a:cubicBezTo>
                  <a:cubicBezTo>
                    <a:pt x="12736" y="51005"/>
                    <a:pt x="13101" y="51065"/>
                    <a:pt x="13466" y="51217"/>
                  </a:cubicBezTo>
                  <a:lnTo>
                    <a:pt x="18147" y="45898"/>
                  </a:lnTo>
                  <a:close/>
                  <a:moveTo>
                    <a:pt x="48208" y="45898"/>
                  </a:moveTo>
                  <a:lnTo>
                    <a:pt x="52919" y="51217"/>
                  </a:lnTo>
                  <a:cubicBezTo>
                    <a:pt x="53254" y="51065"/>
                    <a:pt x="53619" y="51005"/>
                    <a:pt x="54014" y="51005"/>
                  </a:cubicBezTo>
                  <a:cubicBezTo>
                    <a:pt x="54743" y="51005"/>
                    <a:pt x="55503" y="51308"/>
                    <a:pt x="56081" y="51886"/>
                  </a:cubicBezTo>
                  <a:cubicBezTo>
                    <a:pt x="57236" y="53041"/>
                    <a:pt x="57236" y="54895"/>
                    <a:pt x="56081" y="56050"/>
                  </a:cubicBezTo>
                  <a:cubicBezTo>
                    <a:pt x="55503" y="56628"/>
                    <a:pt x="54743" y="56932"/>
                    <a:pt x="54014" y="56932"/>
                  </a:cubicBezTo>
                  <a:cubicBezTo>
                    <a:pt x="53254" y="56932"/>
                    <a:pt x="52494" y="56628"/>
                    <a:pt x="51916" y="56050"/>
                  </a:cubicBezTo>
                  <a:cubicBezTo>
                    <a:pt x="51035" y="55199"/>
                    <a:pt x="50822" y="53922"/>
                    <a:pt x="51248" y="52859"/>
                  </a:cubicBezTo>
                  <a:lnTo>
                    <a:pt x="45594" y="47874"/>
                  </a:lnTo>
                  <a:cubicBezTo>
                    <a:pt x="46536" y="47296"/>
                    <a:pt x="47387" y="46628"/>
                    <a:pt x="48208" y="45898"/>
                  </a:cubicBezTo>
                  <a:close/>
                  <a:moveTo>
                    <a:pt x="24986" y="49971"/>
                  </a:moveTo>
                  <a:cubicBezTo>
                    <a:pt x="25685" y="50245"/>
                    <a:pt x="26354" y="50457"/>
                    <a:pt x="27083" y="50640"/>
                  </a:cubicBezTo>
                  <a:lnTo>
                    <a:pt x="25168" y="53922"/>
                  </a:lnTo>
                  <a:cubicBezTo>
                    <a:pt x="25837" y="54622"/>
                    <a:pt x="26050" y="55655"/>
                    <a:pt x="25624" y="56567"/>
                  </a:cubicBezTo>
                  <a:cubicBezTo>
                    <a:pt x="25229" y="57509"/>
                    <a:pt x="24317" y="58056"/>
                    <a:pt x="23375" y="58056"/>
                  </a:cubicBezTo>
                  <a:cubicBezTo>
                    <a:pt x="23041" y="58056"/>
                    <a:pt x="22706" y="57995"/>
                    <a:pt x="22402" y="57844"/>
                  </a:cubicBezTo>
                  <a:cubicBezTo>
                    <a:pt x="21156" y="57296"/>
                    <a:pt x="20578" y="55868"/>
                    <a:pt x="21126" y="54622"/>
                  </a:cubicBezTo>
                  <a:cubicBezTo>
                    <a:pt x="21521" y="53679"/>
                    <a:pt x="22433" y="53132"/>
                    <a:pt x="23375" y="53132"/>
                  </a:cubicBezTo>
                  <a:lnTo>
                    <a:pt x="23405" y="53132"/>
                  </a:lnTo>
                  <a:lnTo>
                    <a:pt x="24986" y="49971"/>
                  </a:lnTo>
                  <a:close/>
                  <a:moveTo>
                    <a:pt x="40700" y="50214"/>
                  </a:moveTo>
                  <a:lnTo>
                    <a:pt x="42190" y="53497"/>
                  </a:lnTo>
                  <a:cubicBezTo>
                    <a:pt x="43162" y="53527"/>
                    <a:pt x="44044" y="54105"/>
                    <a:pt x="44409" y="55047"/>
                  </a:cubicBezTo>
                  <a:cubicBezTo>
                    <a:pt x="44895" y="56324"/>
                    <a:pt x="44287" y="57752"/>
                    <a:pt x="43010" y="58239"/>
                  </a:cubicBezTo>
                  <a:cubicBezTo>
                    <a:pt x="42737" y="58360"/>
                    <a:pt x="42433" y="58421"/>
                    <a:pt x="42129" y="58421"/>
                  </a:cubicBezTo>
                  <a:cubicBezTo>
                    <a:pt x="41126" y="58421"/>
                    <a:pt x="40214" y="57813"/>
                    <a:pt x="39819" y="56840"/>
                  </a:cubicBezTo>
                  <a:cubicBezTo>
                    <a:pt x="39454" y="55898"/>
                    <a:pt x="39728" y="54865"/>
                    <a:pt x="40396" y="54196"/>
                  </a:cubicBezTo>
                  <a:lnTo>
                    <a:pt x="38785" y="50761"/>
                  </a:lnTo>
                  <a:cubicBezTo>
                    <a:pt x="39454" y="50609"/>
                    <a:pt x="40093" y="50427"/>
                    <a:pt x="40700" y="50214"/>
                  </a:cubicBezTo>
                  <a:close/>
                  <a:moveTo>
                    <a:pt x="31491" y="51339"/>
                  </a:moveTo>
                  <a:lnTo>
                    <a:pt x="31491" y="51339"/>
                  </a:lnTo>
                  <a:cubicBezTo>
                    <a:pt x="32038" y="51400"/>
                    <a:pt x="32615" y="51430"/>
                    <a:pt x="33193" y="51430"/>
                  </a:cubicBezTo>
                  <a:cubicBezTo>
                    <a:pt x="33740" y="51430"/>
                    <a:pt x="34317" y="51400"/>
                    <a:pt x="34864" y="51339"/>
                  </a:cubicBezTo>
                  <a:lnTo>
                    <a:pt x="34864" y="51339"/>
                  </a:lnTo>
                  <a:lnTo>
                    <a:pt x="34348" y="59880"/>
                  </a:lnTo>
                  <a:cubicBezTo>
                    <a:pt x="35412" y="60336"/>
                    <a:pt x="36141" y="61369"/>
                    <a:pt x="36141" y="62585"/>
                  </a:cubicBezTo>
                  <a:cubicBezTo>
                    <a:pt x="36141" y="64227"/>
                    <a:pt x="34804" y="65534"/>
                    <a:pt x="33193" y="65534"/>
                  </a:cubicBezTo>
                  <a:cubicBezTo>
                    <a:pt x="31551" y="65534"/>
                    <a:pt x="30214" y="64227"/>
                    <a:pt x="30214" y="62585"/>
                  </a:cubicBezTo>
                  <a:cubicBezTo>
                    <a:pt x="30214" y="61369"/>
                    <a:pt x="30974" y="60336"/>
                    <a:pt x="32007" y="59880"/>
                  </a:cubicBezTo>
                  <a:lnTo>
                    <a:pt x="31491" y="51339"/>
                  </a:lnTo>
                  <a:close/>
                  <a:moveTo>
                    <a:pt x="33193" y="1"/>
                  </a:moveTo>
                  <a:cubicBezTo>
                    <a:pt x="31126" y="1"/>
                    <a:pt x="29454" y="1642"/>
                    <a:pt x="29454" y="3709"/>
                  </a:cubicBezTo>
                  <a:cubicBezTo>
                    <a:pt x="29454" y="5016"/>
                    <a:pt x="30153" y="6201"/>
                    <a:pt x="31217" y="6870"/>
                  </a:cubicBezTo>
                  <a:lnTo>
                    <a:pt x="30761" y="14621"/>
                  </a:lnTo>
                  <a:cubicBezTo>
                    <a:pt x="29940" y="14712"/>
                    <a:pt x="29120" y="14834"/>
                    <a:pt x="28329" y="14986"/>
                  </a:cubicBezTo>
                  <a:lnTo>
                    <a:pt x="26870" y="12189"/>
                  </a:lnTo>
                  <a:cubicBezTo>
                    <a:pt x="27478" y="11308"/>
                    <a:pt x="27630" y="10183"/>
                    <a:pt x="27235" y="9180"/>
                  </a:cubicBezTo>
                  <a:cubicBezTo>
                    <a:pt x="26749" y="7934"/>
                    <a:pt x="25563" y="7113"/>
                    <a:pt x="24226" y="7113"/>
                  </a:cubicBezTo>
                  <a:cubicBezTo>
                    <a:pt x="23831" y="7113"/>
                    <a:pt x="23436" y="7204"/>
                    <a:pt x="23071" y="7356"/>
                  </a:cubicBezTo>
                  <a:cubicBezTo>
                    <a:pt x="21399" y="7995"/>
                    <a:pt x="20578" y="9879"/>
                    <a:pt x="21247" y="11521"/>
                  </a:cubicBezTo>
                  <a:cubicBezTo>
                    <a:pt x="21642" y="12554"/>
                    <a:pt x="22554" y="13314"/>
                    <a:pt x="23648" y="13496"/>
                  </a:cubicBezTo>
                  <a:lnTo>
                    <a:pt x="24773" y="16019"/>
                  </a:lnTo>
                  <a:cubicBezTo>
                    <a:pt x="23496" y="16506"/>
                    <a:pt x="22311" y="17083"/>
                    <a:pt x="21186" y="17782"/>
                  </a:cubicBezTo>
                  <a:lnTo>
                    <a:pt x="15989" y="13162"/>
                  </a:lnTo>
                  <a:cubicBezTo>
                    <a:pt x="16262" y="11946"/>
                    <a:pt x="15898" y="10609"/>
                    <a:pt x="14986" y="9697"/>
                  </a:cubicBezTo>
                  <a:cubicBezTo>
                    <a:pt x="14287" y="8998"/>
                    <a:pt x="13344" y="8603"/>
                    <a:pt x="12341" y="8603"/>
                  </a:cubicBezTo>
                  <a:cubicBezTo>
                    <a:pt x="11369" y="8603"/>
                    <a:pt x="10426" y="8998"/>
                    <a:pt x="9727" y="9697"/>
                  </a:cubicBezTo>
                  <a:cubicBezTo>
                    <a:pt x="9028" y="10396"/>
                    <a:pt x="8633" y="11338"/>
                    <a:pt x="8633" y="12341"/>
                  </a:cubicBezTo>
                  <a:cubicBezTo>
                    <a:pt x="8633" y="13314"/>
                    <a:pt x="9028" y="14256"/>
                    <a:pt x="9727" y="14955"/>
                  </a:cubicBezTo>
                  <a:cubicBezTo>
                    <a:pt x="10426" y="15654"/>
                    <a:pt x="11369" y="16050"/>
                    <a:pt x="12341" y="16050"/>
                  </a:cubicBezTo>
                  <a:cubicBezTo>
                    <a:pt x="12645" y="16050"/>
                    <a:pt x="12919" y="16019"/>
                    <a:pt x="13192" y="15958"/>
                  </a:cubicBezTo>
                  <a:lnTo>
                    <a:pt x="17417" y="20700"/>
                  </a:lnTo>
                  <a:cubicBezTo>
                    <a:pt x="16627" y="21460"/>
                    <a:pt x="15898" y="22311"/>
                    <a:pt x="15259" y="23193"/>
                  </a:cubicBezTo>
                  <a:lnTo>
                    <a:pt x="13891" y="22767"/>
                  </a:lnTo>
                  <a:cubicBezTo>
                    <a:pt x="13709" y="21734"/>
                    <a:pt x="13010" y="20822"/>
                    <a:pt x="12007" y="20396"/>
                  </a:cubicBezTo>
                  <a:cubicBezTo>
                    <a:pt x="11612" y="20214"/>
                    <a:pt x="11156" y="20123"/>
                    <a:pt x="10730" y="20123"/>
                  </a:cubicBezTo>
                  <a:cubicBezTo>
                    <a:pt x="9454" y="20123"/>
                    <a:pt x="8299" y="20882"/>
                    <a:pt x="7782" y="22068"/>
                  </a:cubicBezTo>
                  <a:cubicBezTo>
                    <a:pt x="7417" y="22858"/>
                    <a:pt x="7417" y="23709"/>
                    <a:pt x="7721" y="24530"/>
                  </a:cubicBezTo>
                  <a:cubicBezTo>
                    <a:pt x="8055" y="25320"/>
                    <a:pt x="8633" y="25959"/>
                    <a:pt x="9423" y="26293"/>
                  </a:cubicBezTo>
                  <a:cubicBezTo>
                    <a:pt x="9849" y="26475"/>
                    <a:pt x="10274" y="26566"/>
                    <a:pt x="10730" y="26566"/>
                  </a:cubicBezTo>
                  <a:cubicBezTo>
                    <a:pt x="11369" y="26566"/>
                    <a:pt x="12007" y="26384"/>
                    <a:pt x="12524" y="26019"/>
                  </a:cubicBezTo>
                  <a:lnTo>
                    <a:pt x="13435" y="26384"/>
                  </a:lnTo>
                  <a:cubicBezTo>
                    <a:pt x="12828" y="27813"/>
                    <a:pt x="12402" y="29302"/>
                    <a:pt x="12189" y="30852"/>
                  </a:cubicBezTo>
                  <a:lnTo>
                    <a:pt x="6900" y="31187"/>
                  </a:lnTo>
                  <a:cubicBezTo>
                    <a:pt x="6232" y="30092"/>
                    <a:pt x="5046" y="29424"/>
                    <a:pt x="3739" y="29424"/>
                  </a:cubicBezTo>
                  <a:cubicBezTo>
                    <a:pt x="1672" y="29424"/>
                    <a:pt x="1" y="31095"/>
                    <a:pt x="1" y="33132"/>
                  </a:cubicBezTo>
                  <a:cubicBezTo>
                    <a:pt x="1" y="35199"/>
                    <a:pt x="1672" y="36871"/>
                    <a:pt x="3739" y="36871"/>
                  </a:cubicBezTo>
                  <a:cubicBezTo>
                    <a:pt x="5016" y="36871"/>
                    <a:pt x="6232" y="36171"/>
                    <a:pt x="6900" y="35108"/>
                  </a:cubicBezTo>
                  <a:lnTo>
                    <a:pt x="12250" y="35412"/>
                  </a:lnTo>
                  <a:cubicBezTo>
                    <a:pt x="12463" y="36688"/>
                    <a:pt x="12797" y="37934"/>
                    <a:pt x="13283" y="39120"/>
                  </a:cubicBezTo>
                  <a:lnTo>
                    <a:pt x="12280" y="39485"/>
                  </a:lnTo>
                  <a:cubicBezTo>
                    <a:pt x="11733" y="39089"/>
                    <a:pt x="11065" y="38877"/>
                    <a:pt x="10366" y="38877"/>
                  </a:cubicBezTo>
                  <a:cubicBezTo>
                    <a:pt x="9970" y="38877"/>
                    <a:pt x="9575" y="38937"/>
                    <a:pt x="9210" y="39089"/>
                  </a:cubicBezTo>
                  <a:cubicBezTo>
                    <a:pt x="8390" y="39393"/>
                    <a:pt x="7782" y="40001"/>
                    <a:pt x="7417" y="40792"/>
                  </a:cubicBezTo>
                  <a:cubicBezTo>
                    <a:pt x="7083" y="41582"/>
                    <a:pt x="7052" y="42463"/>
                    <a:pt x="7387" y="43254"/>
                  </a:cubicBezTo>
                  <a:cubicBezTo>
                    <a:pt x="7873" y="44500"/>
                    <a:pt x="9058" y="45321"/>
                    <a:pt x="10366" y="45321"/>
                  </a:cubicBezTo>
                  <a:cubicBezTo>
                    <a:pt x="10791" y="45321"/>
                    <a:pt x="11186" y="45229"/>
                    <a:pt x="11551" y="45077"/>
                  </a:cubicBezTo>
                  <a:cubicBezTo>
                    <a:pt x="12554" y="44682"/>
                    <a:pt x="13283" y="43801"/>
                    <a:pt x="13527" y="42767"/>
                  </a:cubicBezTo>
                  <a:lnTo>
                    <a:pt x="15016" y="42372"/>
                  </a:lnTo>
                  <a:cubicBezTo>
                    <a:pt x="15776" y="43466"/>
                    <a:pt x="16627" y="44469"/>
                    <a:pt x="17600" y="45381"/>
                  </a:cubicBezTo>
                  <a:lnTo>
                    <a:pt x="13223" y="50336"/>
                  </a:lnTo>
                  <a:cubicBezTo>
                    <a:pt x="12919" y="50275"/>
                    <a:pt x="12645" y="50245"/>
                    <a:pt x="12372" y="50245"/>
                  </a:cubicBezTo>
                  <a:cubicBezTo>
                    <a:pt x="11369" y="50245"/>
                    <a:pt x="10426" y="50640"/>
                    <a:pt x="9727" y="51339"/>
                  </a:cubicBezTo>
                  <a:cubicBezTo>
                    <a:pt x="8299" y="52767"/>
                    <a:pt x="8299" y="55138"/>
                    <a:pt x="9727" y="56597"/>
                  </a:cubicBezTo>
                  <a:cubicBezTo>
                    <a:pt x="10426" y="57296"/>
                    <a:pt x="11369" y="57692"/>
                    <a:pt x="12372" y="57692"/>
                  </a:cubicBezTo>
                  <a:cubicBezTo>
                    <a:pt x="13344" y="57692"/>
                    <a:pt x="14287" y="57296"/>
                    <a:pt x="14986" y="56597"/>
                  </a:cubicBezTo>
                  <a:cubicBezTo>
                    <a:pt x="15898" y="55655"/>
                    <a:pt x="16262" y="54348"/>
                    <a:pt x="15989" y="53102"/>
                  </a:cubicBezTo>
                  <a:lnTo>
                    <a:pt x="21430" y="48299"/>
                  </a:lnTo>
                  <a:cubicBezTo>
                    <a:pt x="22341" y="48816"/>
                    <a:pt x="23284" y="49272"/>
                    <a:pt x="24287" y="49697"/>
                  </a:cubicBezTo>
                  <a:lnTo>
                    <a:pt x="22919" y="52403"/>
                  </a:lnTo>
                  <a:cubicBezTo>
                    <a:pt x="21825" y="52555"/>
                    <a:pt x="20882" y="53284"/>
                    <a:pt x="20426" y="54287"/>
                  </a:cubicBezTo>
                  <a:cubicBezTo>
                    <a:pt x="20092" y="55078"/>
                    <a:pt x="20062" y="55959"/>
                    <a:pt x="20396" y="56780"/>
                  </a:cubicBezTo>
                  <a:cubicBezTo>
                    <a:pt x="20700" y="57570"/>
                    <a:pt x="21308" y="58208"/>
                    <a:pt x="22098" y="58543"/>
                  </a:cubicBezTo>
                  <a:cubicBezTo>
                    <a:pt x="22493" y="58725"/>
                    <a:pt x="22949" y="58816"/>
                    <a:pt x="23375" y="58816"/>
                  </a:cubicBezTo>
                  <a:cubicBezTo>
                    <a:pt x="24651" y="58816"/>
                    <a:pt x="25837" y="58056"/>
                    <a:pt x="26323" y="56871"/>
                  </a:cubicBezTo>
                  <a:cubicBezTo>
                    <a:pt x="26779" y="55868"/>
                    <a:pt x="26658" y="54743"/>
                    <a:pt x="26080" y="53862"/>
                  </a:cubicBezTo>
                  <a:lnTo>
                    <a:pt x="27843" y="50822"/>
                  </a:lnTo>
                  <a:cubicBezTo>
                    <a:pt x="28785" y="51035"/>
                    <a:pt x="29758" y="51187"/>
                    <a:pt x="30731" y="51278"/>
                  </a:cubicBezTo>
                  <a:lnTo>
                    <a:pt x="31217" y="59424"/>
                  </a:lnTo>
                  <a:cubicBezTo>
                    <a:pt x="30153" y="60093"/>
                    <a:pt x="29454" y="61278"/>
                    <a:pt x="29454" y="62585"/>
                  </a:cubicBezTo>
                  <a:cubicBezTo>
                    <a:pt x="29454" y="64622"/>
                    <a:pt x="31126" y="66293"/>
                    <a:pt x="33193" y="66293"/>
                  </a:cubicBezTo>
                  <a:cubicBezTo>
                    <a:pt x="35229" y="66293"/>
                    <a:pt x="36901" y="64622"/>
                    <a:pt x="36901" y="62585"/>
                  </a:cubicBezTo>
                  <a:cubicBezTo>
                    <a:pt x="36901" y="61278"/>
                    <a:pt x="36232" y="60093"/>
                    <a:pt x="35138" y="59424"/>
                  </a:cubicBezTo>
                  <a:lnTo>
                    <a:pt x="35624" y="51278"/>
                  </a:lnTo>
                  <a:cubicBezTo>
                    <a:pt x="36445" y="51217"/>
                    <a:pt x="37235" y="51096"/>
                    <a:pt x="38026" y="50913"/>
                  </a:cubicBezTo>
                  <a:lnTo>
                    <a:pt x="39515" y="54074"/>
                  </a:lnTo>
                  <a:cubicBezTo>
                    <a:pt x="38877" y="54956"/>
                    <a:pt x="38725" y="56081"/>
                    <a:pt x="39120" y="57114"/>
                  </a:cubicBezTo>
                  <a:cubicBezTo>
                    <a:pt x="39606" y="58360"/>
                    <a:pt x="40792" y="59151"/>
                    <a:pt x="42129" y="59151"/>
                  </a:cubicBezTo>
                  <a:cubicBezTo>
                    <a:pt x="42524" y="59151"/>
                    <a:pt x="42919" y="59090"/>
                    <a:pt x="43314" y="58938"/>
                  </a:cubicBezTo>
                  <a:cubicBezTo>
                    <a:pt x="44956" y="58299"/>
                    <a:pt x="45777" y="56415"/>
                    <a:pt x="45138" y="54774"/>
                  </a:cubicBezTo>
                  <a:cubicBezTo>
                    <a:pt x="44713" y="53710"/>
                    <a:pt x="43801" y="52980"/>
                    <a:pt x="42737" y="52767"/>
                  </a:cubicBezTo>
                  <a:lnTo>
                    <a:pt x="41430" y="49941"/>
                  </a:lnTo>
                  <a:cubicBezTo>
                    <a:pt x="42676" y="49485"/>
                    <a:pt x="43831" y="48938"/>
                    <a:pt x="44925" y="48299"/>
                  </a:cubicBezTo>
                  <a:lnTo>
                    <a:pt x="50397" y="53102"/>
                  </a:lnTo>
                  <a:cubicBezTo>
                    <a:pt x="50093" y="54348"/>
                    <a:pt x="50457" y="55685"/>
                    <a:pt x="51369" y="56597"/>
                  </a:cubicBezTo>
                  <a:cubicBezTo>
                    <a:pt x="52068" y="57296"/>
                    <a:pt x="53011" y="57692"/>
                    <a:pt x="54014" y="57692"/>
                  </a:cubicBezTo>
                  <a:cubicBezTo>
                    <a:pt x="54986" y="57692"/>
                    <a:pt x="55929" y="57296"/>
                    <a:pt x="56628" y="56597"/>
                  </a:cubicBezTo>
                  <a:cubicBezTo>
                    <a:pt x="58087" y="55138"/>
                    <a:pt x="58087" y="52798"/>
                    <a:pt x="56628" y="51339"/>
                  </a:cubicBezTo>
                  <a:cubicBezTo>
                    <a:pt x="55929" y="50640"/>
                    <a:pt x="54986" y="50245"/>
                    <a:pt x="54014" y="50245"/>
                  </a:cubicBezTo>
                  <a:cubicBezTo>
                    <a:pt x="53710" y="50245"/>
                    <a:pt x="53436" y="50275"/>
                    <a:pt x="53163" y="50336"/>
                  </a:cubicBezTo>
                  <a:lnTo>
                    <a:pt x="48786" y="45381"/>
                  </a:lnTo>
                  <a:cubicBezTo>
                    <a:pt x="49546" y="44652"/>
                    <a:pt x="50245" y="43862"/>
                    <a:pt x="50853" y="43041"/>
                  </a:cubicBezTo>
                  <a:lnTo>
                    <a:pt x="52464" y="43497"/>
                  </a:lnTo>
                  <a:cubicBezTo>
                    <a:pt x="52646" y="44561"/>
                    <a:pt x="53345" y="45442"/>
                    <a:pt x="54348" y="45898"/>
                  </a:cubicBezTo>
                  <a:cubicBezTo>
                    <a:pt x="54743" y="46080"/>
                    <a:pt x="55199" y="46172"/>
                    <a:pt x="55625" y="46172"/>
                  </a:cubicBezTo>
                  <a:cubicBezTo>
                    <a:pt x="56901" y="46172"/>
                    <a:pt x="58087" y="45412"/>
                    <a:pt x="58573" y="44226"/>
                  </a:cubicBezTo>
                  <a:cubicBezTo>
                    <a:pt x="59303" y="42615"/>
                    <a:pt x="58543" y="40700"/>
                    <a:pt x="56932" y="40001"/>
                  </a:cubicBezTo>
                  <a:cubicBezTo>
                    <a:pt x="56506" y="39819"/>
                    <a:pt x="56081" y="39728"/>
                    <a:pt x="55625" y="39728"/>
                  </a:cubicBezTo>
                  <a:cubicBezTo>
                    <a:pt x="54986" y="39728"/>
                    <a:pt x="54348" y="39910"/>
                    <a:pt x="53831" y="40275"/>
                  </a:cubicBezTo>
                  <a:lnTo>
                    <a:pt x="52768" y="39849"/>
                  </a:lnTo>
                  <a:cubicBezTo>
                    <a:pt x="53406" y="38451"/>
                    <a:pt x="53862" y="36962"/>
                    <a:pt x="54105" y="35412"/>
                  </a:cubicBezTo>
                  <a:lnTo>
                    <a:pt x="59455" y="35108"/>
                  </a:lnTo>
                  <a:cubicBezTo>
                    <a:pt x="60154" y="36171"/>
                    <a:pt x="61339" y="36871"/>
                    <a:pt x="62616" y="36871"/>
                  </a:cubicBezTo>
                  <a:cubicBezTo>
                    <a:pt x="64683" y="36871"/>
                    <a:pt x="66354" y="35199"/>
                    <a:pt x="66354" y="33132"/>
                  </a:cubicBezTo>
                  <a:cubicBezTo>
                    <a:pt x="66354" y="31095"/>
                    <a:pt x="64683" y="29424"/>
                    <a:pt x="62616" y="29424"/>
                  </a:cubicBezTo>
                  <a:cubicBezTo>
                    <a:pt x="61309" y="29424"/>
                    <a:pt x="60123" y="30092"/>
                    <a:pt x="59455" y="31187"/>
                  </a:cubicBezTo>
                  <a:lnTo>
                    <a:pt x="54166" y="30852"/>
                  </a:lnTo>
                  <a:cubicBezTo>
                    <a:pt x="53983" y="29576"/>
                    <a:pt x="53649" y="28329"/>
                    <a:pt x="53193" y="27114"/>
                  </a:cubicBezTo>
                  <a:lnTo>
                    <a:pt x="54075" y="26810"/>
                  </a:lnTo>
                  <a:cubicBezTo>
                    <a:pt x="54622" y="27205"/>
                    <a:pt x="55290" y="27418"/>
                    <a:pt x="55989" y="27418"/>
                  </a:cubicBezTo>
                  <a:cubicBezTo>
                    <a:pt x="56385" y="27418"/>
                    <a:pt x="56780" y="27357"/>
                    <a:pt x="57144" y="27205"/>
                  </a:cubicBezTo>
                  <a:cubicBezTo>
                    <a:pt x="57965" y="26901"/>
                    <a:pt x="58573" y="26293"/>
                    <a:pt x="58938" y="25503"/>
                  </a:cubicBezTo>
                  <a:cubicBezTo>
                    <a:pt x="59272" y="24712"/>
                    <a:pt x="59303" y="23831"/>
                    <a:pt x="58968" y="23041"/>
                  </a:cubicBezTo>
                  <a:cubicBezTo>
                    <a:pt x="58482" y="21794"/>
                    <a:pt x="57327" y="20974"/>
                    <a:pt x="55989" y="20974"/>
                  </a:cubicBezTo>
                  <a:cubicBezTo>
                    <a:pt x="55564" y="20974"/>
                    <a:pt x="55169" y="21065"/>
                    <a:pt x="54804" y="21217"/>
                  </a:cubicBezTo>
                  <a:cubicBezTo>
                    <a:pt x="53801" y="21612"/>
                    <a:pt x="53071" y="22493"/>
                    <a:pt x="52828" y="23527"/>
                  </a:cubicBezTo>
                  <a:lnTo>
                    <a:pt x="51552" y="23861"/>
                  </a:lnTo>
                  <a:cubicBezTo>
                    <a:pt x="50792" y="22737"/>
                    <a:pt x="49941" y="21673"/>
                    <a:pt x="48938" y="20700"/>
                  </a:cubicBezTo>
                  <a:lnTo>
                    <a:pt x="53163" y="15958"/>
                  </a:lnTo>
                  <a:cubicBezTo>
                    <a:pt x="53436" y="16019"/>
                    <a:pt x="53710" y="16050"/>
                    <a:pt x="54014" y="16050"/>
                  </a:cubicBezTo>
                  <a:cubicBezTo>
                    <a:pt x="54986" y="16050"/>
                    <a:pt x="55929" y="15654"/>
                    <a:pt x="56628" y="14955"/>
                  </a:cubicBezTo>
                  <a:cubicBezTo>
                    <a:pt x="58087" y="13527"/>
                    <a:pt x="58087" y="11156"/>
                    <a:pt x="56628" y="9697"/>
                  </a:cubicBezTo>
                  <a:cubicBezTo>
                    <a:pt x="55929" y="8998"/>
                    <a:pt x="54986" y="8603"/>
                    <a:pt x="53983" y="8603"/>
                  </a:cubicBezTo>
                  <a:cubicBezTo>
                    <a:pt x="53011" y="8603"/>
                    <a:pt x="52068" y="8998"/>
                    <a:pt x="51369" y="9697"/>
                  </a:cubicBezTo>
                  <a:cubicBezTo>
                    <a:pt x="50457" y="10609"/>
                    <a:pt x="50093" y="11946"/>
                    <a:pt x="50366" y="13192"/>
                  </a:cubicBezTo>
                  <a:lnTo>
                    <a:pt x="45169" y="17782"/>
                  </a:lnTo>
                  <a:cubicBezTo>
                    <a:pt x="44257" y="17205"/>
                    <a:pt x="43254" y="16718"/>
                    <a:pt x="42220" y="16293"/>
                  </a:cubicBezTo>
                  <a:lnTo>
                    <a:pt x="43436" y="13892"/>
                  </a:lnTo>
                  <a:cubicBezTo>
                    <a:pt x="44530" y="13709"/>
                    <a:pt x="45473" y="13010"/>
                    <a:pt x="45928" y="11977"/>
                  </a:cubicBezTo>
                  <a:cubicBezTo>
                    <a:pt x="46628" y="10366"/>
                    <a:pt x="45898" y="8451"/>
                    <a:pt x="44257" y="7752"/>
                  </a:cubicBezTo>
                  <a:cubicBezTo>
                    <a:pt x="43862" y="7569"/>
                    <a:pt x="43406" y="7478"/>
                    <a:pt x="42980" y="7478"/>
                  </a:cubicBezTo>
                  <a:cubicBezTo>
                    <a:pt x="41703" y="7478"/>
                    <a:pt x="40548" y="8238"/>
                    <a:pt x="40032" y="9423"/>
                  </a:cubicBezTo>
                  <a:cubicBezTo>
                    <a:pt x="39576" y="10426"/>
                    <a:pt x="39697" y="11551"/>
                    <a:pt x="40275" y="12433"/>
                  </a:cubicBezTo>
                  <a:lnTo>
                    <a:pt x="38694" y="15138"/>
                  </a:lnTo>
                  <a:cubicBezTo>
                    <a:pt x="37691" y="14895"/>
                    <a:pt x="36658" y="14743"/>
                    <a:pt x="35624" y="14621"/>
                  </a:cubicBezTo>
                  <a:lnTo>
                    <a:pt x="35138" y="6870"/>
                  </a:lnTo>
                  <a:cubicBezTo>
                    <a:pt x="36232" y="6201"/>
                    <a:pt x="36901" y="5016"/>
                    <a:pt x="36901" y="3709"/>
                  </a:cubicBezTo>
                  <a:cubicBezTo>
                    <a:pt x="36901" y="1642"/>
                    <a:pt x="35229" y="1"/>
                    <a:pt x="33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24;p30">
              <a:extLst>
                <a:ext uri="{FF2B5EF4-FFF2-40B4-BE49-F238E27FC236}">
                  <a16:creationId xmlns:a16="http://schemas.microsoft.com/office/drawing/2014/main" id="{F51D36FF-C708-3CFF-ADFB-A75BD418A2D1}"/>
                </a:ext>
              </a:extLst>
            </p:cNvPr>
            <p:cNvSpPr/>
            <p:nvPr/>
          </p:nvSpPr>
          <p:spPr>
            <a:xfrm rot="5400000">
              <a:off x="3939074" y="2196301"/>
              <a:ext cx="1285870" cy="1035283"/>
            </a:xfrm>
            <a:custGeom>
              <a:avLst/>
              <a:gdLst/>
              <a:ahLst/>
              <a:cxnLst/>
              <a:rect l="l" t="t" r="r" b="b"/>
              <a:pathLst>
                <a:path w="27448" h="22099" extrusionOk="0">
                  <a:moveTo>
                    <a:pt x="2645" y="7052"/>
                  </a:moveTo>
                  <a:cubicBezTo>
                    <a:pt x="2767" y="7052"/>
                    <a:pt x="2919" y="7083"/>
                    <a:pt x="3071" y="7113"/>
                  </a:cubicBezTo>
                  <a:cubicBezTo>
                    <a:pt x="3192" y="7144"/>
                    <a:pt x="3314" y="7174"/>
                    <a:pt x="3405" y="7235"/>
                  </a:cubicBezTo>
                  <a:cubicBezTo>
                    <a:pt x="3526" y="7295"/>
                    <a:pt x="3648" y="7356"/>
                    <a:pt x="3739" y="7447"/>
                  </a:cubicBezTo>
                  <a:cubicBezTo>
                    <a:pt x="3830" y="7508"/>
                    <a:pt x="3922" y="7599"/>
                    <a:pt x="4013" y="7691"/>
                  </a:cubicBezTo>
                  <a:cubicBezTo>
                    <a:pt x="4165" y="7843"/>
                    <a:pt x="4286" y="8025"/>
                    <a:pt x="4347" y="8238"/>
                  </a:cubicBezTo>
                  <a:cubicBezTo>
                    <a:pt x="4438" y="8451"/>
                    <a:pt x="4499" y="8694"/>
                    <a:pt x="4499" y="8937"/>
                  </a:cubicBezTo>
                  <a:cubicBezTo>
                    <a:pt x="4499" y="9758"/>
                    <a:pt x="3922" y="10487"/>
                    <a:pt x="3162" y="10700"/>
                  </a:cubicBezTo>
                  <a:cubicBezTo>
                    <a:pt x="3101" y="10730"/>
                    <a:pt x="3040" y="10730"/>
                    <a:pt x="2979" y="10761"/>
                  </a:cubicBezTo>
                  <a:lnTo>
                    <a:pt x="2767" y="10761"/>
                  </a:lnTo>
                  <a:cubicBezTo>
                    <a:pt x="2706" y="10761"/>
                    <a:pt x="2675" y="10791"/>
                    <a:pt x="2645" y="10791"/>
                  </a:cubicBezTo>
                  <a:lnTo>
                    <a:pt x="2615" y="10791"/>
                  </a:lnTo>
                  <a:cubicBezTo>
                    <a:pt x="2523" y="10791"/>
                    <a:pt x="2463" y="10761"/>
                    <a:pt x="2402" y="10761"/>
                  </a:cubicBezTo>
                  <a:cubicBezTo>
                    <a:pt x="2341" y="10761"/>
                    <a:pt x="2280" y="10761"/>
                    <a:pt x="2219" y="10730"/>
                  </a:cubicBezTo>
                  <a:cubicBezTo>
                    <a:pt x="1520" y="10578"/>
                    <a:pt x="973" y="10031"/>
                    <a:pt x="821" y="9302"/>
                  </a:cubicBezTo>
                  <a:cubicBezTo>
                    <a:pt x="791" y="9180"/>
                    <a:pt x="760" y="9058"/>
                    <a:pt x="760" y="8937"/>
                  </a:cubicBezTo>
                  <a:cubicBezTo>
                    <a:pt x="760" y="8785"/>
                    <a:pt x="791" y="8663"/>
                    <a:pt x="821" y="8542"/>
                  </a:cubicBezTo>
                  <a:cubicBezTo>
                    <a:pt x="912" y="7964"/>
                    <a:pt x="1338" y="7478"/>
                    <a:pt x="1855" y="7235"/>
                  </a:cubicBezTo>
                  <a:cubicBezTo>
                    <a:pt x="2067" y="7144"/>
                    <a:pt x="2280" y="7083"/>
                    <a:pt x="2493" y="7083"/>
                  </a:cubicBezTo>
                  <a:cubicBezTo>
                    <a:pt x="2523" y="7083"/>
                    <a:pt x="2584" y="7052"/>
                    <a:pt x="2645" y="7052"/>
                  </a:cubicBezTo>
                  <a:close/>
                  <a:moveTo>
                    <a:pt x="14834" y="760"/>
                  </a:moveTo>
                  <a:cubicBezTo>
                    <a:pt x="15198" y="760"/>
                    <a:pt x="15594" y="791"/>
                    <a:pt x="15989" y="821"/>
                  </a:cubicBezTo>
                  <a:cubicBezTo>
                    <a:pt x="16110" y="821"/>
                    <a:pt x="16262" y="852"/>
                    <a:pt x="16384" y="852"/>
                  </a:cubicBezTo>
                  <a:cubicBezTo>
                    <a:pt x="16536" y="882"/>
                    <a:pt x="16657" y="912"/>
                    <a:pt x="16809" y="912"/>
                  </a:cubicBezTo>
                  <a:cubicBezTo>
                    <a:pt x="17691" y="1064"/>
                    <a:pt x="18572" y="1277"/>
                    <a:pt x="19393" y="1581"/>
                  </a:cubicBezTo>
                  <a:cubicBezTo>
                    <a:pt x="19515" y="1612"/>
                    <a:pt x="19636" y="1672"/>
                    <a:pt x="19758" y="1703"/>
                  </a:cubicBezTo>
                  <a:cubicBezTo>
                    <a:pt x="19879" y="1763"/>
                    <a:pt x="20001" y="1794"/>
                    <a:pt x="20092" y="1855"/>
                  </a:cubicBezTo>
                  <a:cubicBezTo>
                    <a:pt x="21551" y="2493"/>
                    <a:pt x="22858" y="3374"/>
                    <a:pt x="23892" y="4438"/>
                  </a:cubicBezTo>
                  <a:cubicBezTo>
                    <a:pt x="23983" y="4529"/>
                    <a:pt x="24074" y="4651"/>
                    <a:pt x="24165" y="4742"/>
                  </a:cubicBezTo>
                  <a:cubicBezTo>
                    <a:pt x="24287" y="4864"/>
                    <a:pt x="24378" y="4955"/>
                    <a:pt x="24439" y="5077"/>
                  </a:cubicBezTo>
                  <a:cubicBezTo>
                    <a:pt x="25107" y="5867"/>
                    <a:pt x="25624" y="6748"/>
                    <a:pt x="26019" y="7660"/>
                  </a:cubicBezTo>
                  <a:cubicBezTo>
                    <a:pt x="26050" y="7782"/>
                    <a:pt x="26110" y="7903"/>
                    <a:pt x="26141" y="8025"/>
                  </a:cubicBezTo>
                  <a:cubicBezTo>
                    <a:pt x="26202" y="8147"/>
                    <a:pt x="26232" y="8268"/>
                    <a:pt x="26262" y="8390"/>
                  </a:cubicBezTo>
                  <a:cubicBezTo>
                    <a:pt x="26354" y="8694"/>
                    <a:pt x="26445" y="9028"/>
                    <a:pt x="26506" y="9362"/>
                  </a:cubicBezTo>
                  <a:cubicBezTo>
                    <a:pt x="26597" y="9910"/>
                    <a:pt x="26658" y="10487"/>
                    <a:pt x="26658" y="11065"/>
                  </a:cubicBezTo>
                  <a:cubicBezTo>
                    <a:pt x="26658" y="11642"/>
                    <a:pt x="26597" y="12220"/>
                    <a:pt x="26506" y="12797"/>
                  </a:cubicBezTo>
                  <a:cubicBezTo>
                    <a:pt x="26384" y="13405"/>
                    <a:pt x="26202" y="13983"/>
                    <a:pt x="25959" y="14560"/>
                  </a:cubicBezTo>
                  <a:cubicBezTo>
                    <a:pt x="25928" y="14682"/>
                    <a:pt x="25867" y="14803"/>
                    <a:pt x="25807" y="14894"/>
                  </a:cubicBezTo>
                  <a:cubicBezTo>
                    <a:pt x="25776" y="15016"/>
                    <a:pt x="25715" y="15138"/>
                    <a:pt x="25655" y="15259"/>
                  </a:cubicBezTo>
                  <a:cubicBezTo>
                    <a:pt x="25199" y="16171"/>
                    <a:pt x="24560" y="16992"/>
                    <a:pt x="23831" y="17752"/>
                  </a:cubicBezTo>
                  <a:cubicBezTo>
                    <a:pt x="23740" y="17843"/>
                    <a:pt x="23618" y="17964"/>
                    <a:pt x="23527" y="18056"/>
                  </a:cubicBezTo>
                  <a:cubicBezTo>
                    <a:pt x="23436" y="18147"/>
                    <a:pt x="23314" y="18268"/>
                    <a:pt x="23192" y="18359"/>
                  </a:cubicBezTo>
                  <a:cubicBezTo>
                    <a:pt x="22189" y="19241"/>
                    <a:pt x="20974" y="19970"/>
                    <a:pt x="19636" y="20487"/>
                  </a:cubicBezTo>
                  <a:cubicBezTo>
                    <a:pt x="19515" y="20548"/>
                    <a:pt x="19393" y="20578"/>
                    <a:pt x="19271" y="20609"/>
                  </a:cubicBezTo>
                  <a:cubicBezTo>
                    <a:pt x="19150" y="20670"/>
                    <a:pt x="19028" y="20700"/>
                    <a:pt x="18907" y="20761"/>
                  </a:cubicBezTo>
                  <a:cubicBezTo>
                    <a:pt x="18481" y="20882"/>
                    <a:pt x="18056" y="21004"/>
                    <a:pt x="17600" y="21095"/>
                  </a:cubicBezTo>
                  <a:cubicBezTo>
                    <a:pt x="17326" y="21156"/>
                    <a:pt x="17053" y="21186"/>
                    <a:pt x="16779" y="21247"/>
                  </a:cubicBezTo>
                  <a:cubicBezTo>
                    <a:pt x="16627" y="21247"/>
                    <a:pt x="16445" y="21277"/>
                    <a:pt x="16293" y="21308"/>
                  </a:cubicBezTo>
                  <a:cubicBezTo>
                    <a:pt x="15806" y="21338"/>
                    <a:pt x="15320" y="21369"/>
                    <a:pt x="14834" y="21369"/>
                  </a:cubicBezTo>
                  <a:cubicBezTo>
                    <a:pt x="14439" y="21369"/>
                    <a:pt x="14074" y="21369"/>
                    <a:pt x="13709" y="21338"/>
                  </a:cubicBezTo>
                  <a:cubicBezTo>
                    <a:pt x="13587" y="21338"/>
                    <a:pt x="13435" y="21308"/>
                    <a:pt x="13314" y="21308"/>
                  </a:cubicBezTo>
                  <a:cubicBezTo>
                    <a:pt x="13071" y="21277"/>
                    <a:pt x="12797" y="21247"/>
                    <a:pt x="12554" y="21186"/>
                  </a:cubicBezTo>
                  <a:cubicBezTo>
                    <a:pt x="11825" y="21065"/>
                    <a:pt x="11095" y="20882"/>
                    <a:pt x="10426" y="20639"/>
                  </a:cubicBezTo>
                  <a:cubicBezTo>
                    <a:pt x="10305" y="20609"/>
                    <a:pt x="10183" y="20548"/>
                    <a:pt x="10062" y="20518"/>
                  </a:cubicBezTo>
                  <a:cubicBezTo>
                    <a:pt x="9940" y="20457"/>
                    <a:pt x="9818" y="20426"/>
                    <a:pt x="9697" y="20366"/>
                  </a:cubicBezTo>
                  <a:cubicBezTo>
                    <a:pt x="8329" y="19788"/>
                    <a:pt x="7083" y="18998"/>
                    <a:pt x="6080" y="17995"/>
                  </a:cubicBezTo>
                  <a:cubicBezTo>
                    <a:pt x="5958" y="17904"/>
                    <a:pt x="5867" y="17812"/>
                    <a:pt x="5745" y="17691"/>
                  </a:cubicBezTo>
                  <a:cubicBezTo>
                    <a:pt x="5654" y="17600"/>
                    <a:pt x="5563" y="17478"/>
                    <a:pt x="5472" y="17387"/>
                  </a:cubicBezTo>
                  <a:cubicBezTo>
                    <a:pt x="4773" y="16597"/>
                    <a:pt x="4195" y="15715"/>
                    <a:pt x="3770" y="14803"/>
                  </a:cubicBezTo>
                  <a:cubicBezTo>
                    <a:pt x="3739" y="14682"/>
                    <a:pt x="3678" y="14560"/>
                    <a:pt x="3618" y="14438"/>
                  </a:cubicBezTo>
                  <a:lnTo>
                    <a:pt x="3496" y="14104"/>
                  </a:lnTo>
                  <a:cubicBezTo>
                    <a:pt x="3344" y="13679"/>
                    <a:pt x="3223" y="13223"/>
                    <a:pt x="3131" y="12797"/>
                  </a:cubicBezTo>
                  <a:cubicBezTo>
                    <a:pt x="3071" y="12372"/>
                    <a:pt x="3010" y="11946"/>
                    <a:pt x="2979" y="11520"/>
                  </a:cubicBezTo>
                  <a:cubicBezTo>
                    <a:pt x="3040" y="11520"/>
                    <a:pt x="3101" y="11520"/>
                    <a:pt x="3131" y="11490"/>
                  </a:cubicBezTo>
                  <a:cubicBezTo>
                    <a:pt x="4347" y="11277"/>
                    <a:pt x="5259" y="10213"/>
                    <a:pt x="5259" y="8937"/>
                  </a:cubicBezTo>
                  <a:cubicBezTo>
                    <a:pt x="5259" y="8815"/>
                    <a:pt x="5229" y="8724"/>
                    <a:pt x="5229" y="8602"/>
                  </a:cubicBezTo>
                  <a:cubicBezTo>
                    <a:pt x="5198" y="8451"/>
                    <a:pt x="5168" y="8299"/>
                    <a:pt x="5137" y="8147"/>
                  </a:cubicBezTo>
                  <a:cubicBezTo>
                    <a:pt x="5077" y="7964"/>
                    <a:pt x="5016" y="7812"/>
                    <a:pt x="4925" y="7660"/>
                  </a:cubicBezTo>
                  <a:cubicBezTo>
                    <a:pt x="4712" y="7295"/>
                    <a:pt x="4408" y="6992"/>
                    <a:pt x="4074" y="6748"/>
                  </a:cubicBezTo>
                  <a:cubicBezTo>
                    <a:pt x="4469" y="6019"/>
                    <a:pt x="4955" y="5320"/>
                    <a:pt x="5533" y="4681"/>
                  </a:cubicBezTo>
                  <a:cubicBezTo>
                    <a:pt x="5624" y="4590"/>
                    <a:pt x="5715" y="4469"/>
                    <a:pt x="5837" y="4378"/>
                  </a:cubicBezTo>
                  <a:cubicBezTo>
                    <a:pt x="5928" y="4286"/>
                    <a:pt x="6019" y="4165"/>
                    <a:pt x="6141" y="4074"/>
                  </a:cubicBezTo>
                  <a:cubicBezTo>
                    <a:pt x="7174" y="3101"/>
                    <a:pt x="8451" y="2280"/>
                    <a:pt x="9879" y="1733"/>
                  </a:cubicBezTo>
                  <a:cubicBezTo>
                    <a:pt x="9970" y="1672"/>
                    <a:pt x="10092" y="1642"/>
                    <a:pt x="10214" y="1581"/>
                  </a:cubicBezTo>
                  <a:cubicBezTo>
                    <a:pt x="10335" y="1551"/>
                    <a:pt x="10457" y="1490"/>
                    <a:pt x="10578" y="1460"/>
                  </a:cubicBezTo>
                  <a:cubicBezTo>
                    <a:pt x="11399" y="1186"/>
                    <a:pt x="12250" y="973"/>
                    <a:pt x="13162" y="882"/>
                  </a:cubicBezTo>
                  <a:cubicBezTo>
                    <a:pt x="13284" y="852"/>
                    <a:pt x="13435" y="852"/>
                    <a:pt x="13557" y="821"/>
                  </a:cubicBezTo>
                  <a:cubicBezTo>
                    <a:pt x="13709" y="821"/>
                    <a:pt x="13831" y="821"/>
                    <a:pt x="13952" y="791"/>
                  </a:cubicBezTo>
                  <a:cubicBezTo>
                    <a:pt x="14256" y="791"/>
                    <a:pt x="14530" y="760"/>
                    <a:pt x="14834" y="760"/>
                  </a:cubicBezTo>
                  <a:close/>
                  <a:moveTo>
                    <a:pt x="14803" y="1"/>
                  </a:moveTo>
                  <a:cubicBezTo>
                    <a:pt x="14408" y="1"/>
                    <a:pt x="13983" y="31"/>
                    <a:pt x="13587" y="61"/>
                  </a:cubicBezTo>
                  <a:cubicBezTo>
                    <a:pt x="13466" y="61"/>
                    <a:pt x="13314" y="92"/>
                    <a:pt x="13192" y="92"/>
                  </a:cubicBezTo>
                  <a:cubicBezTo>
                    <a:pt x="13040" y="122"/>
                    <a:pt x="12919" y="122"/>
                    <a:pt x="12797" y="153"/>
                  </a:cubicBezTo>
                  <a:cubicBezTo>
                    <a:pt x="11916" y="274"/>
                    <a:pt x="11065" y="487"/>
                    <a:pt x="10274" y="760"/>
                  </a:cubicBezTo>
                  <a:cubicBezTo>
                    <a:pt x="10153" y="791"/>
                    <a:pt x="10031" y="852"/>
                    <a:pt x="9910" y="882"/>
                  </a:cubicBezTo>
                  <a:cubicBezTo>
                    <a:pt x="9788" y="943"/>
                    <a:pt x="9666" y="973"/>
                    <a:pt x="9545" y="1034"/>
                  </a:cubicBezTo>
                  <a:cubicBezTo>
                    <a:pt x="8815" y="1308"/>
                    <a:pt x="8116" y="1672"/>
                    <a:pt x="7478" y="2098"/>
                  </a:cubicBezTo>
                  <a:cubicBezTo>
                    <a:pt x="6688" y="2584"/>
                    <a:pt x="5958" y="3162"/>
                    <a:pt x="5320" y="3830"/>
                  </a:cubicBezTo>
                  <a:lnTo>
                    <a:pt x="5016" y="4134"/>
                  </a:lnTo>
                  <a:cubicBezTo>
                    <a:pt x="4925" y="4226"/>
                    <a:pt x="4833" y="4347"/>
                    <a:pt x="4742" y="4438"/>
                  </a:cubicBezTo>
                  <a:cubicBezTo>
                    <a:pt x="4651" y="4529"/>
                    <a:pt x="4621" y="4590"/>
                    <a:pt x="4560" y="4681"/>
                  </a:cubicBezTo>
                  <a:cubicBezTo>
                    <a:pt x="4104" y="5229"/>
                    <a:pt x="3709" y="5806"/>
                    <a:pt x="3375" y="6414"/>
                  </a:cubicBezTo>
                  <a:cubicBezTo>
                    <a:pt x="3131" y="6353"/>
                    <a:pt x="2888" y="6292"/>
                    <a:pt x="2615" y="6292"/>
                  </a:cubicBezTo>
                  <a:cubicBezTo>
                    <a:pt x="2371" y="6292"/>
                    <a:pt x="2098" y="6353"/>
                    <a:pt x="1855" y="6414"/>
                  </a:cubicBezTo>
                  <a:cubicBezTo>
                    <a:pt x="1703" y="6475"/>
                    <a:pt x="1520" y="6536"/>
                    <a:pt x="1368" y="6627"/>
                  </a:cubicBezTo>
                  <a:cubicBezTo>
                    <a:pt x="1247" y="6688"/>
                    <a:pt x="1095" y="6779"/>
                    <a:pt x="973" y="6870"/>
                  </a:cubicBezTo>
                  <a:cubicBezTo>
                    <a:pt x="457" y="7295"/>
                    <a:pt x="122" y="7903"/>
                    <a:pt x="31" y="8602"/>
                  </a:cubicBezTo>
                  <a:cubicBezTo>
                    <a:pt x="31" y="8694"/>
                    <a:pt x="1" y="8815"/>
                    <a:pt x="1" y="8906"/>
                  </a:cubicBezTo>
                  <a:cubicBezTo>
                    <a:pt x="1" y="8937"/>
                    <a:pt x="1" y="8967"/>
                    <a:pt x="1" y="8967"/>
                  </a:cubicBezTo>
                  <a:cubicBezTo>
                    <a:pt x="1" y="9089"/>
                    <a:pt x="31" y="9241"/>
                    <a:pt x="31" y="9362"/>
                  </a:cubicBezTo>
                  <a:cubicBezTo>
                    <a:pt x="244" y="10457"/>
                    <a:pt x="1125" y="11338"/>
                    <a:pt x="2219" y="11490"/>
                  </a:cubicBezTo>
                  <a:cubicBezTo>
                    <a:pt x="2250" y="11946"/>
                    <a:pt x="2311" y="12402"/>
                    <a:pt x="2371" y="12858"/>
                  </a:cubicBezTo>
                  <a:cubicBezTo>
                    <a:pt x="2432" y="13101"/>
                    <a:pt x="2493" y="13375"/>
                    <a:pt x="2554" y="13618"/>
                  </a:cubicBezTo>
                  <a:cubicBezTo>
                    <a:pt x="2584" y="13739"/>
                    <a:pt x="2645" y="13891"/>
                    <a:pt x="2675" y="13983"/>
                  </a:cubicBezTo>
                  <a:cubicBezTo>
                    <a:pt x="2706" y="14104"/>
                    <a:pt x="2736" y="14226"/>
                    <a:pt x="2797" y="14347"/>
                  </a:cubicBezTo>
                  <a:cubicBezTo>
                    <a:pt x="2827" y="14438"/>
                    <a:pt x="2888" y="14560"/>
                    <a:pt x="2919" y="14682"/>
                  </a:cubicBezTo>
                  <a:cubicBezTo>
                    <a:pt x="2979" y="14803"/>
                    <a:pt x="3010" y="14925"/>
                    <a:pt x="3071" y="15046"/>
                  </a:cubicBezTo>
                  <a:cubicBezTo>
                    <a:pt x="3466" y="15958"/>
                    <a:pt x="4013" y="16809"/>
                    <a:pt x="4651" y="17569"/>
                  </a:cubicBezTo>
                  <a:cubicBezTo>
                    <a:pt x="4742" y="17691"/>
                    <a:pt x="4833" y="17782"/>
                    <a:pt x="4925" y="17904"/>
                  </a:cubicBezTo>
                  <a:cubicBezTo>
                    <a:pt x="4955" y="17904"/>
                    <a:pt x="4955" y="17934"/>
                    <a:pt x="4985" y="17934"/>
                  </a:cubicBezTo>
                  <a:cubicBezTo>
                    <a:pt x="5046" y="18025"/>
                    <a:pt x="5137" y="18116"/>
                    <a:pt x="5229" y="18207"/>
                  </a:cubicBezTo>
                  <a:cubicBezTo>
                    <a:pt x="5502" y="18481"/>
                    <a:pt x="5776" y="18755"/>
                    <a:pt x="6049" y="18998"/>
                  </a:cubicBezTo>
                  <a:cubicBezTo>
                    <a:pt x="7022" y="19818"/>
                    <a:pt x="8147" y="20518"/>
                    <a:pt x="9362" y="21034"/>
                  </a:cubicBezTo>
                  <a:cubicBezTo>
                    <a:pt x="9484" y="21065"/>
                    <a:pt x="9606" y="21125"/>
                    <a:pt x="9727" y="21156"/>
                  </a:cubicBezTo>
                  <a:cubicBezTo>
                    <a:pt x="9849" y="21217"/>
                    <a:pt x="9940" y="21247"/>
                    <a:pt x="10062" y="21308"/>
                  </a:cubicBezTo>
                  <a:cubicBezTo>
                    <a:pt x="10882" y="21581"/>
                    <a:pt x="11764" y="21794"/>
                    <a:pt x="12645" y="21946"/>
                  </a:cubicBezTo>
                  <a:cubicBezTo>
                    <a:pt x="12797" y="21977"/>
                    <a:pt x="12919" y="21977"/>
                    <a:pt x="13071" y="22007"/>
                  </a:cubicBezTo>
                  <a:cubicBezTo>
                    <a:pt x="13192" y="22007"/>
                    <a:pt x="13344" y="22037"/>
                    <a:pt x="13466" y="22037"/>
                  </a:cubicBezTo>
                  <a:cubicBezTo>
                    <a:pt x="13922" y="22098"/>
                    <a:pt x="14378" y="22098"/>
                    <a:pt x="14834" y="22098"/>
                  </a:cubicBezTo>
                  <a:cubicBezTo>
                    <a:pt x="15381" y="22098"/>
                    <a:pt x="15898" y="22068"/>
                    <a:pt x="16445" y="22007"/>
                  </a:cubicBezTo>
                  <a:cubicBezTo>
                    <a:pt x="16566" y="22007"/>
                    <a:pt x="16688" y="21977"/>
                    <a:pt x="16840" y="21977"/>
                  </a:cubicBezTo>
                  <a:cubicBezTo>
                    <a:pt x="16961" y="21946"/>
                    <a:pt x="17083" y="21946"/>
                    <a:pt x="17205" y="21916"/>
                  </a:cubicBezTo>
                  <a:cubicBezTo>
                    <a:pt x="17904" y="21794"/>
                    <a:pt x="18572" y="21612"/>
                    <a:pt x="19241" y="21399"/>
                  </a:cubicBezTo>
                  <a:cubicBezTo>
                    <a:pt x="19363" y="21369"/>
                    <a:pt x="19484" y="21338"/>
                    <a:pt x="19606" y="21277"/>
                  </a:cubicBezTo>
                  <a:cubicBezTo>
                    <a:pt x="19727" y="21247"/>
                    <a:pt x="19849" y="21186"/>
                    <a:pt x="19940" y="21156"/>
                  </a:cubicBezTo>
                  <a:cubicBezTo>
                    <a:pt x="21308" y="20609"/>
                    <a:pt x="22554" y="19879"/>
                    <a:pt x="23588" y="18998"/>
                  </a:cubicBezTo>
                  <a:cubicBezTo>
                    <a:pt x="23740" y="18846"/>
                    <a:pt x="23892" y="18724"/>
                    <a:pt x="24044" y="18603"/>
                  </a:cubicBezTo>
                  <a:cubicBezTo>
                    <a:pt x="24165" y="18481"/>
                    <a:pt x="24256" y="18390"/>
                    <a:pt x="24348" y="18299"/>
                  </a:cubicBezTo>
                  <a:lnTo>
                    <a:pt x="24651" y="17964"/>
                  </a:lnTo>
                  <a:cubicBezTo>
                    <a:pt x="24651" y="17964"/>
                    <a:pt x="24682" y="17964"/>
                    <a:pt x="24682" y="17934"/>
                  </a:cubicBezTo>
                  <a:cubicBezTo>
                    <a:pt x="25351" y="17204"/>
                    <a:pt x="25928" y="16384"/>
                    <a:pt x="26354" y="15502"/>
                  </a:cubicBezTo>
                  <a:cubicBezTo>
                    <a:pt x="26414" y="15411"/>
                    <a:pt x="26475" y="15290"/>
                    <a:pt x="26536" y="15168"/>
                  </a:cubicBezTo>
                  <a:cubicBezTo>
                    <a:pt x="26597" y="15046"/>
                    <a:pt x="26627" y="14925"/>
                    <a:pt x="26688" y="14834"/>
                  </a:cubicBezTo>
                  <a:cubicBezTo>
                    <a:pt x="26810" y="14560"/>
                    <a:pt x="26901" y="14286"/>
                    <a:pt x="26992" y="13983"/>
                  </a:cubicBezTo>
                  <a:cubicBezTo>
                    <a:pt x="27022" y="13861"/>
                    <a:pt x="27053" y="13739"/>
                    <a:pt x="27083" y="13618"/>
                  </a:cubicBezTo>
                  <a:cubicBezTo>
                    <a:pt x="27174" y="13375"/>
                    <a:pt x="27235" y="13101"/>
                    <a:pt x="27266" y="12858"/>
                  </a:cubicBezTo>
                  <a:cubicBezTo>
                    <a:pt x="27387" y="12250"/>
                    <a:pt x="27448" y="11672"/>
                    <a:pt x="27448" y="11065"/>
                  </a:cubicBezTo>
                  <a:cubicBezTo>
                    <a:pt x="27448" y="10457"/>
                    <a:pt x="27387" y="9849"/>
                    <a:pt x="27266" y="9271"/>
                  </a:cubicBezTo>
                  <a:cubicBezTo>
                    <a:pt x="27235" y="9150"/>
                    <a:pt x="27205" y="8998"/>
                    <a:pt x="27174" y="8846"/>
                  </a:cubicBezTo>
                  <a:cubicBezTo>
                    <a:pt x="27144" y="8724"/>
                    <a:pt x="27114" y="8602"/>
                    <a:pt x="27083" y="8481"/>
                  </a:cubicBezTo>
                  <a:cubicBezTo>
                    <a:pt x="27053" y="8359"/>
                    <a:pt x="26992" y="8238"/>
                    <a:pt x="26962" y="8147"/>
                  </a:cubicBezTo>
                  <a:cubicBezTo>
                    <a:pt x="26931" y="8025"/>
                    <a:pt x="26901" y="7903"/>
                    <a:pt x="26840" y="7782"/>
                  </a:cubicBezTo>
                  <a:cubicBezTo>
                    <a:pt x="26810" y="7660"/>
                    <a:pt x="26749" y="7539"/>
                    <a:pt x="26718" y="7417"/>
                  </a:cubicBezTo>
                  <a:cubicBezTo>
                    <a:pt x="26354" y="6505"/>
                    <a:pt x="25867" y="5654"/>
                    <a:pt x="25229" y="4864"/>
                  </a:cubicBezTo>
                  <a:cubicBezTo>
                    <a:pt x="25199" y="4803"/>
                    <a:pt x="25138" y="4742"/>
                    <a:pt x="25077" y="4681"/>
                  </a:cubicBezTo>
                  <a:cubicBezTo>
                    <a:pt x="25047" y="4621"/>
                    <a:pt x="25016" y="4590"/>
                    <a:pt x="24986" y="4529"/>
                  </a:cubicBezTo>
                  <a:cubicBezTo>
                    <a:pt x="24895" y="4438"/>
                    <a:pt x="24803" y="4317"/>
                    <a:pt x="24712" y="4226"/>
                  </a:cubicBezTo>
                  <a:cubicBezTo>
                    <a:pt x="23983" y="3405"/>
                    <a:pt x="23132" y="2706"/>
                    <a:pt x="22159" y="2098"/>
                  </a:cubicBezTo>
                  <a:cubicBezTo>
                    <a:pt x="21612" y="1733"/>
                    <a:pt x="21034" y="1460"/>
                    <a:pt x="20426" y="1186"/>
                  </a:cubicBezTo>
                  <a:cubicBezTo>
                    <a:pt x="20335" y="1125"/>
                    <a:pt x="20214" y="1064"/>
                    <a:pt x="20092" y="1034"/>
                  </a:cubicBezTo>
                  <a:cubicBezTo>
                    <a:pt x="19971" y="973"/>
                    <a:pt x="19849" y="943"/>
                    <a:pt x="19727" y="882"/>
                  </a:cubicBezTo>
                  <a:cubicBezTo>
                    <a:pt x="18937" y="578"/>
                    <a:pt x="18086" y="365"/>
                    <a:pt x="17205" y="213"/>
                  </a:cubicBezTo>
                  <a:cubicBezTo>
                    <a:pt x="17053" y="183"/>
                    <a:pt x="16931" y="153"/>
                    <a:pt x="16779" y="153"/>
                  </a:cubicBezTo>
                  <a:cubicBezTo>
                    <a:pt x="16657" y="122"/>
                    <a:pt x="16505" y="122"/>
                    <a:pt x="16384" y="92"/>
                  </a:cubicBezTo>
                  <a:cubicBezTo>
                    <a:pt x="15867" y="31"/>
                    <a:pt x="15350" y="1"/>
                    <a:pt x="14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5;p30">
              <a:extLst>
                <a:ext uri="{FF2B5EF4-FFF2-40B4-BE49-F238E27FC236}">
                  <a16:creationId xmlns:a16="http://schemas.microsoft.com/office/drawing/2014/main" id="{A916AC04-7402-81EA-014F-D0B1337F6EA2}"/>
                </a:ext>
              </a:extLst>
            </p:cNvPr>
            <p:cNvSpPr/>
            <p:nvPr/>
          </p:nvSpPr>
          <p:spPr>
            <a:xfrm rot="5400000">
              <a:off x="4656754" y="3429491"/>
              <a:ext cx="138153" cy="138153"/>
            </a:xfrm>
            <a:custGeom>
              <a:avLst/>
              <a:gdLst/>
              <a:ahLst/>
              <a:cxnLst/>
              <a:rect l="l" t="t" r="r" b="b"/>
              <a:pathLst>
                <a:path w="2949" h="2949" extrusionOk="0">
                  <a:moveTo>
                    <a:pt x="1459" y="760"/>
                  </a:moveTo>
                  <a:cubicBezTo>
                    <a:pt x="1854" y="760"/>
                    <a:pt x="2189" y="1064"/>
                    <a:pt x="2189" y="1490"/>
                  </a:cubicBezTo>
                  <a:cubicBezTo>
                    <a:pt x="2189" y="1794"/>
                    <a:pt x="1976" y="2067"/>
                    <a:pt x="1702" y="2158"/>
                  </a:cubicBezTo>
                  <a:cubicBezTo>
                    <a:pt x="1641" y="2189"/>
                    <a:pt x="1550" y="2189"/>
                    <a:pt x="1459" y="2189"/>
                  </a:cubicBezTo>
                  <a:cubicBezTo>
                    <a:pt x="1337" y="2189"/>
                    <a:pt x="1246" y="2189"/>
                    <a:pt x="1155" y="2128"/>
                  </a:cubicBezTo>
                  <a:cubicBezTo>
                    <a:pt x="912" y="2006"/>
                    <a:pt x="760" y="1763"/>
                    <a:pt x="760" y="1490"/>
                  </a:cubicBezTo>
                  <a:cubicBezTo>
                    <a:pt x="760" y="1094"/>
                    <a:pt x="1064" y="760"/>
                    <a:pt x="1459" y="760"/>
                  </a:cubicBezTo>
                  <a:close/>
                  <a:moveTo>
                    <a:pt x="1459" y="0"/>
                  </a:moveTo>
                  <a:cubicBezTo>
                    <a:pt x="1398" y="0"/>
                    <a:pt x="1307" y="0"/>
                    <a:pt x="1246" y="31"/>
                  </a:cubicBezTo>
                  <a:cubicBezTo>
                    <a:pt x="1034" y="61"/>
                    <a:pt x="851" y="122"/>
                    <a:pt x="699" y="243"/>
                  </a:cubicBezTo>
                  <a:cubicBezTo>
                    <a:pt x="456" y="365"/>
                    <a:pt x="274" y="578"/>
                    <a:pt x="152" y="821"/>
                  </a:cubicBezTo>
                  <a:cubicBezTo>
                    <a:pt x="61" y="1034"/>
                    <a:pt x="0" y="1246"/>
                    <a:pt x="0" y="1490"/>
                  </a:cubicBezTo>
                  <a:cubicBezTo>
                    <a:pt x="0" y="1702"/>
                    <a:pt x="30" y="1885"/>
                    <a:pt x="122" y="2067"/>
                  </a:cubicBezTo>
                  <a:cubicBezTo>
                    <a:pt x="182" y="2219"/>
                    <a:pt x="274" y="2341"/>
                    <a:pt x="365" y="2462"/>
                  </a:cubicBezTo>
                  <a:cubicBezTo>
                    <a:pt x="547" y="2645"/>
                    <a:pt x="760" y="2797"/>
                    <a:pt x="1003" y="2888"/>
                  </a:cubicBezTo>
                  <a:cubicBezTo>
                    <a:pt x="1155" y="2918"/>
                    <a:pt x="1307" y="2949"/>
                    <a:pt x="1459" y="2949"/>
                  </a:cubicBezTo>
                  <a:cubicBezTo>
                    <a:pt x="1581" y="2949"/>
                    <a:pt x="1672" y="2949"/>
                    <a:pt x="1793" y="2918"/>
                  </a:cubicBezTo>
                  <a:cubicBezTo>
                    <a:pt x="2037" y="2857"/>
                    <a:pt x="2249" y="2766"/>
                    <a:pt x="2432" y="2584"/>
                  </a:cubicBezTo>
                  <a:cubicBezTo>
                    <a:pt x="2553" y="2493"/>
                    <a:pt x="2675" y="2371"/>
                    <a:pt x="2736" y="2219"/>
                  </a:cubicBezTo>
                  <a:cubicBezTo>
                    <a:pt x="2888" y="2006"/>
                    <a:pt x="2948" y="1763"/>
                    <a:pt x="2948" y="1490"/>
                  </a:cubicBezTo>
                  <a:cubicBezTo>
                    <a:pt x="2948" y="882"/>
                    <a:pt x="2584" y="365"/>
                    <a:pt x="2067" y="122"/>
                  </a:cubicBezTo>
                  <a:cubicBezTo>
                    <a:pt x="1885" y="61"/>
                    <a:pt x="1672"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26;p30">
              <a:extLst>
                <a:ext uri="{FF2B5EF4-FFF2-40B4-BE49-F238E27FC236}">
                  <a16:creationId xmlns:a16="http://schemas.microsoft.com/office/drawing/2014/main" id="{A8250ABE-37E8-94A6-1599-F253E0C03E7D}"/>
                </a:ext>
              </a:extLst>
            </p:cNvPr>
            <p:cNvSpPr/>
            <p:nvPr/>
          </p:nvSpPr>
          <p:spPr>
            <a:xfrm rot="5400000">
              <a:off x="4255177" y="3358283"/>
              <a:ext cx="252086" cy="252086"/>
            </a:xfrm>
            <a:custGeom>
              <a:avLst/>
              <a:gdLst/>
              <a:ahLst/>
              <a:cxnLst/>
              <a:rect l="l" t="t" r="r" b="b"/>
              <a:pathLst>
                <a:path w="5381" h="5381" extrusionOk="0">
                  <a:moveTo>
                    <a:pt x="2706" y="760"/>
                  </a:moveTo>
                  <a:cubicBezTo>
                    <a:pt x="2857" y="760"/>
                    <a:pt x="3040" y="790"/>
                    <a:pt x="3192" y="821"/>
                  </a:cubicBezTo>
                  <a:cubicBezTo>
                    <a:pt x="3435" y="912"/>
                    <a:pt x="3678" y="1034"/>
                    <a:pt x="3861" y="1186"/>
                  </a:cubicBezTo>
                  <a:cubicBezTo>
                    <a:pt x="4316" y="1520"/>
                    <a:pt x="4620" y="2067"/>
                    <a:pt x="4620" y="2675"/>
                  </a:cubicBezTo>
                  <a:cubicBezTo>
                    <a:pt x="4620" y="3252"/>
                    <a:pt x="4377" y="3769"/>
                    <a:pt x="3952" y="4134"/>
                  </a:cubicBezTo>
                  <a:cubicBezTo>
                    <a:pt x="3861" y="4225"/>
                    <a:pt x="3709" y="4316"/>
                    <a:pt x="3587" y="4377"/>
                  </a:cubicBezTo>
                  <a:cubicBezTo>
                    <a:pt x="3405" y="4468"/>
                    <a:pt x="3253" y="4529"/>
                    <a:pt x="3040" y="4590"/>
                  </a:cubicBezTo>
                  <a:cubicBezTo>
                    <a:pt x="2949" y="4590"/>
                    <a:pt x="2827" y="4620"/>
                    <a:pt x="2706" y="4620"/>
                  </a:cubicBezTo>
                  <a:cubicBezTo>
                    <a:pt x="2037" y="4620"/>
                    <a:pt x="1490" y="4286"/>
                    <a:pt x="1125" y="3800"/>
                  </a:cubicBezTo>
                  <a:cubicBezTo>
                    <a:pt x="1003" y="3648"/>
                    <a:pt x="943" y="3465"/>
                    <a:pt x="882" y="3283"/>
                  </a:cubicBezTo>
                  <a:cubicBezTo>
                    <a:pt x="821" y="3131"/>
                    <a:pt x="791" y="2979"/>
                    <a:pt x="791" y="2827"/>
                  </a:cubicBezTo>
                  <a:cubicBezTo>
                    <a:pt x="791" y="2797"/>
                    <a:pt x="760" y="2736"/>
                    <a:pt x="760" y="2675"/>
                  </a:cubicBezTo>
                  <a:cubicBezTo>
                    <a:pt x="760" y="2158"/>
                    <a:pt x="973" y="1672"/>
                    <a:pt x="1338" y="1338"/>
                  </a:cubicBezTo>
                  <a:cubicBezTo>
                    <a:pt x="1490" y="1155"/>
                    <a:pt x="1702" y="1003"/>
                    <a:pt x="1946" y="912"/>
                  </a:cubicBezTo>
                  <a:cubicBezTo>
                    <a:pt x="2158" y="821"/>
                    <a:pt x="2432" y="760"/>
                    <a:pt x="2706" y="760"/>
                  </a:cubicBezTo>
                  <a:close/>
                  <a:moveTo>
                    <a:pt x="2706" y="0"/>
                  </a:moveTo>
                  <a:cubicBezTo>
                    <a:pt x="2067" y="0"/>
                    <a:pt x="1490" y="213"/>
                    <a:pt x="1003" y="578"/>
                  </a:cubicBezTo>
                  <a:cubicBezTo>
                    <a:pt x="851" y="699"/>
                    <a:pt x="730" y="851"/>
                    <a:pt x="608" y="1003"/>
                  </a:cubicBezTo>
                  <a:cubicBezTo>
                    <a:pt x="517" y="1125"/>
                    <a:pt x="426" y="1246"/>
                    <a:pt x="335" y="1398"/>
                  </a:cubicBezTo>
                  <a:cubicBezTo>
                    <a:pt x="152" y="1733"/>
                    <a:pt x="31" y="2128"/>
                    <a:pt x="0" y="2523"/>
                  </a:cubicBezTo>
                  <a:cubicBezTo>
                    <a:pt x="0" y="2584"/>
                    <a:pt x="0" y="2645"/>
                    <a:pt x="0" y="2675"/>
                  </a:cubicBezTo>
                  <a:cubicBezTo>
                    <a:pt x="0" y="2766"/>
                    <a:pt x="0" y="2857"/>
                    <a:pt x="0" y="2948"/>
                  </a:cubicBezTo>
                  <a:cubicBezTo>
                    <a:pt x="31" y="3100"/>
                    <a:pt x="61" y="3252"/>
                    <a:pt x="91" y="3404"/>
                  </a:cubicBezTo>
                  <a:cubicBezTo>
                    <a:pt x="395" y="4529"/>
                    <a:pt x="1459" y="5380"/>
                    <a:pt x="2675" y="5380"/>
                  </a:cubicBezTo>
                  <a:cubicBezTo>
                    <a:pt x="3192" y="5380"/>
                    <a:pt x="3648" y="5228"/>
                    <a:pt x="4073" y="4985"/>
                  </a:cubicBezTo>
                  <a:cubicBezTo>
                    <a:pt x="4195" y="4924"/>
                    <a:pt x="4316" y="4833"/>
                    <a:pt x="4438" y="4742"/>
                  </a:cubicBezTo>
                  <a:cubicBezTo>
                    <a:pt x="4529" y="4651"/>
                    <a:pt x="4620" y="4529"/>
                    <a:pt x="4712" y="4438"/>
                  </a:cubicBezTo>
                  <a:cubicBezTo>
                    <a:pt x="5137" y="3952"/>
                    <a:pt x="5380" y="3344"/>
                    <a:pt x="5380" y="2675"/>
                  </a:cubicBezTo>
                  <a:cubicBezTo>
                    <a:pt x="5380" y="2097"/>
                    <a:pt x="5198" y="1550"/>
                    <a:pt x="4864" y="1125"/>
                  </a:cubicBezTo>
                  <a:cubicBezTo>
                    <a:pt x="4772" y="973"/>
                    <a:pt x="4681" y="851"/>
                    <a:pt x="4560" y="760"/>
                  </a:cubicBezTo>
                  <a:cubicBezTo>
                    <a:pt x="4408" y="608"/>
                    <a:pt x="4256" y="486"/>
                    <a:pt x="4104" y="395"/>
                  </a:cubicBezTo>
                  <a:cubicBezTo>
                    <a:pt x="3678" y="152"/>
                    <a:pt x="3222" y="0"/>
                    <a:pt x="2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27;p30">
              <a:extLst>
                <a:ext uri="{FF2B5EF4-FFF2-40B4-BE49-F238E27FC236}">
                  <a16:creationId xmlns:a16="http://schemas.microsoft.com/office/drawing/2014/main" id="{EC5719C6-99BE-C901-F107-087F408B6490}"/>
                </a:ext>
              </a:extLst>
            </p:cNvPr>
            <p:cNvSpPr/>
            <p:nvPr/>
          </p:nvSpPr>
          <p:spPr>
            <a:xfrm rot="5400000">
              <a:off x="4964308" y="3158900"/>
              <a:ext cx="222198" cy="222198"/>
            </a:xfrm>
            <a:custGeom>
              <a:avLst/>
              <a:gdLst/>
              <a:ahLst/>
              <a:cxnLst/>
              <a:rect l="l" t="t" r="r" b="b"/>
              <a:pathLst>
                <a:path w="4743" h="4743" extrusionOk="0">
                  <a:moveTo>
                    <a:pt x="2372" y="760"/>
                  </a:moveTo>
                  <a:cubicBezTo>
                    <a:pt x="3253" y="760"/>
                    <a:pt x="3983" y="1490"/>
                    <a:pt x="3983" y="2371"/>
                  </a:cubicBezTo>
                  <a:cubicBezTo>
                    <a:pt x="3983" y="3253"/>
                    <a:pt x="3253" y="3982"/>
                    <a:pt x="2372" y="3982"/>
                  </a:cubicBezTo>
                  <a:cubicBezTo>
                    <a:pt x="1490" y="3982"/>
                    <a:pt x="761" y="3253"/>
                    <a:pt x="761" y="2371"/>
                  </a:cubicBezTo>
                  <a:cubicBezTo>
                    <a:pt x="761" y="1490"/>
                    <a:pt x="1490" y="760"/>
                    <a:pt x="2372" y="760"/>
                  </a:cubicBezTo>
                  <a:close/>
                  <a:moveTo>
                    <a:pt x="2189" y="0"/>
                  </a:moveTo>
                  <a:cubicBezTo>
                    <a:pt x="1885" y="31"/>
                    <a:pt x="1612" y="122"/>
                    <a:pt x="1369" y="244"/>
                  </a:cubicBezTo>
                  <a:cubicBezTo>
                    <a:pt x="943" y="426"/>
                    <a:pt x="609" y="730"/>
                    <a:pt x="366" y="1095"/>
                  </a:cubicBezTo>
                  <a:cubicBezTo>
                    <a:pt x="214" y="1338"/>
                    <a:pt x="92" y="1611"/>
                    <a:pt x="62" y="1885"/>
                  </a:cubicBezTo>
                  <a:cubicBezTo>
                    <a:pt x="31" y="2037"/>
                    <a:pt x="1" y="2219"/>
                    <a:pt x="1" y="2371"/>
                  </a:cubicBezTo>
                  <a:cubicBezTo>
                    <a:pt x="1" y="3678"/>
                    <a:pt x="1065" y="4742"/>
                    <a:pt x="2372" y="4742"/>
                  </a:cubicBezTo>
                  <a:cubicBezTo>
                    <a:pt x="2524" y="4742"/>
                    <a:pt x="2645" y="4712"/>
                    <a:pt x="2797" y="4681"/>
                  </a:cubicBezTo>
                  <a:cubicBezTo>
                    <a:pt x="3071" y="4651"/>
                    <a:pt x="3314" y="4560"/>
                    <a:pt x="3527" y="4408"/>
                  </a:cubicBezTo>
                  <a:cubicBezTo>
                    <a:pt x="3983" y="4165"/>
                    <a:pt x="4347" y="3769"/>
                    <a:pt x="4560" y="3283"/>
                  </a:cubicBezTo>
                  <a:cubicBezTo>
                    <a:pt x="4651" y="3040"/>
                    <a:pt x="4712" y="2766"/>
                    <a:pt x="4712" y="2493"/>
                  </a:cubicBezTo>
                  <a:cubicBezTo>
                    <a:pt x="4712" y="2462"/>
                    <a:pt x="4743" y="2402"/>
                    <a:pt x="4743" y="2371"/>
                  </a:cubicBezTo>
                  <a:cubicBezTo>
                    <a:pt x="4743" y="1064"/>
                    <a:pt x="3679" y="0"/>
                    <a:pt x="2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28;p30">
              <a:extLst>
                <a:ext uri="{FF2B5EF4-FFF2-40B4-BE49-F238E27FC236}">
                  <a16:creationId xmlns:a16="http://schemas.microsoft.com/office/drawing/2014/main" id="{BCFAB9FE-B87C-4B4F-804F-1391A572AD54}"/>
                </a:ext>
              </a:extLst>
            </p:cNvPr>
            <p:cNvSpPr/>
            <p:nvPr/>
          </p:nvSpPr>
          <p:spPr>
            <a:xfrm rot="5400000">
              <a:off x="5138042" y="2640603"/>
              <a:ext cx="173804" cy="173757"/>
            </a:xfrm>
            <a:custGeom>
              <a:avLst/>
              <a:gdLst/>
              <a:ahLst/>
              <a:cxnLst/>
              <a:rect l="l" t="t" r="r" b="b"/>
              <a:pathLst>
                <a:path w="3710" h="3709" extrusionOk="0">
                  <a:moveTo>
                    <a:pt x="1855" y="760"/>
                  </a:moveTo>
                  <a:cubicBezTo>
                    <a:pt x="2463" y="760"/>
                    <a:pt x="2949" y="1247"/>
                    <a:pt x="2949" y="1855"/>
                  </a:cubicBezTo>
                  <a:cubicBezTo>
                    <a:pt x="2949" y="2463"/>
                    <a:pt x="2463" y="2949"/>
                    <a:pt x="1855" y="2949"/>
                  </a:cubicBezTo>
                  <a:cubicBezTo>
                    <a:pt x="1247" y="2949"/>
                    <a:pt x="761" y="2463"/>
                    <a:pt x="761" y="1855"/>
                  </a:cubicBezTo>
                  <a:cubicBezTo>
                    <a:pt x="761" y="1247"/>
                    <a:pt x="1247" y="760"/>
                    <a:pt x="1855" y="760"/>
                  </a:cubicBezTo>
                  <a:close/>
                  <a:moveTo>
                    <a:pt x="1855" y="1"/>
                  </a:moveTo>
                  <a:cubicBezTo>
                    <a:pt x="1460" y="1"/>
                    <a:pt x="1095" y="122"/>
                    <a:pt x="791" y="335"/>
                  </a:cubicBezTo>
                  <a:cubicBezTo>
                    <a:pt x="639" y="426"/>
                    <a:pt x="518" y="578"/>
                    <a:pt x="396" y="730"/>
                  </a:cubicBezTo>
                  <a:cubicBezTo>
                    <a:pt x="153" y="1034"/>
                    <a:pt x="1" y="1399"/>
                    <a:pt x="1" y="1824"/>
                  </a:cubicBezTo>
                  <a:lnTo>
                    <a:pt x="1" y="1855"/>
                  </a:lnTo>
                  <a:cubicBezTo>
                    <a:pt x="1" y="2189"/>
                    <a:pt x="92" y="2523"/>
                    <a:pt x="274" y="2797"/>
                  </a:cubicBezTo>
                  <a:cubicBezTo>
                    <a:pt x="366" y="2949"/>
                    <a:pt x="487" y="3101"/>
                    <a:pt x="639" y="3223"/>
                  </a:cubicBezTo>
                  <a:cubicBezTo>
                    <a:pt x="670" y="3283"/>
                    <a:pt x="730" y="3314"/>
                    <a:pt x="761" y="3344"/>
                  </a:cubicBezTo>
                  <a:cubicBezTo>
                    <a:pt x="791" y="3344"/>
                    <a:pt x="791" y="3375"/>
                    <a:pt x="791" y="3375"/>
                  </a:cubicBezTo>
                  <a:cubicBezTo>
                    <a:pt x="1095" y="3587"/>
                    <a:pt x="1460" y="3709"/>
                    <a:pt x="1855" y="3709"/>
                  </a:cubicBezTo>
                  <a:cubicBezTo>
                    <a:pt x="2250" y="3709"/>
                    <a:pt x="2645" y="3587"/>
                    <a:pt x="2949" y="3344"/>
                  </a:cubicBezTo>
                  <a:cubicBezTo>
                    <a:pt x="3405" y="3010"/>
                    <a:pt x="3709" y="2463"/>
                    <a:pt x="3709" y="1855"/>
                  </a:cubicBezTo>
                  <a:cubicBezTo>
                    <a:pt x="3709" y="821"/>
                    <a:pt x="2888" y="1"/>
                    <a:pt x="1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29;p30">
              <a:extLst>
                <a:ext uri="{FF2B5EF4-FFF2-40B4-BE49-F238E27FC236}">
                  <a16:creationId xmlns:a16="http://schemas.microsoft.com/office/drawing/2014/main" id="{F794C36F-0F9D-E284-1E3D-7957CD3E7FE8}"/>
                </a:ext>
              </a:extLst>
            </p:cNvPr>
            <p:cNvSpPr/>
            <p:nvPr/>
          </p:nvSpPr>
          <p:spPr>
            <a:xfrm rot="5400000">
              <a:off x="4678819" y="2379311"/>
              <a:ext cx="203693" cy="205098"/>
            </a:xfrm>
            <a:custGeom>
              <a:avLst/>
              <a:gdLst/>
              <a:ahLst/>
              <a:cxnLst/>
              <a:rect l="l" t="t" r="r" b="b"/>
              <a:pathLst>
                <a:path w="4348" h="4378" extrusionOk="0">
                  <a:moveTo>
                    <a:pt x="2189" y="761"/>
                  </a:moveTo>
                  <a:cubicBezTo>
                    <a:pt x="2341" y="761"/>
                    <a:pt x="2462" y="791"/>
                    <a:pt x="2614" y="821"/>
                  </a:cubicBezTo>
                  <a:cubicBezTo>
                    <a:pt x="3192" y="1004"/>
                    <a:pt x="3587" y="1551"/>
                    <a:pt x="3587" y="2189"/>
                  </a:cubicBezTo>
                  <a:cubicBezTo>
                    <a:pt x="3587" y="2949"/>
                    <a:pt x="2949" y="3587"/>
                    <a:pt x="2159" y="3587"/>
                  </a:cubicBezTo>
                  <a:cubicBezTo>
                    <a:pt x="2067" y="3587"/>
                    <a:pt x="1946" y="3587"/>
                    <a:pt x="1824" y="3557"/>
                  </a:cubicBezTo>
                  <a:cubicBezTo>
                    <a:pt x="1703" y="3527"/>
                    <a:pt x="1581" y="3466"/>
                    <a:pt x="1490" y="3405"/>
                  </a:cubicBezTo>
                  <a:cubicBezTo>
                    <a:pt x="1368" y="3344"/>
                    <a:pt x="1247" y="3283"/>
                    <a:pt x="1155" y="3192"/>
                  </a:cubicBezTo>
                  <a:cubicBezTo>
                    <a:pt x="912" y="2919"/>
                    <a:pt x="730" y="2584"/>
                    <a:pt x="730" y="2189"/>
                  </a:cubicBezTo>
                  <a:cubicBezTo>
                    <a:pt x="730" y="1581"/>
                    <a:pt x="1095" y="1095"/>
                    <a:pt x="1611" y="882"/>
                  </a:cubicBezTo>
                  <a:cubicBezTo>
                    <a:pt x="1794" y="791"/>
                    <a:pt x="1976" y="761"/>
                    <a:pt x="2159" y="761"/>
                  </a:cubicBezTo>
                  <a:close/>
                  <a:moveTo>
                    <a:pt x="2159" y="1"/>
                  </a:moveTo>
                  <a:cubicBezTo>
                    <a:pt x="1976" y="1"/>
                    <a:pt x="1794" y="31"/>
                    <a:pt x="1611" y="61"/>
                  </a:cubicBezTo>
                  <a:cubicBezTo>
                    <a:pt x="1399" y="122"/>
                    <a:pt x="1216" y="213"/>
                    <a:pt x="1064" y="305"/>
                  </a:cubicBezTo>
                  <a:cubicBezTo>
                    <a:pt x="912" y="396"/>
                    <a:pt x="791" y="487"/>
                    <a:pt x="669" y="578"/>
                  </a:cubicBezTo>
                  <a:cubicBezTo>
                    <a:pt x="244" y="973"/>
                    <a:pt x="0" y="1551"/>
                    <a:pt x="0" y="2189"/>
                  </a:cubicBezTo>
                  <a:cubicBezTo>
                    <a:pt x="0" y="2919"/>
                    <a:pt x="365" y="3557"/>
                    <a:pt x="912" y="3952"/>
                  </a:cubicBezTo>
                  <a:cubicBezTo>
                    <a:pt x="1004" y="4043"/>
                    <a:pt x="1125" y="4104"/>
                    <a:pt x="1247" y="4165"/>
                  </a:cubicBezTo>
                  <a:cubicBezTo>
                    <a:pt x="1368" y="4195"/>
                    <a:pt x="1490" y="4256"/>
                    <a:pt x="1611" y="4286"/>
                  </a:cubicBezTo>
                  <a:cubicBezTo>
                    <a:pt x="1794" y="4347"/>
                    <a:pt x="1976" y="4378"/>
                    <a:pt x="2159" y="4378"/>
                  </a:cubicBezTo>
                  <a:cubicBezTo>
                    <a:pt x="3374" y="4378"/>
                    <a:pt x="4347" y="3375"/>
                    <a:pt x="4347" y="2189"/>
                  </a:cubicBezTo>
                  <a:cubicBezTo>
                    <a:pt x="4347" y="973"/>
                    <a:pt x="3374" y="1"/>
                    <a:pt x="2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30;p30">
              <a:extLst>
                <a:ext uri="{FF2B5EF4-FFF2-40B4-BE49-F238E27FC236}">
                  <a16:creationId xmlns:a16="http://schemas.microsoft.com/office/drawing/2014/main" id="{C6C64E54-99FA-4FB5-F533-D54694884784}"/>
                </a:ext>
              </a:extLst>
            </p:cNvPr>
            <p:cNvSpPr/>
            <p:nvPr/>
          </p:nvSpPr>
          <p:spPr>
            <a:xfrm rot="5400000">
              <a:off x="4628271" y="2716051"/>
              <a:ext cx="333273" cy="333273"/>
            </a:xfrm>
            <a:custGeom>
              <a:avLst/>
              <a:gdLst/>
              <a:ahLst/>
              <a:cxnLst/>
              <a:rect l="l" t="t" r="r" b="b"/>
              <a:pathLst>
                <a:path w="7114" h="7114" extrusionOk="0">
                  <a:moveTo>
                    <a:pt x="3557" y="761"/>
                  </a:moveTo>
                  <a:cubicBezTo>
                    <a:pt x="5107" y="761"/>
                    <a:pt x="6354" y="2007"/>
                    <a:pt x="6354" y="3557"/>
                  </a:cubicBezTo>
                  <a:cubicBezTo>
                    <a:pt x="6354" y="5107"/>
                    <a:pt x="5107" y="6354"/>
                    <a:pt x="3557" y="6354"/>
                  </a:cubicBezTo>
                  <a:cubicBezTo>
                    <a:pt x="2007" y="6354"/>
                    <a:pt x="761" y="5107"/>
                    <a:pt x="761" y="3557"/>
                  </a:cubicBezTo>
                  <a:cubicBezTo>
                    <a:pt x="761" y="2007"/>
                    <a:pt x="2007" y="761"/>
                    <a:pt x="3557" y="761"/>
                  </a:cubicBezTo>
                  <a:close/>
                  <a:moveTo>
                    <a:pt x="3557" y="1"/>
                  </a:moveTo>
                  <a:cubicBezTo>
                    <a:pt x="1581" y="1"/>
                    <a:pt x="1" y="1612"/>
                    <a:pt x="1" y="3557"/>
                  </a:cubicBezTo>
                  <a:cubicBezTo>
                    <a:pt x="1" y="5533"/>
                    <a:pt x="1581" y="7113"/>
                    <a:pt x="3557" y="7113"/>
                  </a:cubicBezTo>
                  <a:cubicBezTo>
                    <a:pt x="5350" y="7113"/>
                    <a:pt x="6840" y="5776"/>
                    <a:pt x="7083" y="4044"/>
                  </a:cubicBezTo>
                  <a:cubicBezTo>
                    <a:pt x="7113" y="3892"/>
                    <a:pt x="7113" y="3740"/>
                    <a:pt x="7113" y="3557"/>
                  </a:cubicBezTo>
                  <a:cubicBezTo>
                    <a:pt x="7113" y="3192"/>
                    <a:pt x="7053" y="2828"/>
                    <a:pt x="6961" y="2493"/>
                  </a:cubicBezTo>
                  <a:cubicBezTo>
                    <a:pt x="6506" y="1065"/>
                    <a:pt x="5138" y="1"/>
                    <a:pt x="3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31;p30">
              <a:extLst>
                <a:ext uri="{FF2B5EF4-FFF2-40B4-BE49-F238E27FC236}">
                  <a16:creationId xmlns:a16="http://schemas.microsoft.com/office/drawing/2014/main" id="{B995B59D-0ED7-E251-6290-8B6AB5483B00}"/>
                </a:ext>
              </a:extLst>
            </p:cNvPr>
            <p:cNvSpPr/>
            <p:nvPr/>
          </p:nvSpPr>
          <p:spPr>
            <a:xfrm rot="5400000">
              <a:off x="4270122" y="2869149"/>
              <a:ext cx="239297" cy="240702"/>
            </a:xfrm>
            <a:custGeom>
              <a:avLst/>
              <a:gdLst/>
              <a:ahLst/>
              <a:cxnLst/>
              <a:rect l="l" t="t" r="r" b="b"/>
              <a:pathLst>
                <a:path w="5108" h="5138" extrusionOk="0">
                  <a:moveTo>
                    <a:pt x="2554" y="760"/>
                  </a:moveTo>
                  <a:cubicBezTo>
                    <a:pt x="3253" y="760"/>
                    <a:pt x="3861" y="1155"/>
                    <a:pt x="4165" y="1763"/>
                  </a:cubicBezTo>
                  <a:cubicBezTo>
                    <a:pt x="4256" y="1946"/>
                    <a:pt x="4317" y="2189"/>
                    <a:pt x="4347" y="2432"/>
                  </a:cubicBezTo>
                  <a:cubicBezTo>
                    <a:pt x="4347" y="2462"/>
                    <a:pt x="4347" y="2523"/>
                    <a:pt x="4347" y="2554"/>
                  </a:cubicBezTo>
                  <a:cubicBezTo>
                    <a:pt x="4347" y="3009"/>
                    <a:pt x="4195" y="3405"/>
                    <a:pt x="3952" y="3709"/>
                  </a:cubicBezTo>
                  <a:cubicBezTo>
                    <a:pt x="3800" y="3891"/>
                    <a:pt x="3618" y="4043"/>
                    <a:pt x="3405" y="4134"/>
                  </a:cubicBezTo>
                  <a:cubicBezTo>
                    <a:pt x="3162" y="4286"/>
                    <a:pt x="2858" y="4377"/>
                    <a:pt x="2554" y="4377"/>
                  </a:cubicBezTo>
                  <a:cubicBezTo>
                    <a:pt x="1551" y="4377"/>
                    <a:pt x="760" y="3557"/>
                    <a:pt x="760" y="2554"/>
                  </a:cubicBezTo>
                  <a:cubicBezTo>
                    <a:pt x="760" y="1550"/>
                    <a:pt x="1551" y="760"/>
                    <a:pt x="2554" y="760"/>
                  </a:cubicBezTo>
                  <a:close/>
                  <a:moveTo>
                    <a:pt x="2554" y="0"/>
                  </a:moveTo>
                  <a:cubicBezTo>
                    <a:pt x="1125" y="0"/>
                    <a:pt x="1" y="1155"/>
                    <a:pt x="1" y="2554"/>
                  </a:cubicBezTo>
                  <a:cubicBezTo>
                    <a:pt x="1" y="3982"/>
                    <a:pt x="1125" y="5137"/>
                    <a:pt x="2554" y="5137"/>
                  </a:cubicBezTo>
                  <a:cubicBezTo>
                    <a:pt x="2919" y="5137"/>
                    <a:pt x="3283" y="5046"/>
                    <a:pt x="3587" y="4894"/>
                  </a:cubicBezTo>
                  <a:cubicBezTo>
                    <a:pt x="3739" y="4833"/>
                    <a:pt x="3861" y="4772"/>
                    <a:pt x="3952" y="4712"/>
                  </a:cubicBezTo>
                  <a:cubicBezTo>
                    <a:pt x="4104" y="4620"/>
                    <a:pt x="4195" y="4529"/>
                    <a:pt x="4317" y="4438"/>
                  </a:cubicBezTo>
                  <a:cubicBezTo>
                    <a:pt x="4803" y="3952"/>
                    <a:pt x="5107" y="3313"/>
                    <a:pt x="5107" y="2554"/>
                  </a:cubicBezTo>
                  <a:cubicBezTo>
                    <a:pt x="5107" y="2280"/>
                    <a:pt x="5077" y="1976"/>
                    <a:pt x="4985" y="1733"/>
                  </a:cubicBezTo>
                  <a:cubicBezTo>
                    <a:pt x="4925" y="1550"/>
                    <a:pt x="4833" y="1368"/>
                    <a:pt x="4742" y="1216"/>
                  </a:cubicBezTo>
                  <a:cubicBezTo>
                    <a:pt x="4651" y="1095"/>
                    <a:pt x="4560" y="973"/>
                    <a:pt x="4469" y="851"/>
                  </a:cubicBezTo>
                  <a:cubicBezTo>
                    <a:pt x="4013" y="335"/>
                    <a:pt x="331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32;p30">
              <a:extLst>
                <a:ext uri="{FF2B5EF4-FFF2-40B4-BE49-F238E27FC236}">
                  <a16:creationId xmlns:a16="http://schemas.microsoft.com/office/drawing/2014/main" id="{9376F3C9-C3D7-2B02-A8BD-A9E67458419E}"/>
                </a:ext>
              </a:extLst>
            </p:cNvPr>
            <p:cNvSpPr/>
            <p:nvPr/>
          </p:nvSpPr>
          <p:spPr>
            <a:xfrm rot="5400000">
              <a:off x="4231707" y="2453377"/>
              <a:ext cx="259207" cy="260613"/>
            </a:xfrm>
            <a:custGeom>
              <a:avLst/>
              <a:gdLst/>
              <a:ahLst/>
              <a:cxnLst/>
              <a:rect l="l" t="t" r="r" b="b"/>
              <a:pathLst>
                <a:path w="5533" h="5563" extrusionOk="0">
                  <a:moveTo>
                    <a:pt x="2766" y="760"/>
                  </a:moveTo>
                  <a:cubicBezTo>
                    <a:pt x="3891" y="760"/>
                    <a:pt x="4772" y="1672"/>
                    <a:pt x="4772" y="2766"/>
                  </a:cubicBezTo>
                  <a:cubicBezTo>
                    <a:pt x="4772" y="3891"/>
                    <a:pt x="3891" y="4803"/>
                    <a:pt x="2766" y="4803"/>
                  </a:cubicBezTo>
                  <a:cubicBezTo>
                    <a:pt x="1641" y="4803"/>
                    <a:pt x="760" y="3891"/>
                    <a:pt x="760" y="2766"/>
                  </a:cubicBezTo>
                  <a:cubicBezTo>
                    <a:pt x="760" y="1672"/>
                    <a:pt x="1641" y="760"/>
                    <a:pt x="2766" y="760"/>
                  </a:cubicBezTo>
                  <a:close/>
                  <a:moveTo>
                    <a:pt x="2766" y="0"/>
                  </a:moveTo>
                  <a:cubicBezTo>
                    <a:pt x="1702" y="0"/>
                    <a:pt x="760" y="608"/>
                    <a:pt x="304" y="1490"/>
                  </a:cubicBezTo>
                  <a:cubicBezTo>
                    <a:pt x="213" y="1672"/>
                    <a:pt x="122" y="1885"/>
                    <a:pt x="91" y="2098"/>
                  </a:cubicBezTo>
                  <a:cubicBezTo>
                    <a:pt x="30" y="2311"/>
                    <a:pt x="0" y="2523"/>
                    <a:pt x="0" y="2766"/>
                  </a:cubicBezTo>
                  <a:cubicBezTo>
                    <a:pt x="0" y="3040"/>
                    <a:pt x="30" y="3283"/>
                    <a:pt x="91" y="3496"/>
                  </a:cubicBezTo>
                  <a:lnTo>
                    <a:pt x="122" y="3648"/>
                  </a:lnTo>
                  <a:cubicBezTo>
                    <a:pt x="152" y="3770"/>
                    <a:pt x="213" y="3861"/>
                    <a:pt x="274" y="3982"/>
                  </a:cubicBezTo>
                  <a:cubicBezTo>
                    <a:pt x="304" y="4104"/>
                    <a:pt x="365" y="4225"/>
                    <a:pt x="456" y="4317"/>
                  </a:cubicBezTo>
                  <a:cubicBezTo>
                    <a:pt x="942" y="5077"/>
                    <a:pt x="1793" y="5563"/>
                    <a:pt x="2766" y="5563"/>
                  </a:cubicBezTo>
                  <a:cubicBezTo>
                    <a:pt x="4286" y="5563"/>
                    <a:pt x="5532" y="4317"/>
                    <a:pt x="5532" y="2797"/>
                  </a:cubicBezTo>
                  <a:cubicBezTo>
                    <a:pt x="5532" y="1247"/>
                    <a:pt x="4286"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33;p30">
              <a:extLst>
                <a:ext uri="{FF2B5EF4-FFF2-40B4-BE49-F238E27FC236}">
                  <a16:creationId xmlns:a16="http://schemas.microsoft.com/office/drawing/2014/main" id="{2382D420-C3DD-3365-E7DE-771C794B3652}"/>
                </a:ext>
              </a:extLst>
            </p:cNvPr>
            <p:cNvSpPr/>
            <p:nvPr/>
          </p:nvSpPr>
          <p:spPr>
            <a:xfrm rot="5400000">
              <a:off x="4078632" y="2052479"/>
              <a:ext cx="210767" cy="210814"/>
            </a:xfrm>
            <a:custGeom>
              <a:avLst/>
              <a:gdLst/>
              <a:ahLst/>
              <a:cxnLst/>
              <a:rect l="l" t="t" r="r" b="b"/>
              <a:pathLst>
                <a:path w="4499" h="4500" extrusionOk="0">
                  <a:moveTo>
                    <a:pt x="2250" y="761"/>
                  </a:moveTo>
                  <a:cubicBezTo>
                    <a:pt x="2462" y="761"/>
                    <a:pt x="2675" y="791"/>
                    <a:pt x="2827" y="882"/>
                  </a:cubicBezTo>
                  <a:cubicBezTo>
                    <a:pt x="3010" y="943"/>
                    <a:pt x="3131" y="1034"/>
                    <a:pt x="3253" y="1156"/>
                  </a:cubicBezTo>
                  <a:cubicBezTo>
                    <a:pt x="3374" y="1247"/>
                    <a:pt x="3466" y="1368"/>
                    <a:pt x="3526" y="1490"/>
                  </a:cubicBezTo>
                  <a:cubicBezTo>
                    <a:pt x="3557" y="1551"/>
                    <a:pt x="3618" y="1612"/>
                    <a:pt x="3648" y="1672"/>
                  </a:cubicBezTo>
                  <a:cubicBezTo>
                    <a:pt x="3709" y="1824"/>
                    <a:pt x="3739" y="1976"/>
                    <a:pt x="3739" y="2128"/>
                  </a:cubicBezTo>
                  <a:cubicBezTo>
                    <a:pt x="3739" y="2159"/>
                    <a:pt x="3739" y="2220"/>
                    <a:pt x="3739" y="2250"/>
                  </a:cubicBezTo>
                  <a:cubicBezTo>
                    <a:pt x="3739" y="2463"/>
                    <a:pt x="3709" y="2645"/>
                    <a:pt x="3648" y="2827"/>
                  </a:cubicBezTo>
                  <a:cubicBezTo>
                    <a:pt x="3526" y="3131"/>
                    <a:pt x="3283" y="3375"/>
                    <a:pt x="3010" y="3557"/>
                  </a:cubicBezTo>
                  <a:cubicBezTo>
                    <a:pt x="2797" y="3648"/>
                    <a:pt x="2554" y="3739"/>
                    <a:pt x="2311" y="3739"/>
                  </a:cubicBezTo>
                  <a:lnTo>
                    <a:pt x="2250" y="3739"/>
                  </a:lnTo>
                  <a:cubicBezTo>
                    <a:pt x="2128" y="3739"/>
                    <a:pt x="1976" y="3739"/>
                    <a:pt x="1855" y="3678"/>
                  </a:cubicBezTo>
                  <a:cubicBezTo>
                    <a:pt x="1216" y="3527"/>
                    <a:pt x="760" y="2949"/>
                    <a:pt x="760" y="2250"/>
                  </a:cubicBezTo>
                  <a:cubicBezTo>
                    <a:pt x="760" y="2250"/>
                    <a:pt x="760" y="2220"/>
                    <a:pt x="760" y="2220"/>
                  </a:cubicBezTo>
                  <a:cubicBezTo>
                    <a:pt x="760" y="2068"/>
                    <a:pt x="791" y="1946"/>
                    <a:pt x="821" y="1794"/>
                  </a:cubicBezTo>
                  <a:cubicBezTo>
                    <a:pt x="882" y="1642"/>
                    <a:pt x="973" y="1490"/>
                    <a:pt x="1064" y="1338"/>
                  </a:cubicBezTo>
                  <a:cubicBezTo>
                    <a:pt x="1338" y="1004"/>
                    <a:pt x="1763" y="761"/>
                    <a:pt x="2250" y="761"/>
                  </a:cubicBezTo>
                  <a:close/>
                  <a:moveTo>
                    <a:pt x="2250" y="1"/>
                  </a:moveTo>
                  <a:cubicBezTo>
                    <a:pt x="1247" y="1"/>
                    <a:pt x="365" y="669"/>
                    <a:pt x="92" y="1612"/>
                  </a:cubicBezTo>
                  <a:cubicBezTo>
                    <a:pt x="61" y="1733"/>
                    <a:pt x="31" y="1885"/>
                    <a:pt x="0" y="2007"/>
                  </a:cubicBezTo>
                  <a:cubicBezTo>
                    <a:pt x="0" y="2098"/>
                    <a:pt x="0" y="2189"/>
                    <a:pt x="0" y="2250"/>
                  </a:cubicBezTo>
                  <a:cubicBezTo>
                    <a:pt x="0" y="2311"/>
                    <a:pt x="0" y="2371"/>
                    <a:pt x="0" y="2402"/>
                  </a:cubicBezTo>
                  <a:cubicBezTo>
                    <a:pt x="61" y="3253"/>
                    <a:pt x="578" y="3982"/>
                    <a:pt x="1307" y="4317"/>
                  </a:cubicBezTo>
                  <a:cubicBezTo>
                    <a:pt x="1429" y="4347"/>
                    <a:pt x="1581" y="4408"/>
                    <a:pt x="1703" y="4438"/>
                  </a:cubicBezTo>
                  <a:cubicBezTo>
                    <a:pt x="1855" y="4469"/>
                    <a:pt x="2007" y="4499"/>
                    <a:pt x="2159" y="4499"/>
                  </a:cubicBezTo>
                  <a:lnTo>
                    <a:pt x="2250" y="4499"/>
                  </a:lnTo>
                  <a:cubicBezTo>
                    <a:pt x="3496" y="4499"/>
                    <a:pt x="4499" y="3496"/>
                    <a:pt x="4499" y="2250"/>
                  </a:cubicBezTo>
                  <a:cubicBezTo>
                    <a:pt x="4499" y="2128"/>
                    <a:pt x="4499" y="2007"/>
                    <a:pt x="4469" y="1885"/>
                  </a:cubicBezTo>
                  <a:cubicBezTo>
                    <a:pt x="4438" y="1733"/>
                    <a:pt x="4408" y="1581"/>
                    <a:pt x="4347" y="1429"/>
                  </a:cubicBezTo>
                  <a:lnTo>
                    <a:pt x="4286" y="1277"/>
                  </a:lnTo>
                  <a:cubicBezTo>
                    <a:pt x="4256" y="1216"/>
                    <a:pt x="4225" y="1156"/>
                    <a:pt x="4165" y="1064"/>
                  </a:cubicBezTo>
                  <a:cubicBezTo>
                    <a:pt x="4134" y="1034"/>
                    <a:pt x="4104" y="973"/>
                    <a:pt x="4073" y="943"/>
                  </a:cubicBezTo>
                  <a:cubicBezTo>
                    <a:pt x="4013" y="821"/>
                    <a:pt x="3921" y="730"/>
                    <a:pt x="3800" y="609"/>
                  </a:cubicBezTo>
                  <a:cubicBezTo>
                    <a:pt x="3405" y="244"/>
                    <a:pt x="2858" y="1"/>
                    <a:pt x="2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34;p30">
              <a:extLst>
                <a:ext uri="{FF2B5EF4-FFF2-40B4-BE49-F238E27FC236}">
                  <a16:creationId xmlns:a16="http://schemas.microsoft.com/office/drawing/2014/main" id="{7F9A09E0-4214-89CD-8B8D-9A78B522A3CD}"/>
                </a:ext>
              </a:extLst>
            </p:cNvPr>
            <p:cNvSpPr/>
            <p:nvPr/>
          </p:nvSpPr>
          <p:spPr>
            <a:xfrm rot="5400000">
              <a:off x="3856505" y="2998026"/>
              <a:ext cx="257755" cy="257755"/>
            </a:xfrm>
            <a:custGeom>
              <a:avLst/>
              <a:gdLst/>
              <a:ahLst/>
              <a:cxnLst/>
              <a:rect l="l" t="t" r="r" b="b"/>
              <a:pathLst>
                <a:path w="5502" h="5502" extrusionOk="0">
                  <a:moveTo>
                    <a:pt x="2766" y="760"/>
                  </a:moveTo>
                  <a:cubicBezTo>
                    <a:pt x="3769" y="760"/>
                    <a:pt x="4590" y="1550"/>
                    <a:pt x="4712" y="2523"/>
                  </a:cubicBezTo>
                  <a:cubicBezTo>
                    <a:pt x="4712" y="2614"/>
                    <a:pt x="4742" y="2675"/>
                    <a:pt x="4742" y="2766"/>
                  </a:cubicBezTo>
                  <a:cubicBezTo>
                    <a:pt x="4742" y="2857"/>
                    <a:pt x="4742" y="2949"/>
                    <a:pt x="4712" y="3040"/>
                  </a:cubicBezTo>
                  <a:cubicBezTo>
                    <a:pt x="4712" y="3192"/>
                    <a:pt x="4651" y="3313"/>
                    <a:pt x="4620" y="3465"/>
                  </a:cubicBezTo>
                  <a:cubicBezTo>
                    <a:pt x="4347" y="4225"/>
                    <a:pt x="3617" y="4742"/>
                    <a:pt x="2766" y="4742"/>
                  </a:cubicBezTo>
                  <a:cubicBezTo>
                    <a:pt x="2553" y="4742"/>
                    <a:pt x="2371" y="4712"/>
                    <a:pt x="2219" y="4651"/>
                  </a:cubicBezTo>
                  <a:cubicBezTo>
                    <a:pt x="2037" y="4620"/>
                    <a:pt x="1854" y="4529"/>
                    <a:pt x="1702" y="4438"/>
                  </a:cubicBezTo>
                  <a:cubicBezTo>
                    <a:pt x="1125" y="4073"/>
                    <a:pt x="760" y="3465"/>
                    <a:pt x="760" y="2766"/>
                  </a:cubicBezTo>
                  <a:cubicBezTo>
                    <a:pt x="760" y="2675"/>
                    <a:pt x="790" y="2554"/>
                    <a:pt x="790" y="2462"/>
                  </a:cubicBezTo>
                  <a:cubicBezTo>
                    <a:pt x="821" y="2280"/>
                    <a:pt x="882" y="2098"/>
                    <a:pt x="973" y="1915"/>
                  </a:cubicBezTo>
                  <a:cubicBezTo>
                    <a:pt x="1155" y="1520"/>
                    <a:pt x="1459" y="1216"/>
                    <a:pt x="1854" y="1003"/>
                  </a:cubicBezTo>
                  <a:cubicBezTo>
                    <a:pt x="1976" y="943"/>
                    <a:pt x="2097" y="882"/>
                    <a:pt x="2249" y="851"/>
                  </a:cubicBezTo>
                  <a:cubicBezTo>
                    <a:pt x="2401" y="791"/>
                    <a:pt x="2553" y="760"/>
                    <a:pt x="2736" y="760"/>
                  </a:cubicBezTo>
                  <a:close/>
                  <a:moveTo>
                    <a:pt x="2766" y="0"/>
                  </a:moveTo>
                  <a:cubicBezTo>
                    <a:pt x="2584" y="0"/>
                    <a:pt x="2401" y="31"/>
                    <a:pt x="2249" y="61"/>
                  </a:cubicBezTo>
                  <a:cubicBezTo>
                    <a:pt x="2037" y="91"/>
                    <a:pt x="1854" y="152"/>
                    <a:pt x="1672" y="243"/>
                  </a:cubicBezTo>
                  <a:cubicBezTo>
                    <a:pt x="1246" y="426"/>
                    <a:pt x="851" y="730"/>
                    <a:pt x="578" y="1095"/>
                  </a:cubicBezTo>
                  <a:cubicBezTo>
                    <a:pt x="487" y="1216"/>
                    <a:pt x="395" y="1338"/>
                    <a:pt x="335" y="1459"/>
                  </a:cubicBezTo>
                  <a:cubicBezTo>
                    <a:pt x="243" y="1611"/>
                    <a:pt x="183" y="1763"/>
                    <a:pt x="122" y="1946"/>
                  </a:cubicBezTo>
                  <a:cubicBezTo>
                    <a:pt x="61" y="2189"/>
                    <a:pt x="0" y="2462"/>
                    <a:pt x="0" y="2766"/>
                  </a:cubicBezTo>
                  <a:cubicBezTo>
                    <a:pt x="0" y="3891"/>
                    <a:pt x="699" y="4864"/>
                    <a:pt x="1642" y="5289"/>
                  </a:cubicBezTo>
                  <a:cubicBezTo>
                    <a:pt x="1824" y="5350"/>
                    <a:pt x="1976" y="5411"/>
                    <a:pt x="2158" y="5441"/>
                  </a:cubicBezTo>
                  <a:cubicBezTo>
                    <a:pt x="2189" y="5441"/>
                    <a:pt x="2249" y="5441"/>
                    <a:pt x="2310" y="5471"/>
                  </a:cubicBezTo>
                  <a:cubicBezTo>
                    <a:pt x="2401" y="5471"/>
                    <a:pt x="2493" y="5502"/>
                    <a:pt x="2584" y="5502"/>
                  </a:cubicBezTo>
                  <a:lnTo>
                    <a:pt x="2766" y="5502"/>
                  </a:lnTo>
                  <a:cubicBezTo>
                    <a:pt x="3830" y="5502"/>
                    <a:pt x="4772" y="4894"/>
                    <a:pt x="5228" y="3982"/>
                  </a:cubicBezTo>
                  <a:cubicBezTo>
                    <a:pt x="5289" y="3861"/>
                    <a:pt x="5319" y="3739"/>
                    <a:pt x="5380" y="3617"/>
                  </a:cubicBezTo>
                  <a:cubicBezTo>
                    <a:pt x="5411" y="3496"/>
                    <a:pt x="5441" y="3344"/>
                    <a:pt x="5471" y="3192"/>
                  </a:cubicBezTo>
                  <a:cubicBezTo>
                    <a:pt x="5502" y="3070"/>
                    <a:pt x="5502" y="2918"/>
                    <a:pt x="5502" y="2766"/>
                  </a:cubicBezTo>
                  <a:cubicBezTo>
                    <a:pt x="5502" y="1277"/>
                    <a:pt x="4316" y="61"/>
                    <a:pt x="2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101;p4">
            <a:extLst>
              <a:ext uri="{FF2B5EF4-FFF2-40B4-BE49-F238E27FC236}">
                <a16:creationId xmlns:a16="http://schemas.microsoft.com/office/drawing/2014/main" id="{A05A527C-B9DA-6918-CC7D-2A304EE4EF2B}"/>
              </a:ext>
            </a:extLst>
          </p:cNvPr>
          <p:cNvSpPr txBox="1"/>
          <p:nvPr/>
        </p:nvSpPr>
        <p:spPr>
          <a:xfrm>
            <a:off x="4643379" y="3880083"/>
            <a:ext cx="2683921" cy="73862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000"/>
              <a:buFont typeface="Arial"/>
              <a:buNone/>
            </a:pPr>
            <a:r>
              <a:rPr lang="en-US" b="1" i="0" u="none" strike="noStrike" cap="none" dirty="0">
                <a:solidFill>
                  <a:schemeClr val="tx1"/>
                </a:solidFill>
                <a:latin typeface="Times New Roman" panose="02020603050405020304" pitchFamily="18" charset="0"/>
                <a:ea typeface="Roboto"/>
                <a:cs typeface="Times New Roman" panose="02020603050405020304" pitchFamily="18" charset="0"/>
                <a:sym typeface="Roboto"/>
              </a:rPr>
              <a:t>Φα</a:t>
            </a:r>
            <a:r>
              <a:rPr lang="en-US" b="1" i="0" u="none" strike="noStrike" cap="none" dirty="0" err="1">
                <a:solidFill>
                  <a:schemeClr val="tx1"/>
                </a:solidFill>
                <a:latin typeface="Times New Roman" panose="02020603050405020304" pitchFamily="18" charset="0"/>
                <a:ea typeface="Roboto"/>
                <a:cs typeface="Times New Roman" panose="02020603050405020304" pitchFamily="18" charset="0"/>
                <a:sym typeface="Roboto"/>
              </a:rPr>
              <a:t>νουργιάκης</a:t>
            </a:r>
            <a:r>
              <a:rPr lang="en-US" b="1" i="0" u="none" strike="noStrike" cap="none" dirty="0">
                <a:solidFill>
                  <a:schemeClr val="tx1"/>
                </a:solidFill>
                <a:latin typeface="Times New Roman" panose="02020603050405020304" pitchFamily="18" charset="0"/>
                <a:ea typeface="Roboto"/>
                <a:cs typeface="Times New Roman" panose="02020603050405020304" pitchFamily="18" charset="0"/>
                <a:sym typeface="Roboto"/>
              </a:rPr>
              <a:t> </a:t>
            </a:r>
            <a:r>
              <a:rPr lang="el-GR" b="1" dirty="0">
                <a:solidFill>
                  <a:schemeClr val="tx1"/>
                </a:solidFill>
                <a:latin typeface="Times New Roman" panose="02020603050405020304" pitchFamily="18" charset="0"/>
                <a:ea typeface="Roboto"/>
                <a:cs typeface="Times New Roman" panose="02020603050405020304" pitchFamily="18" charset="0"/>
                <a:sym typeface="Roboto"/>
              </a:rPr>
              <a:t>Γιάννης</a:t>
            </a:r>
            <a:endParaRPr b="1" i="0" u="none" strike="noStrike" cap="none" dirty="0">
              <a:solidFill>
                <a:schemeClr val="tx1"/>
              </a:solidFill>
              <a:latin typeface="Times New Roman" panose="02020603050405020304" pitchFamily="18" charset="0"/>
              <a:cs typeface="Times New Roman" panose="02020603050405020304" pitchFamily="18" charset="0"/>
              <a:sym typeface="Arial"/>
            </a:endParaRPr>
          </a:p>
          <a:p>
            <a:pPr marL="0" marR="0" lvl="0" indent="0" rtl="0">
              <a:lnSpc>
                <a:spcPct val="100000"/>
              </a:lnSpc>
              <a:spcBef>
                <a:spcPts val="0"/>
              </a:spcBef>
              <a:spcAft>
                <a:spcPts val="0"/>
              </a:spcAft>
              <a:buClr>
                <a:srgbClr val="000000"/>
              </a:buClr>
              <a:buSzPts val="2000"/>
              <a:buFont typeface="Arial"/>
              <a:buNone/>
            </a:pPr>
            <a:r>
              <a:rPr lang="en-US" b="1" i="0" u="none" strike="noStrike" cap="none" dirty="0">
                <a:solidFill>
                  <a:schemeClr val="tx1"/>
                </a:solidFill>
                <a:latin typeface="Times New Roman" panose="02020603050405020304" pitchFamily="18" charset="0"/>
                <a:ea typeface="Roboto"/>
                <a:cs typeface="Times New Roman" panose="02020603050405020304" pitchFamily="18" charset="0"/>
                <a:sym typeface="Roboto"/>
              </a:rPr>
              <a:t>Βιδάκης Ν</a:t>
            </a:r>
            <a:r>
              <a:rPr lang="el-GR" b="1" i="0" u="none" strike="noStrike" cap="none" dirty="0" err="1">
                <a:solidFill>
                  <a:schemeClr val="tx1"/>
                </a:solidFill>
                <a:latin typeface="Times New Roman" panose="02020603050405020304" pitchFamily="18" charset="0"/>
                <a:ea typeface="Roboto"/>
                <a:cs typeface="Times New Roman" panose="02020603050405020304" pitchFamily="18" charset="0"/>
                <a:sym typeface="Roboto"/>
              </a:rPr>
              <a:t>ίκος</a:t>
            </a:r>
            <a:endParaRPr lang="el-GR" b="1" i="0" u="none" strike="noStrike" cap="none" dirty="0">
              <a:solidFill>
                <a:schemeClr val="tx1"/>
              </a:solidFill>
              <a:latin typeface="Times New Roman" panose="02020603050405020304" pitchFamily="18" charset="0"/>
              <a:ea typeface="Roboto"/>
              <a:cs typeface="Times New Roman" panose="02020603050405020304" pitchFamily="18" charset="0"/>
              <a:sym typeface="Roboto"/>
            </a:endParaRPr>
          </a:p>
          <a:p>
            <a:pPr marL="0" marR="0" lvl="0" indent="0" rtl="0">
              <a:lnSpc>
                <a:spcPct val="100000"/>
              </a:lnSpc>
              <a:spcBef>
                <a:spcPts val="0"/>
              </a:spcBef>
              <a:spcAft>
                <a:spcPts val="0"/>
              </a:spcAft>
              <a:buClr>
                <a:srgbClr val="000000"/>
              </a:buClr>
              <a:buSzPts val="2000"/>
              <a:buFont typeface="Arial"/>
              <a:buNone/>
            </a:pPr>
            <a:r>
              <a:rPr lang="en-US" b="1" i="0" u="none" strike="noStrike" cap="none" dirty="0">
                <a:solidFill>
                  <a:schemeClr val="tx1"/>
                </a:solidFill>
                <a:latin typeface="Times New Roman" panose="02020603050405020304" pitchFamily="18" charset="0"/>
                <a:ea typeface="Roboto"/>
                <a:cs typeface="Times New Roman" panose="02020603050405020304" pitchFamily="18" charset="0"/>
                <a:sym typeface="Roboto"/>
              </a:rPr>
              <a:t>Πανα</a:t>
            </a:r>
            <a:r>
              <a:rPr lang="en-US" b="1" i="0" u="none" strike="noStrike" cap="none" dirty="0" err="1">
                <a:solidFill>
                  <a:schemeClr val="tx1"/>
                </a:solidFill>
                <a:latin typeface="Times New Roman" panose="02020603050405020304" pitchFamily="18" charset="0"/>
                <a:ea typeface="Roboto"/>
                <a:cs typeface="Times New Roman" panose="02020603050405020304" pitchFamily="18" charset="0"/>
                <a:sym typeface="Roboto"/>
              </a:rPr>
              <a:t>γιωτάκης</a:t>
            </a:r>
            <a:r>
              <a:rPr lang="en-US" b="1" i="0" u="none" strike="noStrike" cap="none" dirty="0">
                <a:solidFill>
                  <a:schemeClr val="tx1"/>
                </a:solidFill>
                <a:latin typeface="Times New Roman" panose="02020603050405020304" pitchFamily="18" charset="0"/>
                <a:ea typeface="Roboto"/>
                <a:cs typeface="Times New Roman" panose="02020603050405020304" pitchFamily="18" charset="0"/>
                <a:sym typeface="Roboto"/>
              </a:rPr>
              <a:t> Κ</a:t>
            </a:r>
            <a:r>
              <a:rPr lang="el-GR" b="1" dirty="0" err="1">
                <a:solidFill>
                  <a:schemeClr val="tx1"/>
                </a:solidFill>
                <a:latin typeface="Times New Roman" panose="02020603050405020304" pitchFamily="18" charset="0"/>
                <a:ea typeface="Roboto"/>
                <a:cs typeface="Times New Roman" panose="02020603050405020304" pitchFamily="18" charset="0"/>
                <a:sym typeface="Roboto"/>
              </a:rPr>
              <a:t>ώστας</a:t>
            </a:r>
            <a:endParaRPr b="1" i="0" u="none" strike="noStrike" cap="none" dirty="0">
              <a:solidFill>
                <a:schemeClr val="tx1"/>
              </a:solidFill>
              <a:latin typeface="Times New Roman" panose="02020603050405020304" pitchFamily="18" charset="0"/>
              <a:cs typeface="Times New Roman" panose="02020603050405020304" pitchFamily="18" charset="0"/>
              <a:sym typeface="Arial"/>
            </a:endParaRPr>
          </a:p>
        </p:txBody>
      </p:sp>
      <p:sp>
        <p:nvSpPr>
          <p:cNvPr id="83" name="Google Shape;101;p4">
            <a:extLst>
              <a:ext uri="{FF2B5EF4-FFF2-40B4-BE49-F238E27FC236}">
                <a16:creationId xmlns:a16="http://schemas.microsoft.com/office/drawing/2014/main" id="{E289BC61-6A33-1B1A-24B8-DC8048E87BC4}"/>
              </a:ext>
            </a:extLst>
          </p:cNvPr>
          <p:cNvSpPr txBox="1"/>
          <p:nvPr/>
        </p:nvSpPr>
        <p:spPr>
          <a:xfrm>
            <a:off x="2932010" y="4079476"/>
            <a:ext cx="183853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b="1" i="0" u="none" strike="noStrike" cap="none" dirty="0">
                <a:solidFill>
                  <a:srgbClr val="3F2DA5"/>
                </a:solidFill>
                <a:latin typeface="Times New Roman" panose="02020603050405020304" pitchFamily="18" charset="0"/>
                <a:ea typeface="Roboto"/>
                <a:cs typeface="Times New Roman" panose="02020603050405020304" pitchFamily="18" charset="0"/>
                <a:sym typeface="Roboto"/>
              </a:rPr>
              <a:t>Τριμελής επ</a:t>
            </a:r>
            <a:r>
              <a:rPr lang="en-US" b="1" i="0" u="none" strike="noStrike" cap="none" dirty="0" err="1">
                <a:solidFill>
                  <a:srgbClr val="3F2DA5"/>
                </a:solidFill>
                <a:latin typeface="Times New Roman" panose="02020603050405020304" pitchFamily="18" charset="0"/>
                <a:ea typeface="Roboto"/>
                <a:cs typeface="Times New Roman" panose="02020603050405020304" pitchFamily="18" charset="0"/>
                <a:sym typeface="Roboto"/>
              </a:rPr>
              <a:t>ιτρο</a:t>
            </a:r>
            <a:r>
              <a:rPr lang="en-US" b="1" i="0" u="none" strike="noStrike" cap="none" dirty="0">
                <a:solidFill>
                  <a:srgbClr val="3F2DA5"/>
                </a:solidFill>
                <a:latin typeface="Times New Roman" panose="02020603050405020304" pitchFamily="18" charset="0"/>
                <a:ea typeface="Roboto"/>
                <a:cs typeface="Times New Roman" panose="02020603050405020304" pitchFamily="18" charset="0"/>
                <a:sym typeface="Roboto"/>
              </a:rPr>
              <a:t>πή:</a:t>
            </a:r>
            <a:endParaRPr b="1" i="0" u="none" strike="noStrike" cap="none" dirty="0">
              <a:solidFill>
                <a:srgbClr val="3F2DA5"/>
              </a:solidFill>
              <a:latin typeface="Times New Roman" panose="02020603050405020304" pitchFamily="18" charset="0"/>
              <a:ea typeface="Roboto"/>
              <a:cs typeface="Times New Roman" panose="02020603050405020304" pitchFamily="18" charset="0"/>
              <a:sym typeface="Roboto"/>
            </a:endParaRPr>
          </a:p>
          <a:p>
            <a:pPr marL="0" marR="0" lvl="0" indent="0" algn="ctr" rtl="0">
              <a:lnSpc>
                <a:spcPct val="100000"/>
              </a:lnSpc>
              <a:spcBef>
                <a:spcPts val="0"/>
              </a:spcBef>
              <a:spcAft>
                <a:spcPts val="0"/>
              </a:spcAft>
              <a:buClr>
                <a:srgbClr val="000000"/>
              </a:buClr>
              <a:buSzPts val="2000"/>
              <a:buFont typeface="Arial"/>
              <a:buNone/>
            </a:pPr>
            <a:endParaRPr b="1" i="0" u="none" strike="noStrike" cap="none" dirty="0">
              <a:solidFill>
                <a:schemeClr val="tx1"/>
              </a:solidFill>
              <a:latin typeface="Times New Roman" panose="02020603050405020304" pitchFamily="18" charset="0"/>
              <a:cs typeface="Times New Roman" panose="02020603050405020304" pitchFamily="18" charset="0"/>
              <a:sym typeface="Arial"/>
            </a:endParaRPr>
          </a:p>
        </p:txBody>
      </p:sp>
      <p:sp>
        <p:nvSpPr>
          <p:cNvPr id="84" name="Google Shape;102;p4">
            <a:extLst>
              <a:ext uri="{FF2B5EF4-FFF2-40B4-BE49-F238E27FC236}">
                <a16:creationId xmlns:a16="http://schemas.microsoft.com/office/drawing/2014/main" id="{05109CE3-0A74-576A-9148-EE839A18CDBC}"/>
              </a:ext>
            </a:extLst>
          </p:cNvPr>
          <p:cNvSpPr txBox="1"/>
          <p:nvPr/>
        </p:nvSpPr>
        <p:spPr>
          <a:xfrm>
            <a:off x="11456" y="4720795"/>
            <a:ext cx="9144000" cy="2923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1300" dirty="0">
                <a:latin typeface="Times New Roman" panose="02020603050405020304" pitchFamily="18" charset="0"/>
                <a:ea typeface="Roboto"/>
                <a:cs typeface="Times New Roman" panose="02020603050405020304" pitchFamily="18" charset="0"/>
                <a:sym typeface="Roboto"/>
              </a:rPr>
              <a:t>Παρασκευή, 5</a:t>
            </a:r>
            <a:r>
              <a:rPr lang="en-US" sz="1300" i="0" u="none" strike="noStrike" cap="none" dirty="0">
                <a:solidFill>
                  <a:srgbClr val="000000"/>
                </a:solidFill>
                <a:latin typeface="Times New Roman" panose="02020603050405020304" pitchFamily="18" charset="0"/>
                <a:ea typeface="Roboto"/>
                <a:cs typeface="Times New Roman" panose="02020603050405020304" pitchFamily="18" charset="0"/>
                <a:sym typeface="Roboto"/>
              </a:rPr>
              <a:t> </a:t>
            </a:r>
            <a:r>
              <a:rPr lang="el-GR" sz="1300" dirty="0">
                <a:latin typeface="Times New Roman" panose="02020603050405020304" pitchFamily="18" charset="0"/>
                <a:ea typeface="Roboto"/>
                <a:cs typeface="Times New Roman" panose="02020603050405020304" pitchFamily="18" charset="0"/>
                <a:sym typeface="Roboto"/>
              </a:rPr>
              <a:t>Ιουνίου</a:t>
            </a:r>
            <a:r>
              <a:rPr lang="en-US" sz="1300" i="0" u="none" strike="noStrike" cap="none" dirty="0">
                <a:solidFill>
                  <a:srgbClr val="000000"/>
                </a:solidFill>
                <a:latin typeface="Times New Roman" panose="02020603050405020304" pitchFamily="18" charset="0"/>
                <a:ea typeface="Roboto"/>
                <a:cs typeface="Times New Roman" panose="02020603050405020304" pitchFamily="18" charset="0"/>
                <a:sym typeface="Roboto"/>
              </a:rPr>
              <a:t> 202</a:t>
            </a:r>
            <a:r>
              <a:rPr lang="el-GR" sz="1300" i="0" u="none" strike="noStrike" cap="none" dirty="0">
                <a:solidFill>
                  <a:srgbClr val="000000"/>
                </a:solidFill>
                <a:latin typeface="Times New Roman" panose="02020603050405020304" pitchFamily="18" charset="0"/>
                <a:ea typeface="Roboto"/>
                <a:cs typeface="Times New Roman" panose="02020603050405020304" pitchFamily="18" charset="0"/>
                <a:sym typeface="Roboto"/>
              </a:rPr>
              <a:t>6</a:t>
            </a:r>
            <a:endParaRPr sz="130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85" name="Ορθογώνιο 84">
            <a:extLst>
              <a:ext uri="{FF2B5EF4-FFF2-40B4-BE49-F238E27FC236}">
                <a16:creationId xmlns:a16="http://schemas.microsoft.com/office/drawing/2014/main" id="{A6886A28-D71E-19BF-47B7-3FE786F4DFE3}"/>
              </a:ext>
            </a:extLst>
          </p:cNvPr>
          <p:cNvSpPr/>
          <p:nvPr/>
        </p:nvSpPr>
        <p:spPr>
          <a:xfrm>
            <a:off x="1094277" y="4091367"/>
            <a:ext cx="1608133"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HPV</a:t>
            </a:r>
            <a:endPar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Google Shape;101;p4">
            <a:extLst>
              <a:ext uri="{FF2B5EF4-FFF2-40B4-BE49-F238E27FC236}">
                <a16:creationId xmlns:a16="http://schemas.microsoft.com/office/drawing/2014/main" id="{EF80EFFB-447C-0BC7-EAA3-CFF0794997DA}"/>
              </a:ext>
            </a:extLst>
          </p:cNvPr>
          <p:cNvSpPr txBox="1"/>
          <p:nvPr/>
        </p:nvSpPr>
        <p:spPr>
          <a:xfrm>
            <a:off x="3882060" y="2650221"/>
            <a:ext cx="4963567" cy="4770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GR" sz="1500" b="1" i="0" u="none" strike="noStrike" cap="none" dirty="0">
                <a:solidFill>
                  <a:srgbClr val="7E67E0"/>
                </a:solidFill>
                <a:latin typeface="Times New Roman" panose="02020603050405020304" pitchFamily="18" charset="0"/>
                <a:ea typeface="Roboto"/>
                <a:cs typeface="Times New Roman" panose="02020603050405020304" pitchFamily="18" charset="0"/>
                <a:sym typeface="Roboto"/>
              </a:rPr>
              <a:t>Φοιτήτρια</a:t>
            </a:r>
            <a:r>
              <a:rPr lang="en-US" sz="1500" b="1" i="0" u="none" strike="noStrike" cap="none" dirty="0">
                <a:solidFill>
                  <a:srgbClr val="7E67E0"/>
                </a:solidFill>
                <a:latin typeface="Times New Roman" panose="02020603050405020304" pitchFamily="18" charset="0"/>
                <a:ea typeface="Roboto"/>
                <a:cs typeface="Times New Roman" panose="02020603050405020304" pitchFamily="18" charset="0"/>
                <a:sym typeface="Roboto"/>
              </a:rPr>
              <a:t>:</a:t>
            </a:r>
            <a:endParaRPr sz="1500" b="1" i="0" u="none" strike="noStrike" cap="none" dirty="0">
              <a:solidFill>
                <a:srgbClr val="7E67E0"/>
              </a:solidFill>
              <a:latin typeface="Times New Roman" panose="02020603050405020304" pitchFamily="18" charset="0"/>
              <a:ea typeface="Roboto"/>
              <a:cs typeface="Times New Roman" panose="02020603050405020304" pitchFamily="18" charset="0"/>
              <a:sym typeface="Roboto"/>
            </a:endParaRPr>
          </a:p>
          <a:p>
            <a:pPr marL="0" marR="0" lvl="0" indent="0" algn="ctr" rtl="0">
              <a:lnSpc>
                <a:spcPct val="100000"/>
              </a:lnSpc>
              <a:spcBef>
                <a:spcPts val="0"/>
              </a:spcBef>
              <a:spcAft>
                <a:spcPts val="0"/>
              </a:spcAft>
              <a:buClr>
                <a:srgbClr val="000000"/>
              </a:buClr>
              <a:buSzPts val="2000"/>
              <a:buFont typeface="Arial"/>
              <a:buNone/>
            </a:pPr>
            <a:endParaRPr sz="1000" b="1" i="0" u="none" strike="noStrike" cap="none" dirty="0">
              <a:solidFill>
                <a:schemeClr val="tx1"/>
              </a:solidFill>
              <a:latin typeface="Times New Roman" panose="02020603050405020304" pitchFamily="18" charset="0"/>
              <a:cs typeface="Times New Roman" panose="02020603050405020304" pitchFamily="18" charset="0"/>
              <a:sym typeface="Arial"/>
            </a:endParaRPr>
          </a:p>
        </p:txBody>
      </p:sp>
      <p:sp>
        <p:nvSpPr>
          <p:cNvPr id="74" name="TextBox 73">
            <a:extLst>
              <a:ext uri="{FF2B5EF4-FFF2-40B4-BE49-F238E27FC236}">
                <a16:creationId xmlns:a16="http://schemas.microsoft.com/office/drawing/2014/main" id="{C77CEC48-8BAA-D207-CE7D-6399CFA505BB}"/>
              </a:ext>
            </a:extLst>
          </p:cNvPr>
          <p:cNvSpPr txBox="1"/>
          <p:nvPr/>
        </p:nvSpPr>
        <p:spPr>
          <a:xfrm>
            <a:off x="3999963" y="2950684"/>
            <a:ext cx="4756824" cy="307777"/>
          </a:xfrm>
          <a:prstGeom prst="rect">
            <a:avLst/>
          </a:prstGeom>
          <a:noFill/>
        </p:spPr>
        <p:txBody>
          <a:bodyPr wrap="square">
            <a:spAutoFit/>
          </a:bodyPr>
          <a:lstStyle/>
          <a:p>
            <a:pPr marL="0" lvl="0" indent="0" algn="ctr" rtl="0">
              <a:spcBef>
                <a:spcPts val="0"/>
              </a:spcBef>
              <a:spcAft>
                <a:spcPts val="0"/>
              </a:spcAft>
              <a:buNone/>
            </a:pPr>
            <a:r>
              <a:rPr lang="el-GR" sz="1400" b="1" dirty="0">
                <a:latin typeface="Times New Roman" panose="02020603050405020304" pitchFamily="18" charset="0"/>
                <a:ea typeface="Roboto"/>
                <a:cs typeface="Times New Roman" panose="02020603050405020304" pitchFamily="18" charset="0"/>
                <a:sym typeface="Roboto"/>
              </a:rPr>
              <a:t>Χατζέα Βασιλική Ειρήνη, ΔΕ20734</a:t>
            </a:r>
          </a:p>
        </p:txBody>
      </p:sp>
    </p:spTree>
    <p:extLst>
      <p:ext uri="{BB962C8B-B14F-4D97-AF65-F5344CB8AC3E}">
        <p14:creationId xmlns:p14="http://schemas.microsoft.com/office/powerpoint/2010/main" val="250000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824463-1956-95D1-93B5-77CCA7613C48}"/>
              </a:ext>
            </a:extLst>
          </p:cNvPr>
          <p:cNvSpPr>
            <a:spLocks noGrp="1"/>
          </p:cNvSpPr>
          <p:nvPr>
            <p:ph type="title"/>
          </p:nvPr>
        </p:nvSpPr>
        <p:spPr>
          <a:xfrm>
            <a:off x="0" y="336371"/>
            <a:ext cx="9144000" cy="331800"/>
          </a:xfrm>
        </p:spPr>
        <p:txBody>
          <a:bodyPr/>
          <a:lstStyle/>
          <a:p>
            <a:r>
              <a:rPr lang="el-GR" b="1" dirty="0">
                <a:solidFill>
                  <a:schemeClr val="tx2">
                    <a:lumMod val="50000"/>
                  </a:schemeClr>
                </a:solidFill>
                <a:latin typeface="Times New Roman" panose="02020603050405020304" pitchFamily="18" charset="0"/>
                <a:cs typeface="Times New Roman" panose="02020603050405020304" pitchFamily="18" charset="0"/>
              </a:rPr>
              <a:t>Αποτελέσματα - 1</a:t>
            </a:r>
            <a:r>
              <a:rPr lang="el-GR" b="1" baseline="30000" dirty="0">
                <a:solidFill>
                  <a:schemeClr val="tx2">
                    <a:lumMod val="50000"/>
                  </a:schemeClr>
                </a:solidFill>
                <a:latin typeface="Times New Roman" panose="02020603050405020304" pitchFamily="18" charset="0"/>
                <a:cs typeface="Times New Roman" panose="02020603050405020304" pitchFamily="18" charset="0"/>
              </a:rPr>
              <a:t>ο</a:t>
            </a:r>
            <a:r>
              <a:rPr lang="el-GR" b="1" dirty="0">
                <a:solidFill>
                  <a:schemeClr val="tx2">
                    <a:lumMod val="50000"/>
                  </a:schemeClr>
                </a:solidFill>
                <a:latin typeface="Times New Roman" panose="02020603050405020304" pitchFamily="18" charset="0"/>
                <a:cs typeface="Times New Roman" panose="02020603050405020304" pitchFamily="18" charset="0"/>
              </a:rPr>
              <a:t> ερευνητικό ερώτημα (βιβλιομετρικά στοιχεία)</a:t>
            </a:r>
          </a:p>
        </p:txBody>
      </p:sp>
      <p:pic>
        <p:nvPicPr>
          <p:cNvPr id="4100" name="Picture 4">
            <a:extLst>
              <a:ext uri="{FF2B5EF4-FFF2-40B4-BE49-F238E27FC236}">
                <a16:creationId xmlns:a16="http://schemas.microsoft.com/office/drawing/2014/main" id="{9D28FD7B-A3CF-5D90-C793-DA9655471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459" y="845502"/>
            <a:ext cx="5081753" cy="251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a:extLst>
              <a:ext uri="{FF2B5EF4-FFF2-40B4-BE49-F238E27FC236}">
                <a16:creationId xmlns:a16="http://schemas.microsoft.com/office/drawing/2014/main" id="{AD62254E-B33D-FD50-500A-59EDBA2BC4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6" r="2640" b="2625"/>
          <a:stretch>
            <a:fillRect/>
          </a:stretch>
        </p:blipFill>
        <p:spPr bwMode="auto">
          <a:xfrm>
            <a:off x="126779" y="845501"/>
            <a:ext cx="3817476" cy="264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800;p25">
            <a:extLst>
              <a:ext uri="{FF2B5EF4-FFF2-40B4-BE49-F238E27FC236}">
                <a16:creationId xmlns:a16="http://schemas.microsoft.com/office/drawing/2014/main" id="{2E2B50BD-DE19-2DA4-BB63-4585B879CE0C}"/>
              </a:ext>
            </a:extLst>
          </p:cNvPr>
          <p:cNvSpPr txBox="1"/>
          <p:nvPr/>
        </p:nvSpPr>
        <p:spPr>
          <a:xfrm flipH="1">
            <a:off x="126778" y="3695700"/>
            <a:ext cx="3728797" cy="1343789"/>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l-GR" sz="1200" b="0" i="0" u="none" strike="noStrike" cap="none" dirty="0">
                <a:solidFill>
                  <a:srgbClr val="171616"/>
                </a:solidFill>
                <a:latin typeface="Times New Roman" panose="02020603050405020304" pitchFamily="18" charset="0"/>
                <a:ea typeface="Roboto"/>
                <a:cs typeface="Times New Roman" panose="02020603050405020304" pitchFamily="18" charset="0"/>
                <a:sym typeface="Roboto"/>
              </a:rPr>
              <a:t>1.1 Πόσες μελέτες περιγράφουν </a:t>
            </a:r>
            <a:r>
              <a:rPr lang="el-GR" sz="1200" dirty="0">
                <a:solidFill>
                  <a:srgbClr val="171616"/>
                </a:solidFill>
                <a:latin typeface="Times New Roman" panose="02020603050405020304" pitchFamily="18" charset="0"/>
                <a:ea typeface="Roboto"/>
                <a:cs typeface="Times New Roman" panose="02020603050405020304" pitchFamily="18" charset="0"/>
                <a:sym typeface="Roboto"/>
              </a:rPr>
              <a:t>παιχνίδια σοβαρού σκοπού που </a:t>
            </a:r>
            <a:r>
              <a:rPr lang="el-GR" sz="1200" b="0" i="0" u="none" strike="noStrike" cap="none" dirty="0">
                <a:solidFill>
                  <a:srgbClr val="171616"/>
                </a:solidFill>
                <a:latin typeface="Times New Roman" panose="02020603050405020304" pitchFamily="18" charset="0"/>
                <a:ea typeface="Roboto"/>
                <a:cs typeface="Times New Roman" panose="02020603050405020304" pitchFamily="18" charset="0"/>
                <a:sym typeface="Roboto"/>
              </a:rPr>
              <a:t>προωθούν τον εμβολιασμού έναντι του HPV;</a:t>
            </a:r>
          </a:p>
          <a:p>
            <a:pPr marL="0" marR="0" lvl="0" indent="0" algn="just" rtl="0">
              <a:lnSpc>
                <a:spcPct val="107000"/>
              </a:lnSpc>
              <a:spcBef>
                <a:spcPts val="0"/>
              </a:spcBef>
              <a:spcAft>
                <a:spcPts val="0"/>
              </a:spcAft>
              <a:buClr>
                <a:srgbClr val="000000"/>
              </a:buClr>
              <a:buSzPts val="1400"/>
              <a:buFont typeface="Arial"/>
              <a:buNone/>
            </a:pPr>
            <a:endParaRPr lang="el-GR" sz="800" dirty="0">
              <a:solidFill>
                <a:srgbClr val="171616"/>
              </a:solidFill>
              <a:latin typeface="Times New Roman" panose="02020603050405020304" pitchFamily="18" charset="0"/>
              <a:ea typeface="Roboto"/>
              <a:cs typeface="Times New Roman" panose="02020603050405020304" pitchFamily="18" charset="0"/>
              <a:sym typeface="Roboto"/>
            </a:endParaRPr>
          </a:p>
          <a:p>
            <a:pPr marL="0" marR="0" lvl="0" indent="0" algn="just" rtl="0">
              <a:lnSpc>
                <a:spcPct val="107000"/>
              </a:lnSpc>
              <a:spcBef>
                <a:spcPts val="0"/>
              </a:spcBef>
              <a:spcAft>
                <a:spcPts val="0"/>
              </a:spcAft>
              <a:buClr>
                <a:srgbClr val="000000"/>
              </a:buClr>
              <a:buSzPts val="1400"/>
              <a:buFont typeface="Arial"/>
              <a:buNone/>
            </a:pPr>
            <a:r>
              <a:rPr lang="el-GR" sz="1200" b="1" i="0" u="none" strike="noStrike" cap="none" dirty="0">
                <a:solidFill>
                  <a:srgbClr val="43AFD5"/>
                </a:solidFill>
                <a:latin typeface="Times New Roman" panose="02020603050405020304" pitchFamily="18" charset="0"/>
                <a:ea typeface="Roboto"/>
                <a:cs typeface="Times New Roman" panose="02020603050405020304" pitchFamily="18" charset="0"/>
                <a:sym typeface="Roboto"/>
              </a:rPr>
              <a:t>21 μελέτες για serious games &amp; HPV</a:t>
            </a:r>
          </a:p>
          <a:p>
            <a:pPr marL="0" marR="0" lvl="0" indent="0" algn="just" rtl="0">
              <a:lnSpc>
                <a:spcPct val="107000"/>
              </a:lnSpc>
              <a:spcBef>
                <a:spcPts val="0"/>
              </a:spcBef>
              <a:spcAft>
                <a:spcPts val="0"/>
              </a:spcAft>
              <a:buClr>
                <a:srgbClr val="000000"/>
              </a:buClr>
              <a:buSzPts val="1400"/>
              <a:buFont typeface="Arial"/>
              <a:buNone/>
            </a:pPr>
            <a:endParaRPr lang="el-GR" sz="800" b="1" dirty="0">
              <a:solidFill>
                <a:srgbClr val="F58C00"/>
              </a:solidFill>
              <a:latin typeface="Times New Roman" panose="02020603050405020304" pitchFamily="18" charset="0"/>
              <a:ea typeface="Roboto"/>
              <a:cs typeface="Times New Roman" panose="02020603050405020304" pitchFamily="18" charset="0"/>
              <a:sym typeface="Roboto"/>
            </a:endParaRPr>
          </a:p>
          <a:p>
            <a:pPr lvl="0" algn="just">
              <a:lnSpc>
                <a:spcPct val="107000"/>
              </a:lnSpc>
              <a:buSzPts val="1400"/>
            </a:pPr>
            <a:r>
              <a:rPr lang="el-GR" sz="1200" dirty="0">
                <a:solidFill>
                  <a:srgbClr val="234F60"/>
                </a:solidFill>
                <a:latin typeface="Times New Roman" panose="02020603050405020304" pitchFamily="18" charset="0"/>
                <a:ea typeface="Roboto"/>
                <a:cs typeface="Times New Roman" panose="02020603050405020304" pitchFamily="18" charset="0"/>
              </a:rPr>
              <a:t>Αυξανόμενο ερευνητικό ενδιαφέρον για χρήση παιχνιδιών σοβαρού σκοπού στην πρόληψη του </a:t>
            </a:r>
            <a:r>
              <a:rPr lang="en-US" sz="1200" dirty="0">
                <a:solidFill>
                  <a:srgbClr val="234F60"/>
                </a:solidFill>
                <a:latin typeface="Times New Roman" panose="02020603050405020304" pitchFamily="18" charset="0"/>
                <a:ea typeface="Roboto"/>
                <a:cs typeface="Times New Roman" panose="02020603050405020304" pitchFamily="18" charset="0"/>
              </a:rPr>
              <a:t>HPV</a:t>
            </a:r>
            <a:endParaRPr lang="el-GR" sz="1200" dirty="0">
              <a:solidFill>
                <a:srgbClr val="234F60"/>
              </a:solidFill>
              <a:latin typeface="Times New Roman" panose="02020603050405020304" pitchFamily="18" charset="0"/>
              <a:ea typeface="Roboto"/>
              <a:cs typeface="Times New Roman" panose="02020603050405020304" pitchFamily="18" charset="0"/>
              <a:sym typeface="Roboto"/>
            </a:endParaRPr>
          </a:p>
        </p:txBody>
      </p:sp>
      <p:sp>
        <p:nvSpPr>
          <p:cNvPr id="6" name="Google Shape;800;p25">
            <a:extLst>
              <a:ext uri="{FF2B5EF4-FFF2-40B4-BE49-F238E27FC236}">
                <a16:creationId xmlns:a16="http://schemas.microsoft.com/office/drawing/2014/main" id="{D5CAC74E-4901-4431-C65F-44279DD868FF}"/>
              </a:ext>
            </a:extLst>
          </p:cNvPr>
          <p:cNvSpPr txBox="1"/>
          <p:nvPr/>
        </p:nvSpPr>
        <p:spPr>
          <a:xfrm flipH="1">
            <a:off x="3989975" y="3695700"/>
            <a:ext cx="4983717" cy="1330837"/>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r>
              <a:rPr lang="el-GR" sz="1200" dirty="0">
                <a:solidFill>
                  <a:srgbClr val="171616"/>
                </a:solidFill>
                <a:latin typeface="Times New Roman" panose="02020603050405020304" pitchFamily="18" charset="0"/>
                <a:ea typeface="Roboto"/>
                <a:cs typeface="Times New Roman" panose="02020603050405020304" pitchFamily="18" charset="0"/>
              </a:rPr>
              <a:t>1.2 Ποια η χρονική</a:t>
            </a:r>
            <a:r>
              <a:rPr lang="en-US" sz="1200" dirty="0">
                <a:solidFill>
                  <a:srgbClr val="171616"/>
                </a:solidFill>
                <a:latin typeface="Times New Roman" panose="02020603050405020304" pitchFamily="18" charset="0"/>
                <a:ea typeface="Roboto"/>
                <a:cs typeface="Times New Roman" panose="02020603050405020304" pitchFamily="18" charset="0"/>
              </a:rPr>
              <a:t> </a:t>
            </a:r>
            <a:r>
              <a:rPr lang="el-GR" sz="1200" dirty="0">
                <a:solidFill>
                  <a:srgbClr val="171616"/>
                </a:solidFill>
                <a:latin typeface="Times New Roman" panose="02020603050405020304" pitchFamily="18" charset="0"/>
                <a:ea typeface="Roboto"/>
                <a:cs typeface="Times New Roman" panose="02020603050405020304" pitchFamily="18" charset="0"/>
              </a:rPr>
              <a:t>και γεωγραφική κατανομή αυτών των δημοσιεύσεων;</a:t>
            </a:r>
          </a:p>
          <a:p>
            <a:pPr marL="0" marR="0" lvl="0" indent="0" algn="just" rtl="0">
              <a:lnSpc>
                <a:spcPct val="107000"/>
              </a:lnSpc>
              <a:spcBef>
                <a:spcPts val="0"/>
              </a:spcBef>
              <a:spcAft>
                <a:spcPts val="0"/>
              </a:spcAft>
              <a:buClr>
                <a:srgbClr val="000000"/>
              </a:buClr>
              <a:buSzPts val="1400"/>
              <a:buFont typeface="Arial"/>
              <a:buNone/>
            </a:pPr>
            <a:endParaRPr lang="el-GR" sz="800" dirty="0">
              <a:solidFill>
                <a:srgbClr val="171616"/>
              </a:solidFill>
              <a:latin typeface="Times New Roman" panose="02020603050405020304" pitchFamily="18" charset="0"/>
              <a:ea typeface="Roboto"/>
              <a:cs typeface="Times New Roman" panose="02020603050405020304" pitchFamily="18" charset="0"/>
              <a:sym typeface="Roboto"/>
            </a:endParaRPr>
          </a:p>
          <a:p>
            <a:pPr marL="0" marR="0" lvl="0" indent="0" algn="just" rtl="0">
              <a:lnSpc>
                <a:spcPct val="107000"/>
              </a:lnSpc>
              <a:spcBef>
                <a:spcPts val="0"/>
              </a:spcBef>
              <a:spcAft>
                <a:spcPts val="0"/>
              </a:spcAft>
              <a:buClr>
                <a:srgbClr val="000000"/>
              </a:buClr>
              <a:buSzPts val="1400"/>
              <a:buFont typeface="Arial"/>
              <a:buNone/>
            </a:pPr>
            <a:r>
              <a:rPr lang="el-GR" sz="1200" b="1" dirty="0">
                <a:solidFill>
                  <a:srgbClr val="43AFD5"/>
                </a:solidFill>
                <a:latin typeface="Times New Roman" panose="02020603050405020304" pitchFamily="18" charset="0"/>
                <a:ea typeface="Roboto"/>
                <a:cs typeface="Times New Roman" panose="02020603050405020304" pitchFamily="18" charset="0"/>
                <a:sym typeface="Roboto"/>
              </a:rPr>
              <a:t>8 χώρες συνολικά (από όλες τις ηπείρους)</a:t>
            </a:r>
          </a:p>
          <a:p>
            <a:pPr marL="0" marR="0" lvl="0" indent="0" algn="just" rtl="0">
              <a:lnSpc>
                <a:spcPct val="107000"/>
              </a:lnSpc>
              <a:spcBef>
                <a:spcPts val="0"/>
              </a:spcBef>
              <a:spcAft>
                <a:spcPts val="0"/>
              </a:spcAft>
              <a:buClr>
                <a:srgbClr val="000000"/>
              </a:buClr>
              <a:buSzPts val="1400"/>
              <a:buFont typeface="Arial"/>
              <a:buNone/>
            </a:pPr>
            <a:r>
              <a:rPr lang="el-GR" sz="1200" i="0" u="none" strike="noStrike" cap="none" dirty="0">
                <a:solidFill>
                  <a:srgbClr val="234F60"/>
                </a:solidFill>
                <a:latin typeface="Times New Roman" panose="02020603050405020304" pitchFamily="18" charset="0"/>
                <a:ea typeface="Roboto"/>
                <a:cs typeface="Times New Roman" panose="02020603050405020304" pitchFamily="18" charset="0"/>
                <a:sym typeface="Roboto"/>
              </a:rPr>
              <a:t>ΗΠΑ: 10 άρθρα, Γαλλία: 4 άρθρα, Κίνα: 2 άρθρα, Άλλες χώρες: 1 άρθρο</a:t>
            </a:r>
          </a:p>
          <a:p>
            <a:pPr marL="0" marR="0" lvl="0" indent="0" algn="just" rtl="0">
              <a:lnSpc>
                <a:spcPct val="107000"/>
              </a:lnSpc>
              <a:spcBef>
                <a:spcPts val="0"/>
              </a:spcBef>
              <a:spcAft>
                <a:spcPts val="0"/>
              </a:spcAft>
              <a:buClr>
                <a:srgbClr val="000000"/>
              </a:buClr>
              <a:buSzPts val="1400"/>
              <a:buFont typeface="Arial"/>
              <a:buNone/>
            </a:pPr>
            <a:endParaRPr lang="el-GR" sz="800" dirty="0">
              <a:solidFill>
                <a:srgbClr val="F58C00"/>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dirty="0">
                <a:solidFill>
                  <a:srgbClr val="234F60"/>
                </a:solidFill>
                <a:latin typeface="Times New Roman" panose="02020603050405020304" pitchFamily="18" charset="0"/>
                <a:ea typeface="Roboto"/>
                <a:cs typeface="Times New Roman" panose="02020603050405020304" pitchFamily="18" charset="0"/>
                <a:sym typeface="Roboto"/>
              </a:rPr>
              <a:t>Τα περισσότερα άρθρα δημοσιεύθηκαν τα τελευταία 5 χρόνια (n=14), </a:t>
            </a:r>
          </a:p>
          <a:p>
            <a:pPr algn="just">
              <a:lnSpc>
                <a:spcPct val="107000"/>
              </a:lnSpc>
              <a:buSzPts val="1400"/>
            </a:pPr>
            <a:r>
              <a:rPr lang="el-GR" sz="1200" dirty="0">
                <a:solidFill>
                  <a:srgbClr val="234F60"/>
                </a:solidFill>
                <a:latin typeface="Times New Roman" panose="02020603050405020304" pitchFamily="18" charset="0"/>
                <a:ea typeface="Roboto"/>
                <a:cs typeface="Times New Roman" panose="02020603050405020304" pitchFamily="18" charset="0"/>
                <a:sym typeface="Roboto"/>
              </a:rPr>
              <a:t>με κορύφωση των δημοσιεύσεων το 2025 (n=5)</a:t>
            </a:r>
            <a:endParaRPr lang="el-GR" sz="1200" i="0" u="none" strike="noStrike" cap="none" dirty="0">
              <a:solidFill>
                <a:srgbClr val="234F60"/>
              </a:solidFill>
              <a:latin typeface="Times New Roman" panose="02020603050405020304" pitchFamily="18" charset="0"/>
              <a:ea typeface="Roboto"/>
              <a:cs typeface="Times New Roman" panose="02020603050405020304" pitchFamily="18" charset="0"/>
              <a:sym typeface="Roboto"/>
            </a:endParaRPr>
          </a:p>
        </p:txBody>
      </p:sp>
      <p:sp>
        <p:nvSpPr>
          <p:cNvPr id="5" name="TextBox 4">
            <a:extLst>
              <a:ext uri="{FF2B5EF4-FFF2-40B4-BE49-F238E27FC236}">
                <a16:creationId xmlns:a16="http://schemas.microsoft.com/office/drawing/2014/main" id="{6E890C81-F95C-AA5D-74D0-308F643851DE}"/>
              </a:ext>
            </a:extLst>
          </p:cNvPr>
          <p:cNvSpPr txBox="1"/>
          <p:nvPr/>
        </p:nvSpPr>
        <p:spPr>
          <a:xfrm>
            <a:off x="45720" y="3370903"/>
            <a:ext cx="3898535" cy="261610"/>
          </a:xfrm>
          <a:prstGeom prst="rect">
            <a:avLst/>
          </a:prstGeom>
          <a:noFill/>
        </p:spPr>
        <p:txBody>
          <a:bodyPr wrap="square">
            <a:spAutoFit/>
          </a:bodyPr>
          <a:lstStyle/>
          <a:p>
            <a:r>
              <a:rPr lang="el-GR" sz="1100" b="1" dirty="0">
                <a:latin typeface="Times New Roman" panose="02020603050405020304" pitchFamily="18" charset="0"/>
                <a:cs typeface="Times New Roman" panose="02020603050405020304" pitchFamily="18" charset="0"/>
              </a:rPr>
              <a:t>Εικόνα</a:t>
            </a:r>
            <a:r>
              <a:rPr lang="en-US" sz="1100" b="1" dirty="0">
                <a:latin typeface="Times New Roman" panose="02020603050405020304" pitchFamily="18" charset="0"/>
                <a:cs typeface="Times New Roman" panose="02020603050405020304" pitchFamily="18" charset="0"/>
              </a:rPr>
              <a:t>:</a:t>
            </a:r>
            <a:r>
              <a:rPr lang="el-GR" sz="1100" b="1" dirty="0">
                <a:latin typeface="Times New Roman" panose="02020603050405020304" pitchFamily="18" charset="0"/>
                <a:cs typeface="Times New Roman" panose="02020603050405020304" pitchFamily="18" charset="0"/>
              </a:rPr>
              <a:t> Ετήσια κατανομή HPV</a:t>
            </a:r>
            <a:r>
              <a:rPr lang="en-US" sz="1100" b="1" dirty="0">
                <a:latin typeface="Times New Roman" panose="02020603050405020304" pitchFamily="18" charset="0"/>
                <a:cs typeface="Times New Roman" panose="02020603050405020304" pitchFamily="18" charset="0"/>
              </a:rPr>
              <a:t> serious games</a:t>
            </a:r>
            <a:r>
              <a:rPr lang="el-GR" sz="1100" b="1" dirty="0">
                <a:latin typeface="Times New Roman" panose="02020603050405020304" pitchFamily="18" charset="0"/>
                <a:cs typeface="Times New Roman" panose="02020603050405020304" pitchFamily="18" charset="0"/>
              </a:rPr>
              <a:t> άρθρων (Ν=21)</a:t>
            </a:r>
          </a:p>
        </p:txBody>
      </p:sp>
      <p:sp>
        <p:nvSpPr>
          <p:cNvPr id="7" name="TextBox 6">
            <a:extLst>
              <a:ext uri="{FF2B5EF4-FFF2-40B4-BE49-F238E27FC236}">
                <a16:creationId xmlns:a16="http://schemas.microsoft.com/office/drawing/2014/main" id="{B8D17B5F-3A48-A458-C07E-220A0378356B}"/>
              </a:ext>
            </a:extLst>
          </p:cNvPr>
          <p:cNvSpPr txBox="1"/>
          <p:nvPr/>
        </p:nvSpPr>
        <p:spPr>
          <a:xfrm>
            <a:off x="3893676" y="3370903"/>
            <a:ext cx="5115925" cy="261610"/>
          </a:xfrm>
          <a:prstGeom prst="rect">
            <a:avLst/>
          </a:prstGeom>
          <a:noFill/>
        </p:spPr>
        <p:txBody>
          <a:bodyPr wrap="square">
            <a:spAutoFit/>
          </a:bodyPr>
          <a:lstStyle/>
          <a:p>
            <a:pPr algn="ctr"/>
            <a:r>
              <a:rPr lang="el-GR" sz="1100" b="1" dirty="0">
                <a:latin typeface="Times New Roman" panose="02020603050405020304" pitchFamily="18" charset="0"/>
                <a:cs typeface="Times New Roman" panose="02020603050405020304" pitchFamily="18" charset="0"/>
              </a:rPr>
              <a:t>Εικόνα</a:t>
            </a:r>
            <a:r>
              <a:rPr lang="en-US" sz="1100" b="1" dirty="0">
                <a:latin typeface="Times New Roman" panose="02020603050405020304" pitchFamily="18" charset="0"/>
                <a:cs typeface="Times New Roman" panose="02020603050405020304" pitchFamily="18" charset="0"/>
              </a:rPr>
              <a:t>:</a:t>
            </a:r>
            <a:r>
              <a:rPr lang="el-GR" sz="1100" b="1" dirty="0">
                <a:latin typeface="Times New Roman" panose="02020603050405020304" pitchFamily="18" charset="0"/>
                <a:cs typeface="Times New Roman" panose="02020603050405020304" pitchFamily="18" charset="0"/>
              </a:rPr>
              <a:t> Αριθμός δημοσιευμένων άρθρων για HPV</a:t>
            </a:r>
            <a:r>
              <a:rPr lang="en-US" sz="1100" b="1" dirty="0">
                <a:latin typeface="Times New Roman" panose="02020603050405020304" pitchFamily="18" charset="0"/>
                <a:cs typeface="Times New Roman" panose="02020603050405020304" pitchFamily="18" charset="0"/>
              </a:rPr>
              <a:t> serious games</a:t>
            </a:r>
            <a:r>
              <a:rPr lang="el-GR" sz="1100" b="1" dirty="0">
                <a:latin typeface="Times New Roman" panose="02020603050405020304" pitchFamily="18" charset="0"/>
                <a:cs typeface="Times New Roman" panose="02020603050405020304" pitchFamily="18" charset="0"/>
              </a:rPr>
              <a:t> ανά χώρα (Ν=21)</a:t>
            </a:r>
          </a:p>
        </p:txBody>
      </p:sp>
    </p:spTree>
    <p:extLst>
      <p:ext uri="{BB962C8B-B14F-4D97-AF65-F5344CB8AC3E}">
        <p14:creationId xmlns:p14="http://schemas.microsoft.com/office/powerpoint/2010/main" val="38802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22"/>
          <p:cNvSpPr/>
          <p:nvPr/>
        </p:nvSpPr>
        <p:spPr>
          <a:xfrm>
            <a:off x="5156034" y="3921984"/>
            <a:ext cx="174584" cy="314646"/>
          </a:xfrm>
          <a:custGeom>
            <a:avLst/>
            <a:gdLst/>
            <a:ahLst/>
            <a:cxnLst/>
            <a:rect l="l" t="t" r="r" b="b"/>
            <a:pathLst>
              <a:path w="1684" h="3035" extrusionOk="0">
                <a:moveTo>
                  <a:pt x="357" y="1"/>
                </a:moveTo>
                <a:cubicBezTo>
                  <a:pt x="249" y="684"/>
                  <a:pt x="1" y="1509"/>
                  <a:pt x="134" y="1537"/>
                </a:cubicBezTo>
                <a:cubicBezTo>
                  <a:pt x="138" y="1538"/>
                  <a:pt x="142" y="1539"/>
                  <a:pt x="146" y="1539"/>
                </a:cubicBezTo>
                <a:cubicBezTo>
                  <a:pt x="322" y="1539"/>
                  <a:pt x="709" y="814"/>
                  <a:pt x="709" y="814"/>
                </a:cubicBezTo>
                <a:cubicBezTo>
                  <a:pt x="894" y="1244"/>
                  <a:pt x="740" y="3035"/>
                  <a:pt x="1152" y="3035"/>
                </a:cubicBezTo>
                <a:cubicBezTo>
                  <a:pt x="1190" y="3035"/>
                  <a:pt x="1234" y="3019"/>
                  <a:pt x="1283" y="2985"/>
                </a:cubicBezTo>
                <a:cubicBezTo>
                  <a:pt x="1684" y="2707"/>
                  <a:pt x="1641" y="1129"/>
                  <a:pt x="1590"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3895026" y="3933123"/>
            <a:ext cx="174584" cy="314646"/>
          </a:xfrm>
          <a:custGeom>
            <a:avLst/>
            <a:gdLst/>
            <a:ahLst/>
            <a:cxnLst/>
            <a:rect l="l" t="t" r="r" b="b"/>
            <a:pathLst>
              <a:path w="1684" h="3035" extrusionOk="0">
                <a:moveTo>
                  <a:pt x="95" y="1"/>
                </a:moveTo>
                <a:cubicBezTo>
                  <a:pt x="43" y="1129"/>
                  <a:pt x="0" y="2707"/>
                  <a:pt x="400" y="2985"/>
                </a:cubicBezTo>
                <a:cubicBezTo>
                  <a:pt x="450" y="3019"/>
                  <a:pt x="493" y="3035"/>
                  <a:pt x="532" y="3035"/>
                </a:cubicBezTo>
                <a:cubicBezTo>
                  <a:pt x="944" y="3035"/>
                  <a:pt x="790" y="1244"/>
                  <a:pt x="976" y="814"/>
                </a:cubicBezTo>
                <a:cubicBezTo>
                  <a:pt x="976" y="814"/>
                  <a:pt x="1362" y="1539"/>
                  <a:pt x="1537" y="1539"/>
                </a:cubicBezTo>
                <a:cubicBezTo>
                  <a:pt x="1542" y="1539"/>
                  <a:pt x="1546" y="1538"/>
                  <a:pt x="1549" y="1537"/>
                </a:cubicBezTo>
                <a:cubicBezTo>
                  <a:pt x="1684" y="1509"/>
                  <a:pt x="1436" y="684"/>
                  <a:pt x="1327"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22"/>
          <p:cNvGrpSpPr/>
          <p:nvPr/>
        </p:nvGrpSpPr>
        <p:grpSpPr>
          <a:xfrm>
            <a:off x="2684776" y="1448017"/>
            <a:ext cx="3773118" cy="835289"/>
            <a:chOff x="2684776" y="1448017"/>
            <a:chExt cx="3773118" cy="835289"/>
          </a:xfrm>
        </p:grpSpPr>
        <p:sp>
          <p:nvSpPr>
            <p:cNvPr id="865" name="Google Shape;865;p22"/>
            <p:cNvSpPr/>
            <p:nvPr/>
          </p:nvSpPr>
          <p:spPr>
            <a:xfrm>
              <a:off x="3412996" y="1809162"/>
              <a:ext cx="893275" cy="9710"/>
            </a:xfrm>
            <a:custGeom>
              <a:avLst/>
              <a:gdLst/>
              <a:ahLst/>
              <a:cxnLst/>
              <a:rect l="l" t="t" r="r" b="b"/>
              <a:pathLst>
                <a:path w="7652" h="1" fill="none" extrusionOk="0">
                  <a:moveTo>
                    <a:pt x="1" y="1"/>
                  </a:moveTo>
                  <a:lnTo>
                    <a:pt x="7651" y="1"/>
                  </a:lnTo>
                </a:path>
              </a:pathLst>
            </a:custGeom>
            <a:noFill/>
            <a:ln w="9525"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4934748" y="1813965"/>
              <a:ext cx="794131" cy="104"/>
            </a:xfrm>
            <a:custGeom>
              <a:avLst/>
              <a:gdLst/>
              <a:ahLst/>
              <a:cxnLst/>
              <a:rect l="l" t="t" r="r" b="b"/>
              <a:pathLst>
                <a:path w="7660" h="1" fill="none" extrusionOk="0">
                  <a:moveTo>
                    <a:pt x="7660" y="1"/>
                  </a:moveTo>
                  <a:lnTo>
                    <a:pt x="0" y="1"/>
                  </a:lnTo>
                </a:path>
              </a:pathLst>
            </a:custGeom>
            <a:noFill/>
            <a:ln w="9525"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4278614" y="1448017"/>
              <a:ext cx="670865" cy="835289"/>
            </a:xfrm>
            <a:custGeom>
              <a:avLst/>
              <a:gdLst/>
              <a:ahLst/>
              <a:cxnLst/>
              <a:rect l="l" t="t" r="r" b="b"/>
              <a:pathLst>
                <a:path w="6471" h="8057" extrusionOk="0">
                  <a:moveTo>
                    <a:pt x="3230" y="1"/>
                  </a:moveTo>
                  <a:cubicBezTo>
                    <a:pt x="1759" y="1"/>
                    <a:pt x="548" y="1437"/>
                    <a:pt x="377" y="3290"/>
                  </a:cubicBezTo>
                  <a:cubicBezTo>
                    <a:pt x="370" y="3289"/>
                    <a:pt x="363" y="3286"/>
                    <a:pt x="355" y="3286"/>
                  </a:cubicBezTo>
                  <a:cubicBezTo>
                    <a:pt x="159" y="3286"/>
                    <a:pt x="0" y="3511"/>
                    <a:pt x="0" y="3788"/>
                  </a:cubicBezTo>
                  <a:cubicBezTo>
                    <a:pt x="0" y="4066"/>
                    <a:pt x="159" y="4290"/>
                    <a:pt x="355" y="4290"/>
                  </a:cubicBezTo>
                  <a:cubicBezTo>
                    <a:pt x="367" y="4290"/>
                    <a:pt x="376" y="4287"/>
                    <a:pt x="387" y="4286"/>
                  </a:cubicBezTo>
                  <a:cubicBezTo>
                    <a:pt x="521" y="5470"/>
                    <a:pt x="1082" y="6473"/>
                    <a:pt x="1860" y="7023"/>
                  </a:cubicBezTo>
                  <a:cubicBezTo>
                    <a:pt x="1818" y="7318"/>
                    <a:pt x="1723" y="7726"/>
                    <a:pt x="1512" y="8057"/>
                  </a:cubicBezTo>
                  <a:lnTo>
                    <a:pt x="4947" y="8057"/>
                  </a:lnTo>
                  <a:cubicBezTo>
                    <a:pt x="4737" y="7726"/>
                    <a:pt x="4642" y="7318"/>
                    <a:pt x="4601" y="7023"/>
                  </a:cubicBezTo>
                  <a:cubicBezTo>
                    <a:pt x="5379" y="6473"/>
                    <a:pt x="5940" y="5469"/>
                    <a:pt x="6073" y="4284"/>
                  </a:cubicBezTo>
                  <a:cubicBezTo>
                    <a:pt x="6087" y="4287"/>
                    <a:pt x="6101" y="4290"/>
                    <a:pt x="6115" y="4290"/>
                  </a:cubicBezTo>
                  <a:cubicBezTo>
                    <a:pt x="6311" y="4290"/>
                    <a:pt x="6471" y="4066"/>
                    <a:pt x="6471" y="3788"/>
                  </a:cubicBezTo>
                  <a:cubicBezTo>
                    <a:pt x="6471" y="3511"/>
                    <a:pt x="6311" y="3286"/>
                    <a:pt x="6115" y="3286"/>
                  </a:cubicBezTo>
                  <a:cubicBezTo>
                    <a:pt x="6104" y="3286"/>
                    <a:pt x="6094" y="3290"/>
                    <a:pt x="6083" y="3291"/>
                  </a:cubicBezTo>
                  <a:cubicBezTo>
                    <a:pt x="5913" y="1438"/>
                    <a:pt x="4701" y="1"/>
                    <a:pt x="3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2684776" y="1462362"/>
              <a:ext cx="729129" cy="729025"/>
            </a:xfrm>
            <a:custGeom>
              <a:avLst/>
              <a:gdLst/>
              <a:ahLst/>
              <a:cxnLst/>
              <a:rect l="l" t="t" r="r" b="b"/>
              <a:pathLst>
                <a:path w="7033" h="7032" extrusionOk="0">
                  <a:moveTo>
                    <a:pt x="3517" y="1"/>
                  </a:moveTo>
                  <a:cubicBezTo>
                    <a:pt x="1575" y="1"/>
                    <a:pt x="1" y="1575"/>
                    <a:pt x="1" y="3517"/>
                  </a:cubicBezTo>
                  <a:cubicBezTo>
                    <a:pt x="1" y="5458"/>
                    <a:pt x="1575" y="7032"/>
                    <a:pt x="3517" y="7032"/>
                  </a:cubicBezTo>
                  <a:cubicBezTo>
                    <a:pt x="5459" y="7032"/>
                    <a:pt x="7033" y="5458"/>
                    <a:pt x="7033" y="3517"/>
                  </a:cubicBezTo>
                  <a:cubicBezTo>
                    <a:pt x="7033" y="1575"/>
                    <a:pt x="5459" y="1"/>
                    <a:pt x="3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5728765" y="1462362"/>
              <a:ext cx="729129" cy="729129"/>
            </a:xfrm>
            <a:custGeom>
              <a:avLst/>
              <a:gdLst/>
              <a:ahLst/>
              <a:cxnLst/>
              <a:rect l="l" t="t" r="r" b="b"/>
              <a:pathLst>
                <a:path w="7033" h="7033" extrusionOk="0">
                  <a:moveTo>
                    <a:pt x="3517" y="0"/>
                  </a:moveTo>
                  <a:cubicBezTo>
                    <a:pt x="1575" y="0"/>
                    <a:pt x="1" y="1575"/>
                    <a:pt x="1" y="3516"/>
                  </a:cubicBezTo>
                  <a:cubicBezTo>
                    <a:pt x="1" y="5458"/>
                    <a:pt x="1575" y="7033"/>
                    <a:pt x="3517" y="7033"/>
                  </a:cubicBezTo>
                  <a:cubicBezTo>
                    <a:pt x="5458" y="7033"/>
                    <a:pt x="7033" y="5458"/>
                    <a:pt x="7033" y="3516"/>
                  </a:cubicBezTo>
                  <a:cubicBezTo>
                    <a:pt x="7033" y="1575"/>
                    <a:pt x="5458" y="0"/>
                    <a:pt x="3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2"/>
          <p:cNvGrpSpPr/>
          <p:nvPr/>
        </p:nvGrpSpPr>
        <p:grpSpPr>
          <a:xfrm>
            <a:off x="2684776" y="3030335"/>
            <a:ext cx="3773118" cy="1030796"/>
            <a:chOff x="2684776" y="3236075"/>
            <a:chExt cx="3773118" cy="1030796"/>
          </a:xfrm>
        </p:grpSpPr>
        <p:sp>
          <p:nvSpPr>
            <p:cNvPr id="871" name="Google Shape;871;p22"/>
            <p:cNvSpPr/>
            <p:nvPr/>
          </p:nvSpPr>
          <p:spPr>
            <a:xfrm>
              <a:off x="5099481" y="3236075"/>
              <a:ext cx="229013" cy="904750"/>
            </a:xfrm>
            <a:custGeom>
              <a:avLst/>
              <a:gdLst/>
              <a:ahLst/>
              <a:cxnLst/>
              <a:rect l="l" t="t" r="r" b="b"/>
              <a:pathLst>
                <a:path w="2209" h="8727" extrusionOk="0">
                  <a:moveTo>
                    <a:pt x="0" y="0"/>
                  </a:moveTo>
                  <a:cubicBezTo>
                    <a:pt x="108" y="826"/>
                    <a:pt x="211" y="1581"/>
                    <a:pt x="280" y="1974"/>
                  </a:cubicBezTo>
                  <a:cubicBezTo>
                    <a:pt x="482" y="3132"/>
                    <a:pt x="1024" y="7548"/>
                    <a:pt x="1024" y="8236"/>
                  </a:cubicBezTo>
                  <a:cubicBezTo>
                    <a:pt x="1024" y="8379"/>
                    <a:pt x="1005" y="8548"/>
                    <a:pt x="976" y="8727"/>
                  </a:cubicBezTo>
                  <a:lnTo>
                    <a:pt x="2209" y="8727"/>
                  </a:lnTo>
                  <a:cubicBezTo>
                    <a:pt x="2186" y="8237"/>
                    <a:pt x="2162" y="7833"/>
                    <a:pt x="2172" y="7657"/>
                  </a:cubicBezTo>
                  <a:cubicBezTo>
                    <a:pt x="2206" y="7077"/>
                    <a:pt x="2172" y="2770"/>
                    <a:pt x="2172" y="1648"/>
                  </a:cubicBezTo>
                  <a:cubicBezTo>
                    <a:pt x="2172" y="1317"/>
                    <a:pt x="2140" y="723"/>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4123108" y="3236075"/>
              <a:ext cx="980742" cy="1030796"/>
            </a:xfrm>
            <a:custGeom>
              <a:avLst/>
              <a:gdLst/>
              <a:ahLst/>
              <a:cxnLst/>
              <a:rect l="l" t="t" r="r" b="b"/>
              <a:pathLst>
                <a:path w="9460" h="8727" extrusionOk="0">
                  <a:moveTo>
                    <a:pt x="932" y="0"/>
                  </a:moveTo>
                  <a:cubicBezTo>
                    <a:pt x="1003" y="756"/>
                    <a:pt x="1044" y="1476"/>
                    <a:pt x="1012" y="1974"/>
                  </a:cubicBezTo>
                  <a:cubicBezTo>
                    <a:pt x="912" y="3548"/>
                    <a:pt x="22" y="6226"/>
                    <a:pt x="1" y="8727"/>
                  </a:cubicBezTo>
                  <a:lnTo>
                    <a:pt x="4676" y="8727"/>
                  </a:lnTo>
                  <a:cubicBezTo>
                    <a:pt x="4701" y="8142"/>
                    <a:pt x="4720" y="7607"/>
                    <a:pt x="4730" y="7150"/>
                  </a:cubicBezTo>
                  <a:cubicBezTo>
                    <a:pt x="4740" y="7607"/>
                    <a:pt x="4759" y="8142"/>
                    <a:pt x="4785" y="8727"/>
                  </a:cubicBezTo>
                  <a:lnTo>
                    <a:pt x="9460" y="8727"/>
                  </a:lnTo>
                  <a:cubicBezTo>
                    <a:pt x="9437" y="6436"/>
                    <a:pt x="8548" y="3546"/>
                    <a:pt x="8448" y="1974"/>
                  </a:cubicBezTo>
                  <a:cubicBezTo>
                    <a:pt x="8416" y="1476"/>
                    <a:pt x="8457" y="756"/>
                    <a:pt x="8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3898453" y="3236075"/>
              <a:ext cx="229013" cy="904750"/>
            </a:xfrm>
            <a:custGeom>
              <a:avLst/>
              <a:gdLst/>
              <a:ahLst/>
              <a:cxnLst/>
              <a:rect l="l" t="t" r="r" b="b"/>
              <a:pathLst>
                <a:path w="2209" h="8727" extrusionOk="0">
                  <a:moveTo>
                    <a:pt x="118" y="0"/>
                  </a:moveTo>
                  <a:cubicBezTo>
                    <a:pt x="69" y="723"/>
                    <a:pt x="37" y="1317"/>
                    <a:pt x="37" y="1648"/>
                  </a:cubicBezTo>
                  <a:cubicBezTo>
                    <a:pt x="37" y="2770"/>
                    <a:pt x="3" y="7077"/>
                    <a:pt x="37" y="7657"/>
                  </a:cubicBezTo>
                  <a:cubicBezTo>
                    <a:pt x="47" y="7833"/>
                    <a:pt x="23" y="8237"/>
                    <a:pt x="1" y="8727"/>
                  </a:cubicBezTo>
                  <a:lnTo>
                    <a:pt x="1233" y="8727"/>
                  </a:lnTo>
                  <a:cubicBezTo>
                    <a:pt x="1205" y="8548"/>
                    <a:pt x="1186" y="8379"/>
                    <a:pt x="1186" y="8236"/>
                  </a:cubicBezTo>
                  <a:cubicBezTo>
                    <a:pt x="1186" y="7548"/>
                    <a:pt x="1726" y="3132"/>
                    <a:pt x="1929" y="1974"/>
                  </a:cubicBezTo>
                  <a:cubicBezTo>
                    <a:pt x="1998" y="1581"/>
                    <a:pt x="2102" y="826"/>
                    <a:pt x="2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2684776" y="3324009"/>
              <a:ext cx="729129" cy="729129"/>
            </a:xfrm>
            <a:custGeom>
              <a:avLst/>
              <a:gdLst/>
              <a:ahLst/>
              <a:cxnLst/>
              <a:rect l="l" t="t" r="r" b="b"/>
              <a:pathLst>
                <a:path w="7033" h="7033" extrusionOk="0">
                  <a:moveTo>
                    <a:pt x="3517" y="0"/>
                  </a:moveTo>
                  <a:cubicBezTo>
                    <a:pt x="1575" y="0"/>
                    <a:pt x="1" y="1575"/>
                    <a:pt x="1" y="3516"/>
                  </a:cubicBezTo>
                  <a:cubicBezTo>
                    <a:pt x="1" y="5458"/>
                    <a:pt x="1575" y="7033"/>
                    <a:pt x="3517" y="7033"/>
                  </a:cubicBezTo>
                  <a:cubicBezTo>
                    <a:pt x="5459" y="7033"/>
                    <a:pt x="7033" y="5458"/>
                    <a:pt x="7033" y="3516"/>
                  </a:cubicBezTo>
                  <a:cubicBezTo>
                    <a:pt x="7033" y="1575"/>
                    <a:pt x="5459" y="0"/>
                    <a:pt x="3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5728765" y="3324009"/>
              <a:ext cx="729129" cy="729129"/>
            </a:xfrm>
            <a:custGeom>
              <a:avLst/>
              <a:gdLst/>
              <a:ahLst/>
              <a:cxnLst/>
              <a:rect l="l" t="t" r="r" b="b"/>
              <a:pathLst>
                <a:path w="7033" h="7033" extrusionOk="0">
                  <a:moveTo>
                    <a:pt x="3517" y="0"/>
                  </a:moveTo>
                  <a:cubicBezTo>
                    <a:pt x="1575" y="0"/>
                    <a:pt x="1" y="1575"/>
                    <a:pt x="1" y="3517"/>
                  </a:cubicBezTo>
                  <a:cubicBezTo>
                    <a:pt x="1" y="5458"/>
                    <a:pt x="1575" y="7033"/>
                    <a:pt x="3517" y="7033"/>
                  </a:cubicBezTo>
                  <a:cubicBezTo>
                    <a:pt x="5458" y="7033"/>
                    <a:pt x="7033" y="5458"/>
                    <a:pt x="7033" y="3517"/>
                  </a:cubicBezTo>
                  <a:cubicBezTo>
                    <a:pt x="7033" y="1575"/>
                    <a:pt x="5458" y="0"/>
                    <a:pt x="3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3413894" y="3706882"/>
              <a:ext cx="766036" cy="104"/>
            </a:xfrm>
            <a:custGeom>
              <a:avLst/>
              <a:gdLst/>
              <a:ahLst/>
              <a:cxnLst/>
              <a:rect l="l" t="t" r="r" b="b"/>
              <a:pathLst>
                <a:path w="7389" h="1" fill="none" extrusionOk="0">
                  <a:moveTo>
                    <a:pt x="0" y="1"/>
                  </a:moveTo>
                  <a:lnTo>
                    <a:pt x="7388" y="1"/>
                  </a:lnTo>
                </a:path>
              </a:pathLst>
            </a:custGeom>
            <a:noFill/>
            <a:ln w="9525" cap="rnd"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5003482" y="3706882"/>
              <a:ext cx="725396" cy="104"/>
            </a:xfrm>
            <a:custGeom>
              <a:avLst/>
              <a:gdLst/>
              <a:ahLst/>
              <a:cxnLst/>
              <a:rect l="l" t="t" r="r" b="b"/>
              <a:pathLst>
                <a:path w="6997" h="1" fill="none" extrusionOk="0">
                  <a:moveTo>
                    <a:pt x="0" y="1"/>
                  </a:moveTo>
                  <a:lnTo>
                    <a:pt x="6997" y="1"/>
                  </a:lnTo>
                </a:path>
              </a:pathLst>
            </a:custGeom>
            <a:noFill/>
            <a:ln w="9525" cap="rnd"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22"/>
          <p:cNvSpPr/>
          <p:nvPr/>
        </p:nvSpPr>
        <p:spPr>
          <a:xfrm>
            <a:off x="3910271" y="2281488"/>
            <a:ext cx="1406421" cy="779846"/>
          </a:xfrm>
          <a:custGeom>
            <a:avLst/>
            <a:gdLst/>
            <a:ahLst/>
            <a:cxnLst/>
            <a:rect l="l" t="t" r="r" b="b"/>
            <a:pathLst>
              <a:path w="13566" h="9219" extrusionOk="0">
                <a:moveTo>
                  <a:pt x="5065" y="1"/>
                </a:moveTo>
                <a:cubicBezTo>
                  <a:pt x="4929" y="216"/>
                  <a:pt x="4744" y="399"/>
                  <a:pt x="4491" y="495"/>
                </a:cubicBezTo>
                <a:cubicBezTo>
                  <a:pt x="3545" y="857"/>
                  <a:pt x="564" y="1436"/>
                  <a:pt x="429" y="3500"/>
                </a:cubicBezTo>
                <a:cubicBezTo>
                  <a:pt x="333" y="4970"/>
                  <a:pt x="116" y="7487"/>
                  <a:pt x="0" y="9219"/>
                </a:cubicBezTo>
                <a:lnTo>
                  <a:pt x="2087" y="9219"/>
                </a:lnTo>
                <a:cubicBezTo>
                  <a:pt x="2298" y="7596"/>
                  <a:pt x="2524" y="5672"/>
                  <a:pt x="2524" y="5672"/>
                </a:cubicBezTo>
                <a:cubicBezTo>
                  <a:pt x="2524" y="5672"/>
                  <a:pt x="2834" y="7543"/>
                  <a:pt x="2990" y="9219"/>
                </a:cubicBezTo>
                <a:lnTo>
                  <a:pt x="10576" y="9219"/>
                </a:lnTo>
                <a:cubicBezTo>
                  <a:pt x="10731" y="7543"/>
                  <a:pt x="11041" y="5672"/>
                  <a:pt x="11041" y="5672"/>
                </a:cubicBezTo>
                <a:cubicBezTo>
                  <a:pt x="11041" y="5672"/>
                  <a:pt x="11268" y="7596"/>
                  <a:pt x="11478" y="9219"/>
                </a:cubicBezTo>
                <a:lnTo>
                  <a:pt x="13565" y="9219"/>
                </a:lnTo>
                <a:cubicBezTo>
                  <a:pt x="13449" y="7487"/>
                  <a:pt x="13233" y="4970"/>
                  <a:pt x="13137" y="3500"/>
                </a:cubicBezTo>
                <a:cubicBezTo>
                  <a:pt x="13001" y="1436"/>
                  <a:pt x="10021" y="857"/>
                  <a:pt x="9075" y="495"/>
                </a:cubicBezTo>
                <a:cubicBezTo>
                  <a:pt x="8822" y="399"/>
                  <a:pt x="8637" y="216"/>
                  <a:pt x="85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5901859" y="2649399"/>
            <a:ext cx="382928" cy="282951"/>
          </a:xfrm>
          <a:custGeom>
            <a:avLst/>
            <a:gdLst/>
            <a:ahLst/>
            <a:cxnLst/>
            <a:rect l="l" t="t" r="r" b="b"/>
            <a:pathLst>
              <a:path w="4075" h="3011" extrusionOk="0">
                <a:moveTo>
                  <a:pt x="1128" y="1"/>
                </a:moveTo>
                <a:cubicBezTo>
                  <a:pt x="835" y="1"/>
                  <a:pt x="544" y="129"/>
                  <a:pt x="346" y="377"/>
                </a:cubicBezTo>
                <a:cubicBezTo>
                  <a:pt x="1" y="808"/>
                  <a:pt x="70" y="1437"/>
                  <a:pt x="503" y="1783"/>
                </a:cubicBezTo>
                <a:lnTo>
                  <a:pt x="2038" y="3011"/>
                </a:lnTo>
                <a:lnTo>
                  <a:pt x="3573" y="1783"/>
                </a:lnTo>
                <a:cubicBezTo>
                  <a:pt x="4004" y="1437"/>
                  <a:pt x="4075" y="808"/>
                  <a:pt x="3729" y="377"/>
                </a:cubicBezTo>
                <a:cubicBezTo>
                  <a:pt x="3531" y="129"/>
                  <a:pt x="3241" y="1"/>
                  <a:pt x="2947" y="1"/>
                </a:cubicBezTo>
                <a:cubicBezTo>
                  <a:pt x="2728" y="1"/>
                  <a:pt x="2507" y="72"/>
                  <a:pt x="2322" y="220"/>
                </a:cubicBezTo>
                <a:lnTo>
                  <a:pt x="2038" y="447"/>
                </a:lnTo>
                <a:lnTo>
                  <a:pt x="1753" y="220"/>
                </a:lnTo>
                <a:cubicBezTo>
                  <a:pt x="1568" y="72"/>
                  <a:pt x="1348" y="1"/>
                  <a:pt x="1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txBox="1"/>
          <p:nvPr/>
        </p:nvSpPr>
        <p:spPr>
          <a:xfrm>
            <a:off x="6608218" y="1474841"/>
            <a:ext cx="1712821" cy="24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rgbClr val="3F2DA5"/>
                </a:solidFill>
                <a:latin typeface="Fira Sans Extra Condensed"/>
                <a:ea typeface="Fira Sans Extra Condensed"/>
                <a:cs typeface="Fira Sans Extra Condensed"/>
                <a:sym typeface="Fira Sans Extra Condensed"/>
              </a:rPr>
              <a:t>Ομάδες στόχοι</a:t>
            </a:r>
            <a:endParaRPr sz="1600" b="1" dirty="0">
              <a:solidFill>
                <a:srgbClr val="3F2DA5"/>
              </a:solidFill>
              <a:latin typeface="Fira Sans Extra Condensed"/>
              <a:ea typeface="Fira Sans Extra Condensed"/>
              <a:cs typeface="Fira Sans Extra Condensed"/>
              <a:sym typeface="Fira Sans Extra Condensed"/>
            </a:endParaRPr>
          </a:p>
        </p:txBody>
      </p:sp>
      <p:sp>
        <p:nvSpPr>
          <p:cNvPr id="902" name="Google Shape;902;p22"/>
          <p:cNvSpPr txBox="1"/>
          <p:nvPr/>
        </p:nvSpPr>
        <p:spPr>
          <a:xfrm>
            <a:off x="6608218" y="1825778"/>
            <a:ext cx="2375750" cy="5951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200" b="1" dirty="0">
                <a:latin typeface="Times New Roman" panose="02020603050405020304" pitchFamily="18" charset="0"/>
                <a:ea typeface="Roboto"/>
                <a:cs typeface="Times New Roman" panose="02020603050405020304" pitchFamily="18" charset="0"/>
                <a:sym typeface="Roboto"/>
              </a:rPr>
              <a:t>Παιδιά &amp; έφηβοι: 47,4%    </a:t>
            </a:r>
          </a:p>
          <a:p>
            <a:pPr marL="0" lvl="0" indent="0" algn="l"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Μικτό δείγμα: 31,6%</a:t>
            </a:r>
          </a:p>
          <a:p>
            <a:pPr marL="0" lvl="0" indent="0" algn="l"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Μόνο ενήλικες: 21,0%</a:t>
            </a:r>
            <a:endParaRPr sz="1200" dirty="0">
              <a:latin typeface="Times New Roman" panose="02020603050405020304" pitchFamily="18" charset="0"/>
              <a:ea typeface="Roboto"/>
              <a:cs typeface="Times New Roman" panose="02020603050405020304" pitchFamily="18" charset="0"/>
              <a:sym typeface="Roboto"/>
            </a:endParaRPr>
          </a:p>
        </p:txBody>
      </p:sp>
      <p:sp>
        <p:nvSpPr>
          <p:cNvPr id="905" name="Google Shape;905;p22"/>
          <p:cNvSpPr txBox="1"/>
          <p:nvPr/>
        </p:nvSpPr>
        <p:spPr>
          <a:xfrm>
            <a:off x="6594174" y="3014279"/>
            <a:ext cx="1903321" cy="24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2"/>
                </a:solidFill>
                <a:latin typeface="Fira Sans Extra Condensed"/>
                <a:ea typeface="Fira Sans Extra Condensed"/>
                <a:cs typeface="Fira Sans Extra Condensed"/>
                <a:sym typeface="Fira Sans Extra Condensed"/>
              </a:rPr>
              <a:t>Ηλικιακές ομάδες</a:t>
            </a:r>
            <a:endParaRPr sz="1600" b="1" dirty="0">
              <a:solidFill>
                <a:schemeClr val="accent2"/>
              </a:solidFill>
              <a:latin typeface="Fira Sans Extra Condensed"/>
              <a:ea typeface="Fira Sans Extra Condensed"/>
              <a:cs typeface="Fira Sans Extra Condensed"/>
              <a:sym typeface="Fira Sans Extra Condensed"/>
            </a:endParaRPr>
          </a:p>
        </p:txBody>
      </p:sp>
      <p:sp>
        <p:nvSpPr>
          <p:cNvPr id="906" name="Google Shape;906;p22"/>
          <p:cNvSpPr txBox="1"/>
          <p:nvPr/>
        </p:nvSpPr>
        <p:spPr>
          <a:xfrm>
            <a:off x="6594174" y="3257971"/>
            <a:ext cx="2078700" cy="105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200" b="1" dirty="0">
                <a:latin typeface="Times New Roman" panose="02020603050405020304" pitchFamily="18" charset="0"/>
                <a:ea typeface="Roboto"/>
                <a:cs typeface="Times New Roman" panose="02020603050405020304" pitchFamily="18" charset="0"/>
                <a:sym typeface="Roboto"/>
              </a:rPr>
              <a:t>9-14 ετών: 52,6% </a:t>
            </a:r>
          </a:p>
          <a:p>
            <a:pPr marL="0" lvl="0" indent="0" algn="l"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10-19 ετών: 21,1%</a:t>
            </a:r>
          </a:p>
          <a:p>
            <a:pPr lvl="0"/>
            <a:r>
              <a:rPr lang="el-GR" sz="1200" dirty="0">
                <a:latin typeface="Times New Roman" panose="02020603050405020304" pitchFamily="18" charset="0"/>
                <a:ea typeface="Roboto"/>
                <a:cs typeface="Times New Roman" panose="02020603050405020304" pitchFamily="18" charset="0"/>
                <a:sym typeface="Roboto"/>
              </a:rPr>
              <a:t>15-19 ετών</a:t>
            </a:r>
            <a:r>
              <a:rPr lang="en-US" sz="1200" dirty="0">
                <a:latin typeface="Times New Roman" panose="02020603050405020304" pitchFamily="18" charset="0"/>
                <a:ea typeface="Roboto"/>
                <a:cs typeface="Times New Roman" panose="02020603050405020304" pitchFamily="18" charset="0"/>
                <a:sym typeface="Roboto"/>
              </a:rPr>
              <a:t>: 5,3%</a:t>
            </a:r>
          </a:p>
          <a:p>
            <a:pPr marL="0" lvl="0" indent="0" algn="l"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Φοιτητές</a:t>
            </a:r>
            <a:r>
              <a:rPr lang="en-US" sz="1200" dirty="0">
                <a:latin typeface="Times New Roman" panose="02020603050405020304" pitchFamily="18" charset="0"/>
                <a:ea typeface="Roboto"/>
                <a:cs typeface="Times New Roman" panose="02020603050405020304" pitchFamily="18" charset="0"/>
                <a:sym typeface="Roboto"/>
              </a:rPr>
              <a:t>:</a:t>
            </a:r>
            <a:r>
              <a:rPr lang="el-GR" sz="1200" dirty="0">
                <a:latin typeface="Times New Roman" panose="02020603050405020304" pitchFamily="18" charset="0"/>
                <a:ea typeface="Roboto"/>
                <a:cs typeface="Times New Roman" panose="02020603050405020304" pitchFamily="18" charset="0"/>
                <a:sym typeface="Roboto"/>
              </a:rPr>
              <a:t> </a:t>
            </a:r>
            <a:r>
              <a:rPr lang="en-US" sz="1200" dirty="0">
                <a:latin typeface="Times New Roman" panose="02020603050405020304" pitchFamily="18" charset="0"/>
                <a:ea typeface="Roboto"/>
                <a:cs typeface="Times New Roman" panose="02020603050405020304" pitchFamily="18" charset="0"/>
                <a:sym typeface="Roboto"/>
              </a:rPr>
              <a:t>10,5%</a:t>
            </a:r>
          </a:p>
          <a:p>
            <a:pPr marL="0" lvl="0" indent="0" algn="l"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Ενήλικές: 10</a:t>
            </a:r>
            <a:r>
              <a:rPr lang="en-US" sz="1200" dirty="0">
                <a:latin typeface="Times New Roman" panose="02020603050405020304" pitchFamily="18" charset="0"/>
                <a:ea typeface="Roboto"/>
                <a:cs typeface="Times New Roman" panose="02020603050405020304" pitchFamily="18" charset="0"/>
                <a:sym typeface="Roboto"/>
              </a:rPr>
              <a:t>,5</a:t>
            </a:r>
            <a:r>
              <a:rPr lang="el-GR" sz="1200" dirty="0">
                <a:latin typeface="Times New Roman" panose="02020603050405020304" pitchFamily="18" charset="0"/>
                <a:ea typeface="Roboto"/>
                <a:cs typeface="Times New Roman" panose="02020603050405020304" pitchFamily="18" charset="0"/>
                <a:sym typeface="Roboto"/>
              </a:rPr>
              <a:t>%</a:t>
            </a:r>
            <a:endParaRPr sz="1200" dirty="0">
              <a:latin typeface="Times New Roman" panose="02020603050405020304" pitchFamily="18" charset="0"/>
              <a:ea typeface="Roboto"/>
              <a:cs typeface="Times New Roman" panose="02020603050405020304" pitchFamily="18" charset="0"/>
              <a:sym typeface="Roboto"/>
            </a:endParaRPr>
          </a:p>
        </p:txBody>
      </p:sp>
      <p:sp>
        <p:nvSpPr>
          <p:cNvPr id="907" name="Google Shape;907;p22"/>
          <p:cNvSpPr txBox="1"/>
          <p:nvPr/>
        </p:nvSpPr>
        <p:spPr>
          <a:xfrm>
            <a:off x="1498584" y="1476504"/>
            <a:ext cx="1058700" cy="243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sz="1600" b="1" dirty="0">
                <a:solidFill>
                  <a:srgbClr val="3F2DA5"/>
                </a:solidFill>
                <a:latin typeface="Fira Sans Extra Condensed"/>
                <a:ea typeface="Fira Sans Extra Condensed"/>
                <a:cs typeface="Fira Sans Extra Condensed"/>
                <a:sym typeface="Fira Sans Extra Condensed"/>
              </a:rPr>
              <a:t>Φύλο</a:t>
            </a:r>
            <a:endParaRPr sz="1600" b="1" dirty="0">
              <a:solidFill>
                <a:srgbClr val="3F2DA5"/>
              </a:solidFill>
              <a:latin typeface="Fira Sans Extra Condensed"/>
              <a:ea typeface="Fira Sans Extra Condensed"/>
              <a:cs typeface="Fira Sans Extra Condensed"/>
              <a:sym typeface="Fira Sans Extra Condensed"/>
            </a:endParaRPr>
          </a:p>
        </p:txBody>
      </p:sp>
      <p:sp>
        <p:nvSpPr>
          <p:cNvPr id="908" name="Google Shape;908;p22"/>
          <p:cNvSpPr txBox="1"/>
          <p:nvPr/>
        </p:nvSpPr>
        <p:spPr>
          <a:xfrm>
            <a:off x="478650" y="1864565"/>
            <a:ext cx="2078700" cy="43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sz="1200" b="1" dirty="0">
                <a:latin typeface="Times New Roman" panose="02020603050405020304" pitchFamily="18" charset="0"/>
                <a:ea typeface="Roboto"/>
                <a:cs typeface="Times New Roman" panose="02020603050405020304" pitchFamily="18" charset="0"/>
                <a:sym typeface="Roboto"/>
              </a:rPr>
              <a:t>Και τα δύο φύλα: 68,4% </a:t>
            </a:r>
            <a:r>
              <a:rPr lang="el-GR" sz="1200" dirty="0">
                <a:latin typeface="Times New Roman" panose="02020603050405020304" pitchFamily="18" charset="0"/>
                <a:ea typeface="Roboto"/>
                <a:cs typeface="Times New Roman" panose="02020603050405020304" pitchFamily="18" charset="0"/>
                <a:sym typeface="Roboto"/>
              </a:rPr>
              <a:t>Μόνο γυναίκες: 21,1% </a:t>
            </a:r>
          </a:p>
          <a:p>
            <a:pPr marL="0" lvl="0" indent="0" algn="r"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Μόνο άνδρες: 10,5%</a:t>
            </a:r>
            <a:endParaRPr sz="1200" dirty="0">
              <a:latin typeface="Times New Roman" panose="02020603050405020304" pitchFamily="18" charset="0"/>
              <a:ea typeface="Roboto"/>
              <a:cs typeface="Times New Roman" panose="02020603050405020304" pitchFamily="18" charset="0"/>
              <a:sym typeface="Roboto"/>
            </a:endParaRPr>
          </a:p>
        </p:txBody>
      </p:sp>
      <p:sp>
        <p:nvSpPr>
          <p:cNvPr id="911" name="Google Shape;911;p22"/>
          <p:cNvSpPr txBox="1"/>
          <p:nvPr/>
        </p:nvSpPr>
        <p:spPr>
          <a:xfrm>
            <a:off x="66323" y="3136229"/>
            <a:ext cx="2557284" cy="243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sz="1600" b="1" dirty="0">
                <a:solidFill>
                  <a:schemeClr val="accent2"/>
                </a:solidFill>
                <a:latin typeface="Fira Sans Extra Condensed"/>
                <a:ea typeface="Fira Sans Extra Condensed"/>
                <a:cs typeface="Fira Sans Extra Condensed"/>
                <a:sym typeface="Fira Sans Extra Condensed"/>
              </a:rPr>
              <a:t>Διεξαγωγή μελέτης</a:t>
            </a:r>
            <a:endParaRPr sz="1600" b="1" dirty="0">
              <a:solidFill>
                <a:schemeClr val="accent2"/>
              </a:solidFill>
              <a:latin typeface="Fira Sans Extra Condensed"/>
              <a:ea typeface="Fira Sans Extra Condensed"/>
              <a:cs typeface="Fira Sans Extra Condensed"/>
              <a:sym typeface="Fira Sans Extra Condensed"/>
            </a:endParaRPr>
          </a:p>
        </p:txBody>
      </p:sp>
      <p:sp>
        <p:nvSpPr>
          <p:cNvPr id="912" name="Google Shape;912;p22"/>
          <p:cNvSpPr txBox="1"/>
          <p:nvPr/>
        </p:nvSpPr>
        <p:spPr>
          <a:xfrm>
            <a:off x="-20471" y="3672005"/>
            <a:ext cx="2634697" cy="43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sz="1200" b="1" dirty="0">
                <a:latin typeface="Times New Roman" panose="02020603050405020304" pitchFamily="18" charset="0"/>
                <a:ea typeface="Roboto"/>
                <a:cs typeface="Times New Roman" panose="02020603050405020304" pitchFamily="18" charset="0"/>
                <a:sym typeface="Roboto"/>
              </a:rPr>
              <a:t>Εκπαιδευτικά ιδρύματα: 42,1%</a:t>
            </a:r>
          </a:p>
          <a:p>
            <a:pPr marL="0" lvl="0" indent="0" algn="r"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Δομές υγείας: 21,0%</a:t>
            </a:r>
          </a:p>
          <a:p>
            <a:pPr marL="0" lvl="0" indent="0" algn="r"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Πολλαπλά περιβάλλοντα: 15,8%</a:t>
            </a:r>
          </a:p>
          <a:p>
            <a:pPr marL="0" lvl="0" indent="0" algn="r"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Άλλο (διαδίκτυο, εργασία, κ.ά.): 15,8%</a:t>
            </a:r>
          </a:p>
          <a:p>
            <a:pPr marL="0" lvl="0" indent="0" algn="r"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Κοινότητα: 5,3%</a:t>
            </a:r>
            <a:endParaRPr sz="1200" dirty="0">
              <a:latin typeface="Times New Roman" panose="02020603050405020304" pitchFamily="18" charset="0"/>
              <a:ea typeface="Roboto"/>
              <a:cs typeface="Times New Roman" panose="02020603050405020304" pitchFamily="18" charset="0"/>
              <a:sym typeface="Roboto"/>
            </a:endParaRPr>
          </a:p>
        </p:txBody>
      </p:sp>
      <p:sp>
        <p:nvSpPr>
          <p:cNvPr id="4" name="Τίτλος 1">
            <a:extLst>
              <a:ext uri="{FF2B5EF4-FFF2-40B4-BE49-F238E27FC236}">
                <a16:creationId xmlns:a16="http://schemas.microsoft.com/office/drawing/2014/main" id="{5E001EB9-1638-2D09-F573-507CFEA8DF1D}"/>
              </a:ext>
            </a:extLst>
          </p:cNvPr>
          <p:cNvSpPr>
            <a:spLocks noGrp="1"/>
          </p:cNvSpPr>
          <p:nvPr>
            <p:ph type="title"/>
          </p:nvPr>
        </p:nvSpPr>
        <p:spPr>
          <a:xfrm>
            <a:off x="443274" y="328202"/>
            <a:ext cx="8229600" cy="331800"/>
          </a:xfrm>
        </p:spPr>
        <p:txBody>
          <a:bodyPr/>
          <a:lstStyle/>
          <a:p>
            <a:r>
              <a:rPr lang="el-GR" b="1" dirty="0">
                <a:solidFill>
                  <a:schemeClr val="tx2">
                    <a:lumMod val="50000"/>
                  </a:schemeClr>
                </a:solidFill>
                <a:latin typeface="Times New Roman" panose="02020603050405020304" pitchFamily="18" charset="0"/>
                <a:cs typeface="Times New Roman" panose="02020603050405020304" pitchFamily="18" charset="0"/>
              </a:rPr>
              <a:t>Αποτελέσματα - 2</a:t>
            </a:r>
            <a:r>
              <a:rPr lang="el-GR" b="1" baseline="30000" dirty="0">
                <a:solidFill>
                  <a:schemeClr val="tx2">
                    <a:lumMod val="50000"/>
                  </a:schemeClr>
                </a:solidFill>
                <a:latin typeface="Times New Roman" panose="02020603050405020304" pitchFamily="18" charset="0"/>
                <a:cs typeface="Times New Roman" panose="02020603050405020304" pitchFamily="18" charset="0"/>
              </a:rPr>
              <a:t>ο</a:t>
            </a:r>
            <a:r>
              <a:rPr lang="el-GR" b="1" dirty="0">
                <a:solidFill>
                  <a:schemeClr val="tx2">
                    <a:lumMod val="50000"/>
                  </a:schemeClr>
                </a:solidFill>
                <a:latin typeface="Times New Roman" panose="02020603050405020304" pitchFamily="18" charset="0"/>
                <a:cs typeface="Times New Roman" panose="02020603050405020304" pitchFamily="18" charset="0"/>
              </a:rPr>
              <a:t> ερευνητικό ερώτημα (πληθυσμός</a:t>
            </a:r>
            <a:r>
              <a:rPr lang="en-US" b="1" dirty="0">
                <a:solidFill>
                  <a:schemeClr val="tx2">
                    <a:lumMod val="50000"/>
                  </a:schemeClr>
                </a:solidFill>
                <a:latin typeface="Times New Roman" panose="02020603050405020304" pitchFamily="18" charset="0"/>
                <a:cs typeface="Times New Roman" panose="02020603050405020304" pitchFamily="18" charset="0"/>
              </a:rPr>
              <a:t> </a:t>
            </a:r>
            <a:r>
              <a:rPr lang="el-GR" b="1" dirty="0">
                <a:solidFill>
                  <a:schemeClr val="tx2">
                    <a:lumMod val="50000"/>
                  </a:schemeClr>
                </a:solidFill>
                <a:latin typeface="Times New Roman" panose="02020603050405020304" pitchFamily="18" charset="0"/>
                <a:cs typeface="Times New Roman" panose="02020603050405020304" pitchFamily="18" charset="0"/>
              </a:rPr>
              <a:t>μελέτης)</a:t>
            </a:r>
          </a:p>
        </p:txBody>
      </p:sp>
      <p:sp>
        <p:nvSpPr>
          <p:cNvPr id="2" name="TextBox 1">
            <a:extLst>
              <a:ext uri="{FF2B5EF4-FFF2-40B4-BE49-F238E27FC236}">
                <a16:creationId xmlns:a16="http://schemas.microsoft.com/office/drawing/2014/main" id="{0D59790F-380E-F449-C9D8-EB73C1414E44}"/>
              </a:ext>
            </a:extLst>
          </p:cNvPr>
          <p:cNvSpPr txBox="1"/>
          <p:nvPr/>
        </p:nvSpPr>
        <p:spPr>
          <a:xfrm>
            <a:off x="0" y="4485803"/>
            <a:ext cx="9144000" cy="492443"/>
          </a:xfrm>
          <a:prstGeom prst="rect">
            <a:avLst/>
          </a:prstGeom>
          <a:solidFill>
            <a:schemeClr val="accent4">
              <a:lumMod val="20000"/>
              <a:lumOff val="80000"/>
            </a:schemeClr>
          </a:solidFill>
          <a:ln>
            <a:solidFill>
              <a:srgbClr val="7E67E0"/>
            </a:solidFill>
          </a:ln>
        </p:spPr>
        <p:txBody>
          <a:bodyPr wrap="square">
            <a:spAutoFit/>
          </a:bodyPr>
          <a:lstStyle/>
          <a:p>
            <a:pPr algn="ctr"/>
            <a:r>
              <a:rPr lang="el-GR" sz="1300" b="1" dirty="0">
                <a:effectLst/>
                <a:latin typeface="Times New Roman" panose="02020603050405020304" pitchFamily="18" charset="0"/>
                <a:ea typeface="Times New Roman" panose="02020603050405020304" pitchFamily="18" charset="0"/>
              </a:rPr>
              <a:t>Δείγμα από 19 μελέτες συμπεριλήφθηκε στην ανάλυση</a:t>
            </a:r>
          </a:p>
          <a:p>
            <a:pPr algn="ctr"/>
            <a:r>
              <a:rPr lang="el-GR" sz="1300" b="1" dirty="0">
                <a:effectLst/>
                <a:latin typeface="Times New Roman" panose="02020603050405020304" pitchFamily="18" charset="0"/>
                <a:ea typeface="Times New Roman" panose="02020603050405020304" pitchFamily="18" charset="0"/>
              </a:rPr>
              <a:t>Συνολικός πληθυσμός: 21.590 συμμετέχοντες (συμμετείχαν σε </a:t>
            </a:r>
            <a:r>
              <a:rPr lang="en-US" sz="1300" b="1" dirty="0">
                <a:effectLst/>
                <a:latin typeface="Times New Roman" panose="02020603050405020304" pitchFamily="18" charset="0"/>
                <a:ea typeface="Times New Roman" panose="02020603050405020304" pitchFamily="18" charset="0"/>
              </a:rPr>
              <a:t>HPV </a:t>
            </a:r>
            <a:r>
              <a:rPr lang="el-GR" sz="1300" b="1" dirty="0">
                <a:effectLst/>
                <a:latin typeface="Times New Roman" panose="02020603050405020304" pitchFamily="18" charset="0"/>
                <a:ea typeface="Times New Roman" panose="02020603050405020304" pitchFamily="18" charset="0"/>
              </a:rPr>
              <a:t>serious games</a:t>
            </a:r>
            <a:r>
              <a:rPr lang="en-US" sz="1300" b="1" dirty="0">
                <a:latin typeface="Times New Roman" panose="02020603050405020304" pitchFamily="18" charset="0"/>
                <a:ea typeface="Times New Roman" panose="02020603050405020304" pitchFamily="18" charset="0"/>
              </a:rPr>
              <a:t>, </a:t>
            </a:r>
            <a:r>
              <a:rPr lang="el-GR" sz="1300" b="1" dirty="0">
                <a:effectLst/>
                <a:latin typeface="Times New Roman" panose="02020603050405020304" pitchFamily="18" charset="0"/>
                <a:ea typeface="Times New Roman" panose="02020603050405020304" pitchFamily="18" charset="0"/>
              </a:rPr>
              <a:t>χωρίς </a:t>
            </a:r>
            <a:r>
              <a:rPr lang="en-US" sz="1300" b="1" dirty="0">
                <a:effectLst/>
                <a:latin typeface="Times New Roman" panose="02020603050405020304" pitchFamily="18" charset="0"/>
                <a:ea typeface="Times New Roman" panose="02020603050405020304" pitchFamily="18" charset="0"/>
              </a:rPr>
              <a:t>contro</a:t>
            </a:r>
            <a:r>
              <a:rPr lang="en-US" sz="1300" b="1" dirty="0">
                <a:latin typeface="Times New Roman" panose="02020603050405020304" pitchFamily="18" charset="0"/>
                <a:ea typeface="Times New Roman" panose="02020603050405020304" pitchFamily="18" charset="0"/>
              </a:rPr>
              <a:t>l groups</a:t>
            </a:r>
            <a:r>
              <a:rPr lang="el-GR" sz="1300" b="1" dirty="0">
                <a:effectLst/>
                <a:latin typeface="Times New Roman" panose="02020603050405020304" pitchFamily="18" charset="0"/>
                <a:ea typeface="Times New Roman" panose="02020603050405020304" pitchFamily="18" charset="0"/>
              </a:rPr>
              <a:t>)</a:t>
            </a:r>
            <a:endParaRPr lang="el-GR" sz="1300" b="1" dirty="0"/>
          </a:p>
        </p:txBody>
      </p:sp>
      <p:grpSp>
        <p:nvGrpSpPr>
          <p:cNvPr id="3" name="Google Shape;1053;p25">
            <a:extLst>
              <a:ext uri="{FF2B5EF4-FFF2-40B4-BE49-F238E27FC236}">
                <a16:creationId xmlns:a16="http://schemas.microsoft.com/office/drawing/2014/main" id="{0B665CEF-9C73-EE3D-EF1A-24EF073D5A25}"/>
              </a:ext>
            </a:extLst>
          </p:cNvPr>
          <p:cNvGrpSpPr/>
          <p:nvPr/>
        </p:nvGrpSpPr>
        <p:grpSpPr>
          <a:xfrm>
            <a:off x="2811438" y="3323230"/>
            <a:ext cx="484866" cy="331496"/>
            <a:chOff x="5196215" y="1772573"/>
            <a:chExt cx="802894" cy="608633"/>
          </a:xfrm>
        </p:grpSpPr>
        <p:sp>
          <p:nvSpPr>
            <p:cNvPr id="5" name="Google Shape;1054;p25">
              <a:extLst>
                <a:ext uri="{FF2B5EF4-FFF2-40B4-BE49-F238E27FC236}">
                  <a16:creationId xmlns:a16="http://schemas.microsoft.com/office/drawing/2014/main" id="{BB74C991-A304-03AF-94E6-3ABDA96FA48B}"/>
                </a:ext>
              </a:extLst>
            </p:cNvPr>
            <p:cNvSpPr/>
            <p:nvPr/>
          </p:nvSpPr>
          <p:spPr>
            <a:xfrm rot="10800000" flipH="1">
              <a:off x="5376675" y="2102038"/>
              <a:ext cx="492701" cy="4000"/>
            </a:xfrm>
            <a:custGeom>
              <a:avLst/>
              <a:gdLst/>
              <a:ahLst/>
              <a:cxnLst/>
              <a:rect l="l" t="t" r="r" b="b"/>
              <a:pathLst>
                <a:path w="2657" h="1" fill="none" extrusionOk="0">
                  <a:moveTo>
                    <a:pt x="0" y="0"/>
                  </a:moveTo>
                  <a:lnTo>
                    <a:pt x="2656" y="0"/>
                  </a:lnTo>
                </a:path>
              </a:pathLst>
            </a:custGeom>
            <a:noFill/>
            <a:ln w="28575"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55;p25">
              <a:extLst>
                <a:ext uri="{FF2B5EF4-FFF2-40B4-BE49-F238E27FC236}">
                  <a16:creationId xmlns:a16="http://schemas.microsoft.com/office/drawing/2014/main" id="{D5EAB4EB-1577-706F-FF09-FE6334B2FCFC}"/>
                </a:ext>
              </a:extLst>
            </p:cNvPr>
            <p:cNvSpPr/>
            <p:nvPr/>
          </p:nvSpPr>
          <p:spPr>
            <a:xfrm>
              <a:off x="5562954" y="1869968"/>
              <a:ext cx="436154" cy="511237"/>
            </a:xfrm>
            <a:custGeom>
              <a:avLst/>
              <a:gdLst/>
              <a:ahLst/>
              <a:cxnLst/>
              <a:rect l="l" t="t" r="r" b="b"/>
              <a:pathLst>
                <a:path w="2463" h="2887" extrusionOk="0">
                  <a:moveTo>
                    <a:pt x="1372" y="1"/>
                  </a:moveTo>
                  <a:cubicBezTo>
                    <a:pt x="788" y="1"/>
                    <a:pt x="312" y="466"/>
                    <a:pt x="295" y="1046"/>
                  </a:cubicBezTo>
                  <a:lnTo>
                    <a:pt x="294" y="1046"/>
                  </a:lnTo>
                  <a:lnTo>
                    <a:pt x="294" y="1150"/>
                  </a:lnTo>
                  <a:lnTo>
                    <a:pt x="0" y="1615"/>
                  </a:lnTo>
                  <a:lnTo>
                    <a:pt x="294" y="1689"/>
                  </a:lnTo>
                  <a:lnTo>
                    <a:pt x="252" y="1921"/>
                  </a:lnTo>
                  <a:lnTo>
                    <a:pt x="714" y="1986"/>
                  </a:lnTo>
                  <a:lnTo>
                    <a:pt x="252" y="2110"/>
                  </a:lnTo>
                  <a:lnTo>
                    <a:pt x="294" y="2208"/>
                  </a:lnTo>
                  <a:lnTo>
                    <a:pt x="294" y="2376"/>
                  </a:lnTo>
                  <a:cubicBezTo>
                    <a:pt x="294" y="2503"/>
                    <a:pt x="397" y="2599"/>
                    <a:pt x="517" y="2599"/>
                  </a:cubicBezTo>
                  <a:cubicBezTo>
                    <a:pt x="534" y="2599"/>
                    <a:pt x="551" y="2598"/>
                    <a:pt x="568" y="2594"/>
                  </a:cubicBezTo>
                  <a:lnTo>
                    <a:pt x="914" y="2498"/>
                  </a:lnTo>
                  <a:lnTo>
                    <a:pt x="914" y="2886"/>
                  </a:lnTo>
                  <a:lnTo>
                    <a:pt x="2200" y="2847"/>
                  </a:lnTo>
                  <a:lnTo>
                    <a:pt x="2200" y="1770"/>
                  </a:lnTo>
                  <a:cubicBezTo>
                    <a:pt x="2366" y="1572"/>
                    <a:pt x="2462" y="1313"/>
                    <a:pt x="2450" y="1030"/>
                  </a:cubicBezTo>
                  <a:cubicBezTo>
                    <a:pt x="2426" y="470"/>
                    <a:pt x="1967" y="19"/>
                    <a:pt x="1408" y="1"/>
                  </a:cubicBezTo>
                  <a:cubicBezTo>
                    <a:pt x="1396" y="1"/>
                    <a:pt x="1384" y="1"/>
                    <a:pt x="1372" y="1"/>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56;p25">
              <a:extLst>
                <a:ext uri="{FF2B5EF4-FFF2-40B4-BE49-F238E27FC236}">
                  <a16:creationId xmlns:a16="http://schemas.microsoft.com/office/drawing/2014/main" id="{B0BC3736-4387-C035-22AB-2E29A113B57C}"/>
                </a:ext>
              </a:extLst>
            </p:cNvPr>
            <p:cNvSpPr/>
            <p:nvPr/>
          </p:nvSpPr>
          <p:spPr>
            <a:xfrm>
              <a:off x="5196215" y="1772573"/>
              <a:ext cx="397550" cy="465904"/>
            </a:xfrm>
            <a:custGeom>
              <a:avLst/>
              <a:gdLst/>
              <a:ahLst/>
              <a:cxnLst/>
              <a:rect l="l" t="t" r="r" b="b"/>
              <a:pathLst>
                <a:path w="2245" h="2631" extrusionOk="0">
                  <a:moveTo>
                    <a:pt x="994" y="0"/>
                  </a:moveTo>
                  <a:cubicBezTo>
                    <a:pt x="976" y="0"/>
                    <a:pt x="957" y="1"/>
                    <a:pt x="939" y="2"/>
                  </a:cubicBezTo>
                  <a:cubicBezTo>
                    <a:pt x="437" y="29"/>
                    <a:pt x="34" y="438"/>
                    <a:pt x="11" y="939"/>
                  </a:cubicBezTo>
                  <a:cubicBezTo>
                    <a:pt x="0" y="1196"/>
                    <a:pt x="88" y="1432"/>
                    <a:pt x="239" y="1614"/>
                  </a:cubicBezTo>
                  <a:lnTo>
                    <a:pt x="239" y="2594"/>
                  </a:lnTo>
                  <a:lnTo>
                    <a:pt x="1411" y="2630"/>
                  </a:lnTo>
                  <a:lnTo>
                    <a:pt x="1411" y="2277"/>
                  </a:lnTo>
                  <a:lnTo>
                    <a:pt x="1727" y="2363"/>
                  </a:lnTo>
                  <a:cubicBezTo>
                    <a:pt x="1743" y="2367"/>
                    <a:pt x="1759" y="2369"/>
                    <a:pt x="1775" y="2369"/>
                  </a:cubicBezTo>
                  <a:cubicBezTo>
                    <a:pt x="1883" y="2369"/>
                    <a:pt x="1977" y="2280"/>
                    <a:pt x="1977" y="2166"/>
                  </a:cubicBezTo>
                  <a:lnTo>
                    <a:pt x="1977" y="2012"/>
                  </a:lnTo>
                  <a:lnTo>
                    <a:pt x="2015" y="1923"/>
                  </a:lnTo>
                  <a:lnTo>
                    <a:pt x="1594" y="1809"/>
                  </a:lnTo>
                  <a:lnTo>
                    <a:pt x="2015" y="1751"/>
                  </a:lnTo>
                  <a:lnTo>
                    <a:pt x="1977" y="1540"/>
                  </a:lnTo>
                  <a:lnTo>
                    <a:pt x="2245" y="1471"/>
                  </a:lnTo>
                  <a:lnTo>
                    <a:pt x="1977" y="1048"/>
                  </a:lnTo>
                  <a:lnTo>
                    <a:pt x="1977" y="954"/>
                  </a:lnTo>
                  <a:lnTo>
                    <a:pt x="1976" y="954"/>
                  </a:lnTo>
                  <a:cubicBezTo>
                    <a:pt x="1961" y="424"/>
                    <a:pt x="1527" y="0"/>
                    <a:pt x="994"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57;p25">
            <a:extLst>
              <a:ext uri="{FF2B5EF4-FFF2-40B4-BE49-F238E27FC236}">
                <a16:creationId xmlns:a16="http://schemas.microsoft.com/office/drawing/2014/main" id="{143BBA1F-712B-45D1-5D5B-24B510C6E504}"/>
              </a:ext>
            </a:extLst>
          </p:cNvPr>
          <p:cNvGrpSpPr/>
          <p:nvPr/>
        </p:nvGrpSpPr>
        <p:grpSpPr>
          <a:xfrm>
            <a:off x="5908683" y="3300124"/>
            <a:ext cx="382928" cy="371146"/>
            <a:chOff x="7405760" y="1748135"/>
            <a:chExt cx="480425" cy="685663"/>
          </a:xfrm>
        </p:grpSpPr>
        <p:sp>
          <p:nvSpPr>
            <p:cNvPr id="9" name="Google Shape;1058;p25">
              <a:extLst>
                <a:ext uri="{FF2B5EF4-FFF2-40B4-BE49-F238E27FC236}">
                  <a16:creationId xmlns:a16="http://schemas.microsoft.com/office/drawing/2014/main" id="{8FD5F736-22C4-512F-DBF1-9961B47607FD}"/>
                </a:ext>
              </a:extLst>
            </p:cNvPr>
            <p:cNvSpPr/>
            <p:nvPr/>
          </p:nvSpPr>
          <p:spPr>
            <a:xfrm>
              <a:off x="7405760" y="1748135"/>
              <a:ext cx="480425" cy="685663"/>
            </a:xfrm>
            <a:custGeom>
              <a:avLst/>
              <a:gdLst/>
              <a:ahLst/>
              <a:cxnLst/>
              <a:rect l="l" t="t" r="r" b="b"/>
              <a:pathLst>
                <a:path w="2713" h="3872" extrusionOk="0">
                  <a:moveTo>
                    <a:pt x="784" y="1"/>
                  </a:moveTo>
                  <a:cubicBezTo>
                    <a:pt x="759" y="1"/>
                    <a:pt x="736" y="18"/>
                    <a:pt x="731" y="44"/>
                  </a:cubicBezTo>
                  <a:lnTo>
                    <a:pt x="6" y="3401"/>
                  </a:lnTo>
                  <a:cubicBezTo>
                    <a:pt x="0" y="3431"/>
                    <a:pt x="18" y="3461"/>
                    <a:pt x="49" y="3467"/>
                  </a:cubicBezTo>
                  <a:lnTo>
                    <a:pt x="1917" y="3870"/>
                  </a:lnTo>
                  <a:cubicBezTo>
                    <a:pt x="1920" y="3871"/>
                    <a:pt x="1924" y="3871"/>
                    <a:pt x="1928" y="3871"/>
                  </a:cubicBezTo>
                  <a:cubicBezTo>
                    <a:pt x="1953" y="3871"/>
                    <a:pt x="1977" y="3853"/>
                    <a:pt x="1982" y="3827"/>
                  </a:cubicBezTo>
                  <a:lnTo>
                    <a:pt x="2707" y="471"/>
                  </a:lnTo>
                  <a:cubicBezTo>
                    <a:pt x="2713" y="441"/>
                    <a:pt x="2695" y="412"/>
                    <a:pt x="2664" y="405"/>
                  </a:cubicBezTo>
                  <a:lnTo>
                    <a:pt x="796" y="2"/>
                  </a:lnTo>
                  <a:cubicBezTo>
                    <a:pt x="792" y="1"/>
                    <a:pt x="788" y="1"/>
                    <a:pt x="78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59;p25">
              <a:extLst>
                <a:ext uri="{FF2B5EF4-FFF2-40B4-BE49-F238E27FC236}">
                  <a16:creationId xmlns:a16="http://schemas.microsoft.com/office/drawing/2014/main" id="{B6850E29-0D0E-6780-1FE9-A8D38CB010EA}"/>
                </a:ext>
              </a:extLst>
            </p:cNvPr>
            <p:cNvSpPr/>
            <p:nvPr/>
          </p:nvSpPr>
          <p:spPr>
            <a:xfrm>
              <a:off x="7428958" y="1771864"/>
              <a:ext cx="434029" cy="638205"/>
            </a:xfrm>
            <a:custGeom>
              <a:avLst/>
              <a:gdLst/>
              <a:ahLst/>
              <a:cxnLst/>
              <a:rect l="l" t="t" r="r" b="b"/>
              <a:pathLst>
                <a:path w="2451" h="3604" extrusionOk="0">
                  <a:moveTo>
                    <a:pt x="719" y="0"/>
                  </a:moveTo>
                  <a:cubicBezTo>
                    <a:pt x="705" y="0"/>
                    <a:pt x="692" y="10"/>
                    <a:pt x="689" y="25"/>
                  </a:cubicBezTo>
                  <a:lnTo>
                    <a:pt x="4" y="3199"/>
                  </a:lnTo>
                  <a:cubicBezTo>
                    <a:pt x="0" y="3216"/>
                    <a:pt x="11" y="3233"/>
                    <a:pt x="28" y="3237"/>
                  </a:cubicBezTo>
                  <a:lnTo>
                    <a:pt x="1724" y="3602"/>
                  </a:lnTo>
                  <a:cubicBezTo>
                    <a:pt x="1727" y="3603"/>
                    <a:pt x="1730" y="3603"/>
                    <a:pt x="1732" y="3603"/>
                  </a:cubicBezTo>
                  <a:cubicBezTo>
                    <a:pt x="1747" y="3603"/>
                    <a:pt x="1759" y="3593"/>
                    <a:pt x="1762" y="3579"/>
                  </a:cubicBezTo>
                  <a:lnTo>
                    <a:pt x="2447" y="404"/>
                  </a:lnTo>
                  <a:cubicBezTo>
                    <a:pt x="2451" y="388"/>
                    <a:pt x="2440" y="371"/>
                    <a:pt x="2423" y="367"/>
                  </a:cubicBezTo>
                  <a:lnTo>
                    <a:pt x="726" y="1"/>
                  </a:lnTo>
                  <a:cubicBezTo>
                    <a:pt x="723" y="0"/>
                    <a:pt x="721" y="0"/>
                    <a:pt x="719" y="0"/>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060;p25">
              <a:extLst>
                <a:ext uri="{FF2B5EF4-FFF2-40B4-BE49-F238E27FC236}">
                  <a16:creationId xmlns:a16="http://schemas.microsoft.com/office/drawing/2014/main" id="{49E1E38F-A81E-44CF-9A40-CA9C92458FF0}"/>
                </a:ext>
              </a:extLst>
            </p:cNvPr>
            <p:cNvSpPr/>
            <p:nvPr/>
          </p:nvSpPr>
          <p:spPr>
            <a:xfrm>
              <a:off x="7649604" y="1787271"/>
              <a:ext cx="118291" cy="46927"/>
            </a:xfrm>
            <a:custGeom>
              <a:avLst/>
              <a:gdLst/>
              <a:ahLst/>
              <a:cxnLst/>
              <a:rect l="l" t="t" r="r" b="b"/>
              <a:pathLst>
                <a:path w="668" h="265" extrusionOk="0">
                  <a:moveTo>
                    <a:pt x="1" y="0"/>
                  </a:moveTo>
                  <a:lnTo>
                    <a:pt x="23" y="87"/>
                  </a:lnTo>
                  <a:cubicBezTo>
                    <a:pt x="35" y="136"/>
                    <a:pt x="73" y="173"/>
                    <a:pt x="123" y="184"/>
                  </a:cubicBezTo>
                  <a:lnTo>
                    <a:pt x="479" y="261"/>
                  </a:lnTo>
                  <a:cubicBezTo>
                    <a:pt x="489" y="263"/>
                    <a:pt x="498" y="264"/>
                    <a:pt x="507" y="264"/>
                  </a:cubicBezTo>
                  <a:cubicBezTo>
                    <a:pt x="547" y="264"/>
                    <a:pt x="585" y="246"/>
                    <a:pt x="610" y="215"/>
                  </a:cubicBezTo>
                  <a:lnTo>
                    <a:pt x="667" y="144"/>
                  </a:lnTo>
                  <a:lnTo>
                    <a:pt x="1" y="0"/>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632;p19">
            <a:extLst>
              <a:ext uri="{FF2B5EF4-FFF2-40B4-BE49-F238E27FC236}">
                <a16:creationId xmlns:a16="http://schemas.microsoft.com/office/drawing/2014/main" id="{EF52635A-C5D7-1F7E-A973-4772E2BAA209}"/>
              </a:ext>
            </a:extLst>
          </p:cNvPr>
          <p:cNvGrpSpPr/>
          <p:nvPr/>
        </p:nvGrpSpPr>
        <p:grpSpPr>
          <a:xfrm>
            <a:off x="2905155" y="1647523"/>
            <a:ext cx="262038" cy="316503"/>
            <a:chOff x="3745925" y="2780124"/>
            <a:chExt cx="265141" cy="320218"/>
          </a:xfrm>
        </p:grpSpPr>
        <p:sp>
          <p:nvSpPr>
            <p:cNvPr id="13" name="Google Shape;633;p19">
              <a:extLst>
                <a:ext uri="{FF2B5EF4-FFF2-40B4-BE49-F238E27FC236}">
                  <a16:creationId xmlns:a16="http://schemas.microsoft.com/office/drawing/2014/main" id="{366ECB96-2816-D44F-8451-43E0FD396CC6}"/>
                </a:ext>
              </a:extLst>
            </p:cNvPr>
            <p:cNvSpPr/>
            <p:nvPr/>
          </p:nvSpPr>
          <p:spPr>
            <a:xfrm>
              <a:off x="3745925" y="2961106"/>
              <a:ext cx="265141" cy="139236"/>
            </a:xfrm>
            <a:custGeom>
              <a:avLst/>
              <a:gdLst/>
              <a:ahLst/>
              <a:cxnLst/>
              <a:rect l="l" t="t" r="r" b="b"/>
              <a:pathLst>
                <a:path w="1969" h="1034" extrusionOk="0">
                  <a:moveTo>
                    <a:pt x="984" y="103"/>
                  </a:moveTo>
                  <a:cubicBezTo>
                    <a:pt x="1477" y="103"/>
                    <a:pt x="1840" y="448"/>
                    <a:pt x="1863" y="931"/>
                  </a:cubicBezTo>
                  <a:lnTo>
                    <a:pt x="105" y="931"/>
                  </a:lnTo>
                  <a:cubicBezTo>
                    <a:pt x="128" y="448"/>
                    <a:pt x="491" y="103"/>
                    <a:pt x="984" y="103"/>
                  </a:cubicBezTo>
                  <a:close/>
                  <a:moveTo>
                    <a:pt x="984" y="0"/>
                  </a:moveTo>
                  <a:cubicBezTo>
                    <a:pt x="414" y="0"/>
                    <a:pt x="0" y="413"/>
                    <a:pt x="0" y="982"/>
                  </a:cubicBezTo>
                  <a:cubicBezTo>
                    <a:pt x="0" y="1011"/>
                    <a:pt x="23" y="1034"/>
                    <a:pt x="52" y="1034"/>
                  </a:cubicBezTo>
                  <a:lnTo>
                    <a:pt x="1917" y="1034"/>
                  </a:lnTo>
                  <a:cubicBezTo>
                    <a:pt x="1945" y="1034"/>
                    <a:pt x="1968" y="1011"/>
                    <a:pt x="1968" y="982"/>
                  </a:cubicBezTo>
                  <a:cubicBezTo>
                    <a:pt x="1968" y="413"/>
                    <a:pt x="1554" y="0"/>
                    <a:pt x="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4;p19">
              <a:extLst>
                <a:ext uri="{FF2B5EF4-FFF2-40B4-BE49-F238E27FC236}">
                  <a16:creationId xmlns:a16="http://schemas.microsoft.com/office/drawing/2014/main" id="{E9DF29F5-98AD-9DD0-FEF1-DFEA68855076}"/>
                </a:ext>
              </a:extLst>
            </p:cNvPr>
            <p:cNvSpPr/>
            <p:nvPr/>
          </p:nvSpPr>
          <p:spPr>
            <a:xfrm>
              <a:off x="3797769" y="2780124"/>
              <a:ext cx="161320" cy="161185"/>
            </a:xfrm>
            <a:custGeom>
              <a:avLst/>
              <a:gdLst/>
              <a:ahLst/>
              <a:cxnLst/>
              <a:rect l="l" t="t" r="r" b="b"/>
              <a:pathLst>
                <a:path w="1198" h="1197" extrusionOk="0">
                  <a:moveTo>
                    <a:pt x="599" y="103"/>
                  </a:moveTo>
                  <a:cubicBezTo>
                    <a:pt x="872" y="103"/>
                    <a:pt x="1094" y="325"/>
                    <a:pt x="1094" y="598"/>
                  </a:cubicBezTo>
                  <a:cubicBezTo>
                    <a:pt x="1094" y="872"/>
                    <a:pt x="872" y="1093"/>
                    <a:pt x="599" y="1093"/>
                  </a:cubicBezTo>
                  <a:cubicBezTo>
                    <a:pt x="326" y="1093"/>
                    <a:pt x="104" y="872"/>
                    <a:pt x="104" y="598"/>
                  </a:cubicBezTo>
                  <a:cubicBezTo>
                    <a:pt x="104" y="325"/>
                    <a:pt x="326" y="103"/>
                    <a:pt x="599" y="103"/>
                  </a:cubicBezTo>
                  <a:close/>
                  <a:moveTo>
                    <a:pt x="599" y="0"/>
                  </a:moveTo>
                  <a:cubicBezTo>
                    <a:pt x="269" y="0"/>
                    <a:pt x="1" y="268"/>
                    <a:pt x="1" y="598"/>
                  </a:cubicBezTo>
                  <a:cubicBezTo>
                    <a:pt x="1" y="928"/>
                    <a:pt x="269" y="1196"/>
                    <a:pt x="599" y="1196"/>
                  </a:cubicBezTo>
                  <a:cubicBezTo>
                    <a:pt x="929" y="1196"/>
                    <a:pt x="1197" y="928"/>
                    <a:pt x="1197" y="598"/>
                  </a:cubicBezTo>
                  <a:cubicBezTo>
                    <a:pt x="1197" y="268"/>
                    <a:pt x="929" y="0"/>
                    <a:pt x="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613;p19">
            <a:extLst>
              <a:ext uri="{FF2B5EF4-FFF2-40B4-BE49-F238E27FC236}">
                <a16:creationId xmlns:a16="http://schemas.microsoft.com/office/drawing/2014/main" id="{A088852D-6A0B-D5A5-6A57-510ECBAB93FB}"/>
              </a:ext>
            </a:extLst>
          </p:cNvPr>
          <p:cNvGrpSpPr/>
          <p:nvPr/>
        </p:nvGrpSpPr>
        <p:grpSpPr>
          <a:xfrm>
            <a:off x="5941045" y="1673437"/>
            <a:ext cx="304682" cy="304682"/>
            <a:chOff x="1183479" y="1803840"/>
            <a:chExt cx="271335" cy="271335"/>
          </a:xfrm>
        </p:grpSpPr>
        <p:sp>
          <p:nvSpPr>
            <p:cNvPr id="16" name="Google Shape;614;p19">
              <a:extLst>
                <a:ext uri="{FF2B5EF4-FFF2-40B4-BE49-F238E27FC236}">
                  <a16:creationId xmlns:a16="http://schemas.microsoft.com/office/drawing/2014/main" id="{523D0DE3-2ABF-4010-D2BA-259732EB481B}"/>
                </a:ext>
              </a:extLst>
            </p:cNvPr>
            <p:cNvSpPr/>
            <p:nvPr/>
          </p:nvSpPr>
          <p:spPr>
            <a:xfrm>
              <a:off x="1183479" y="1803840"/>
              <a:ext cx="271335" cy="271335"/>
            </a:xfrm>
            <a:custGeom>
              <a:avLst/>
              <a:gdLst/>
              <a:ahLst/>
              <a:cxnLst/>
              <a:rect l="l" t="t" r="r" b="b"/>
              <a:pathLst>
                <a:path w="2015" h="2015" extrusionOk="0">
                  <a:moveTo>
                    <a:pt x="1008" y="104"/>
                  </a:moveTo>
                  <a:cubicBezTo>
                    <a:pt x="1506" y="104"/>
                    <a:pt x="1911" y="510"/>
                    <a:pt x="1911" y="1007"/>
                  </a:cubicBezTo>
                  <a:cubicBezTo>
                    <a:pt x="1911" y="1506"/>
                    <a:pt x="1506" y="1911"/>
                    <a:pt x="1008" y="1911"/>
                  </a:cubicBezTo>
                  <a:cubicBezTo>
                    <a:pt x="509" y="1911"/>
                    <a:pt x="104" y="1506"/>
                    <a:pt x="104" y="1007"/>
                  </a:cubicBezTo>
                  <a:cubicBezTo>
                    <a:pt x="104" y="510"/>
                    <a:pt x="509" y="104"/>
                    <a:pt x="1008" y="104"/>
                  </a:cubicBezTo>
                  <a:close/>
                  <a:moveTo>
                    <a:pt x="1008" y="1"/>
                  </a:moveTo>
                  <a:cubicBezTo>
                    <a:pt x="452" y="1"/>
                    <a:pt x="1" y="453"/>
                    <a:pt x="1" y="1007"/>
                  </a:cubicBezTo>
                  <a:cubicBezTo>
                    <a:pt x="1" y="1563"/>
                    <a:pt x="452" y="2014"/>
                    <a:pt x="1008" y="2014"/>
                  </a:cubicBezTo>
                  <a:cubicBezTo>
                    <a:pt x="1563" y="2014"/>
                    <a:pt x="2014" y="1563"/>
                    <a:pt x="2014" y="1007"/>
                  </a:cubicBezTo>
                  <a:cubicBezTo>
                    <a:pt x="2014" y="453"/>
                    <a:pt x="1563" y="1"/>
                    <a:pt x="1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19">
              <a:extLst>
                <a:ext uri="{FF2B5EF4-FFF2-40B4-BE49-F238E27FC236}">
                  <a16:creationId xmlns:a16="http://schemas.microsoft.com/office/drawing/2014/main" id="{1490D4BB-1346-CD82-3DBA-E0ED3B7847FD}"/>
                </a:ext>
              </a:extLst>
            </p:cNvPr>
            <p:cNvSpPr/>
            <p:nvPr/>
          </p:nvSpPr>
          <p:spPr>
            <a:xfrm>
              <a:off x="1229668" y="1850029"/>
              <a:ext cx="178960" cy="178960"/>
            </a:xfrm>
            <a:custGeom>
              <a:avLst/>
              <a:gdLst/>
              <a:ahLst/>
              <a:cxnLst/>
              <a:rect l="l" t="t" r="r" b="b"/>
              <a:pathLst>
                <a:path w="1329" h="1329" extrusionOk="0">
                  <a:moveTo>
                    <a:pt x="665" y="104"/>
                  </a:moveTo>
                  <a:cubicBezTo>
                    <a:pt x="974" y="104"/>
                    <a:pt x="1225" y="355"/>
                    <a:pt x="1225" y="664"/>
                  </a:cubicBezTo>
                  <a:cubicBezTo>
                    <a:pt x="1225" y="973"/>
                    <a:pt x="974" y="1225"/>
                    <a:pt x="665" y="1225"/>
                  </a:cubicBezTo>
                  <a:cubicBezTo>
                    <a:pt x="355" y="1225"/>
                    <a:pt x="104" y="973"/>
                    <a:pt x="104" y="664"/>
                  </a:cubicBezTo>
                  <a:cubicBezTo>
                    <a:pt x="104" y="355"/>
                    <a:pt x="355" y="104"/>
                    <a:pt x="665" y="104"/>
                  </a:cubicBezTo>
                  <a:close/>
                  <a:moveTo>
                    <a:pt x="665" y="1"/>
                  </a:moveTo>
                  <a:cubicBezTo>
                    <a:pt x="299" y="1"/>
                    <a:pt x="0" y="298"/>
                    <a:pt x="0" y="664"/>
                  </a:cubicBezTo>
                  <a:cubicBezTo>
                    <a:pt x="0" y="1031"/>
                    <a:pt x="299" y="1329"/>
                    <a:pt x="665" y="1329"/>
                  </a:cubicBezTo>
                  <a:cubicBezTo>
                    <a:pt x="1030" y="1329"/>
                    <a:pt x="1328" y="1031"/>
                    <a:pt x="1328" y="664"/>
                  </a:cubicBezTo>
                  <a:cubicBezTo>
                    <a:pt x="1328" y="298"/>
                    <a:pt x="1030" y="1"/>
                    <a:pt x="6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19">
              <a:extLst>
                <a:ext uri="{FF2B5EF4-FFF2-40B4-BE49-F238E27FC236}">
                  <a16:creationId xmlns:a16="http://schemas.microsoft.com/office/drawing/2014/main" id="{2175B7E4-ED1E-DDD1-AD59-389D4F5E0A47}"/>
                </a:ext>
              </a:extLst>
            </p:cNvPr>
            <p:cNvSpPr/>
            <p:nvPr/>
          </p:nvSpPr>
          <p:spPr>
            <a:xfrm>
              <a:off x="1284609" y="1904970"/>
              <a:ext cx="69079" cy="69079"/>
            </a:xfrm>
            <a:custGeom>
              <a:avLst/>
              <a:gdLst/>
              <a:ahLst/>
              <a:cxnLst/>
              <a:rect l="l" t="t" r="r" b="b"/>
              <a:pathLst>
                <a:path w="513" h="513" extrusionOk="0">
                  <a:moveTo>
                    <a:pt x="257" y="104"/>
                  </a:moveTo>
                  <a:cubicBezTo>
                    <a:pt x="340" y="104"/>
                    <a:pt x="409" y="173"/>
                    <a:pt x="409" y="256"/>
                  </a:cubicBezTo>
                  <a:cubicBezTo>
                    <a:pt x="409" y="341"/>
                    <a:pt x="340" y="409"/>
                    <a:pt x="257" y="409"/>
                  </a:cubicBezTo>
                  <a:cubicBezTo>
                    <a:pt x="173" y="409"/>
                    <a:pt x="104" y="341"/>
                    <a:pt x="104" y="256"/>
                  </a:cubicBezTo>
                  <a:cubicBezTo>
                    <a:pt x="104" y="173"/>
                    <a:pt x="173" y="104"/>
                    <a:pt x="257" y="104"/>
                  </a:cubicBezTo>
                  <a:close/>
                  <a:moveTo>
                    <a:pt x="257" y="0"/>
                  </a:moveTo>
                  <a:cubicBezTo>
                    <a:pt x="115" y="0"/>
                    <a:pt x="1" y="116"/>
                    <a:pt x="1" y="256"/>
                  </a:cubicBezTo>
                  <a:cubicBezTo>
                    <a:pt x="1" y="398"/>
                    <a:pt x="115" y="512"/>
                    <a:pt x="257" y="512"/>
                  </a:cubicBezTo>
                  <a:cubicBezTo>
                    <a:pt x="397" y="512"/>
                    <a:pt x="512" y="398"/>
                    <a:pt x="512" y="256"/>
                  </a:cubicBezTo>
                  <a:cubicBezTo>
                    <a:pt x="512" y="116"/>
                    <a:pt x="397"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894;p26">
            <a:extLst>
              <a:ext uri="{FF2B5EF4-FFF2-40B4-BE49-F238E27FC236}">
                <a16:creationId xmlns:a16="http://schemas.microsoft.com/office/drawing/2014/main" id="{F863955A-768D-54B3-933D-938E849ADE79}"/>
              </a:ext>
            </a:extLst>
          </p:cNvPr>
          <p:cNvGrpSpPr/>
          <p:nvPr/>
        </p:nvGrpSpPr>
        <p:grpSpPr>
          <a:xfrm>
            <a:off x="374151" y="827318"/>
            <a:ext cx="512612" cy="547449"/>
            <a:chOff x="1011675" y="1053500"/>
            <a:chExt cx="1338975" cy="1338950"/>
          </a:xfrm>
        </p:grpSpPr>
        <p:sp>
          <p:nvSpPr>
            <p:cNvPr id="20" name="Google Shape;895;p26">
              <a:extLst>
                <a:ext uri="{FF2B5EF4-FFF2-40B4-BE49-F238E27FC236}">
                  <a16:creationId xmlns:a16="http://schemas.microsoft.com/office/drawing/2014/main" id="{26D40383-CA9B-20B3-EBCD-C3D5E7D3F6B8}"/>
                </a:ext>
              </a:extLst>
            </p:cNvPr>
            <p:cNvSpPr/>
            <p:nvPr/>
          </p:nvSpPr>
          <p:spPr>
            <a:xfrm>
              <a:off x="1020800" y="1063375"/>
              <a:ext cx="1320725" cy="1319950"/>
            </a:xfrm>
            <a:custGeom>
              <a:avLst/>
              <a:gdLst/>
              <a:ahLst/>
              <a:cxnLst/>
              <a:rect l="l" t="t" r="r" b="b"/>
              <a:pathLst>
                <a:path w="52829" h="52798" extrusionOk="0">
                  <a:moveTo>
                    <a:pt x="26414" y="1"/>
                  </a:moveTo>
                  <a:cubicBezTo>
                    <a:pt x="24895" y="1"/>
                    <a:pt x="23648" y="1247"/>
                    <a:pt x="23648" y="2767"/>
                  </a:cubicBezTo>
                  <a:lnTo>
                    <a:pt x="23648" y="3253"/>
                  </a:lnTo>
                  <a:cubicBezTo>
                    <a:pt x="22433" y="3405"/>
                    <a:pt x="21278" y="3648"/>
                    <a:pt x="20123" y="3952"/>
                  </a:cubicBezTo>
                  <a:lnTo>
                    <a:pt x="19910" y="3496"/>
                  </a:lnTo>
                  <a:cubicBezTo>
                    <a:pt x="19484" y="2463"/>
                    <a:pt x="18481" y="1794"/>
                    <a:pt x="17357" y="1794"/>
                  </a:cubicBezTo>
                  <a:cubicBezTo>
                    <a:pt x="16992" y="1794"/>
                    <a:pt x="16657" y="1855"/>
                    <a:pt x="16293" y="2007"/>
                  </a:cubicBezTo>
                  <a:cubicBezTo>
                    <a:pt x="15989" y="2128"/>
                    <a:pt x="15685" y="2341"/>
                    <a:pt x="15411" y="2584"/>
                  </a:cubicBezTo>
                  <a:cubicBezTo>
                    <a:pt x="14621" y="3374"/>
                    <a:pt x="14378" y="4590"/>
                    <a:pt x="14803" y="5624"/>
                  </a:cubicBezTo>
                  <a:lnTo>
                    <a:pt x="15016" y="6140"/>
                  </a:lnTo>
                  <a:cubicBezTo>
                    <a:pt x="13983" y="6748"/>
                    <a:pt x="13010" y="7417"/>
                    <a:pt x="12098" y="8177"/>
                  </a:cubicBezTo>
                  <a:lnTo>
                    <a:pt x="11642" y="7721"/>
                  </a:lnTo>
                  <a:cubicBezTo>
                    <a:pt x="11125" y="7204"/>
                    <a:pt x="10426" y="6900"/>
                    <a:pt x="9697" y="6900"/>
                  </a:cubicBezTo>
                  <a:cubicBezTo>
                    <a:pt x="8937" y="6900"/>
                    <a:pt x="8268" y="7204"/>
                    <a:pt x="7721" y="7721"/>
                  </a:cubicBezTo>
                  <a:cubicBezTo>
                    <a:pt x="7204" y="8238"/>
                    <a:pt x="6931" y="8937"/>
                    <a:pt x="6931" y="9697"/>
                  </a:cubicBezTo>
                  <a:cubicBezTo>
                    <a:pt x="6931" y="10426"/>
                    <a:pt x="7204" y="11125"/>
                    <a:pt x="7721" y="11642"/>
                  </a:cubicBezTo>
                  <a:lnTo>
                    <a:pt x="8238" y="12159"/>
                  </a:lnTo>
                  <a:cubicBezTo>
                    <a:pt x="7539" y="13071"/>
                    <a:pt x="6900" y="14074"/>
                    <a:pt x="6353" y="15107"/>
                  </a:cubicBezTo>
                  <a:lnTo>
                    <a:pt x="5624" y="14803"/>
                  </a:lnTo>
                  <a:cubicBezTo>
                    <a:pt x="5289" y="14651"/>
                    <a:pt x="4925" y="14590"/>
                    <a:pt x="4560" y="14590"/>
                  </a:cubicBezTo>
                  <a:cubicBezTo>
                    <a:pt x="3435" y="14590"/>
                    <a:pt x="2432" y="15259"/>
                    <a:pt x="2007" y="16293"/>
                  </a:cubicBezTo>
                  <a:cubicBezTo>
                    <a:pt x="1855" y="16627"/>
                    <a:pt x="1794" y="16992"/>
                    <a:pt x="1794" y="17356"/>
                  </a:cubicBezTo>
                  <a:cubicBezTo>
                    <a:pt x="1794" y="18481"/>
                    <a:pt x="2463" y="19484"/>
                    <a:pt x="3496" y="19910"/>
                  </a:cubicBezTo>
                  <a:lnTo>
                    <a:pt x="4347" y="20274"/>
                  </a:lnTo>
                  <a:cubicBezTo>
                    <a:pt x="4074" y="21369"/>
                    <a:pt x="3891" y="22493"/>
                    <a:pt x="3770" y="23618"/>
                  </a:cubicBezTo>
                  <a:lnTo>
                    <a:pt x="2767" y="23618"/>
                  </a:lnTo>
                  <a:cubicBezTo>
                    <a:pt x="1247" y="23618"/>
                    <a:pt x="1" y="24864"/>
                    <a:pt x="1" y="26384"/>
                  </a:cubicBezTo>
                  <a:cubicBezTo>
                    <a:pt x="1" y="27144"/>
                    <a:pt x="274" y="27813"/>
                    <a:pt x="791" y="28360"/>
                  </a:cubicBezTo>
                  <a:cubicBezTo>
                    <a:pt x="1338" y="28876"/>
                    <a:pt x="2037" y="29150"/>
                    <a:pt x="2767" y="29150"/>
                  </a:cubicBezTo>
                  <a:lnTo>
                    <a:pt x="3922" y="29150"/>
                  </a:lnTo>
                  <a:cubicBezTo>
                    <a:pt x="4074" y="30275"/>
                    <a:pt x="4317" y="31369"/>
                    <a:pt x="4651" y="32402"/>
                  </a:cubicBezTo>
                  <a:lnTo>
                    <a:pt x="3496" y="32889"/>
                  </a:lnTo>
                  <a:cubicBezTo>
                    <a:pt x="2827" y="33162"/>
                    <a:pt x="2280" y="33679"/>
                    <a:pt x="2007" y="34378"/>
                  </a:cubicBezTo>
                  <a:cubicBezTo>
                    <a:pt x="1733" y="35047"/>
                    <a:pt x="1733" y="35807"/>
                    <a:pt x="2007" y="36506"/>
                  </a:cubicBezTo>
                  <a:cubicBezTo>
                    <a:pt x="2432" y="37539"/>
                    <a:pt x="3435" y="38208"/>
                    <a:pt x="4560" y="38208"/>
                  </a:cubicBezTo>
                  <a:cubicBezTo>
                    <a:pt x="4925" y="38208"/>
                    <a:pt x="5289" y="38147"/>
                    <a:pt x="5624" y="37995"/>
                  </a:cubicBezTo>
                  <a:lnTo>
                    <a:pt x="6900" y="37478"/>
                  </a:lnTo>
                  <a:cubicBezTo>
                    <a:pt x="7448" y="38390"/>
                    <a:pt x="8055" y="39302"/>
                    <a:pt x="8755" y="40123"/>
                  </a:cubicBezTo>
                  <a:lnTo>
                    <a:pt x="7721" y="41156"/>
                  </a:lnTo>
                  <a:cubicBezTo>
                    <a:pt x="6657" y="42220"/>
                    <a:pt x="6657" y="43983"/>
                    <a:pt x="7721" y="45077"/>
                  </a:cubicBezTo>
                  <a:cubicBezTo>
                    <a:pt x="8268" y="45594"/>
                    <a:pt x="8937" y="45867"/>
                    <a:pt x="9697" y="45867"/>
                  </a:cubicBezTo>
                  <a:cubicBezTo>
                    <a:pt x="10426" y="45867"/>
                    <a:pt x="11125" y="45594"/>
                    <a:pt x="11642" y="45077"/>
                  </a:cubicBezTo>
                  <a:lnTo>
                    <a:pt x="12736" y="43983"/>
                  </a:lnTo>
                  <a:cubicBezTo>
                    <a:pt x="13587" y="44621"/>
                    <a:pt x="14469" y="45199"/>
                    <a:pt x="15411" y="45715"/>
                  </a:cubicBezTo>
                  <a:lnTo>
                    <a:pt x="14803" y="47174"/>
                  </a:lnTo>
                  <a:cubicBezTo>
                    <a:pt x="14499" y="47843"/>
                    <a:pt x="14499" y="48603"/>
                    <a:pt x="14803" y="49272"/>
                  </a:cubicBezTo>
                  <a:cubicBezTo>
                    <a:pt x="15077" y="49971"/>
                    <a:pt x="15624" y="50518"/>
                    <a:pt x="16293" y="50792"/>
                  </a:cubicBezTo>
                  <a:cubicBezTo>
                    <a:pt x="16627" y="50913"/>
                    <a:pt x="16992" y="51004"/>
                    <a:pt x="17357" y="51004"/>
                  </a:cubicBezTo>
                  <a:cubicBezTo>
                    <a:pt x="18481" y="51004"/>
                    <a:pt x="19484" y="50336"/>
                    <a:pt x="19910" y="49272"/>
                  </a:cubicBezTo>
                  <a:lnTo>
                    <a:pt x="20548" y="47782"/>
                  </a:lnTo>
                  <a:cubicBezTo>
                    <a:pt x="21551" y="48056"/>
                    <a:pt x="22615" y="48269"/>
                    <a:pt x="23618" y="48390"/>
                  </a:cubicBezTo>
                  <a:lnTo>
                    <a:pt x="23618" y="50032"/>
                  </a:lnTo>
                  <a:cubicBezTo>
                    <a:pt x="23618" y="51551"/>
                    <a:pt x="24864" y="52798"/>
                    <a:pt x="26414" y="52798"/>
                  </a:cubicBezTo>
                  <a:cubicBezTo>
                    <a:pt x="27934" y="52798"/>
                    <a:pt x="29180" y="51551"/>
                    <a:pt x="29180" y="50032"/>
                  </a:cubicBezTo>
                  <a:lnTo>
                    <a:pt x="29180" y="48390"/>
                  </a:lnTo>
                  <a:cubicBezTo>
                    <a:pt x="30214" y="48269"/>
                    <a:pt x="31247" y="48056"/>
                    <a:pt x="32250" y="47782"/>
                  </a:cubicBezTo>
                  <a:lnTo>
                    <a:pt x="32889" y="49272"/>
                  </a:lnTo>
                  <a:cubicBezTo>
                    <a:pt x="33314" y="50336"/>
                    <a:pt x="34317" y="51004"/>
                    <a:pt x="35442" y="51004"/>
                  </a:cubicBezTo>
                  <a:cubicBezTo>
                    <a:pt x="35807" y="51004"/>
                    <a:pt x="36171" y="50913"/>
                    <a:pt x="36506" y="50792"/>
                  </a:cubicBezTo>
                  <a:cubicBezTo>
                    <a:pt x="37175" y="50488"/>
                    <a:pt x="37722" y="49971"/>
                    <a:pt x="37995" y="49272"/>
                  </a:cubicBezTo>
                  <a:cubicBezTo>
                    <a:pt x="38299" y="48603"/>
                    <a:pt x="38299" y="47843"/>
                    <a:pt x="37995" y="47174"/>
                  </a:cubicBezTo>
                  <a:lnTo>
                    <a:pt x="37387" y="45715"/>
                  </a:lnTo>
                  <a:cubicBezTo>
                    <a:pt x="38330" y="45199"/>
                    <a:pt x="39211" y="44621"/>
                    <a:pt x="40062" y="43983"/>
                  </a:cubicBezTo>
                  <a:lnTo>
                    <a:pt x="41156" y="45077"/>
                  </a:lnTo>
                  <a:cubicBezTo>
                    <a:pt x="41673" y="45594"/>
                    <a:pt x="42372" y="45867"/>
                    <a:pt x="43102" y="45867"/>
                  </a:cubicBezTo>
                  <a:cubicBezTo>
                    <a:pt x="43862" y="45867"/>
                    <a:pt x="44561" y="45594"/>
                    <a:pt x="45077" y="45077"/>
                  </a:cubicBezTo>
                  <a:cubicBezTo>
                    <a:pt x="45442" y="44712"/>
                    <a:pt x="45685" y="44257"/>
                    <a:pt x="45807" y="43770"/>
                  </a:cubicBezTo>
                  <a:cubicBezTo>
                    <a:pt x="46050" y="42828"/>
                    <a:pt x="45777" y="41855"/>
                    <a:pt x="45077" y="41156"/>
                  </a:cubicBezTo>
                  <a:lnTo>
                    <a:pt x="44074" y="40123"/>
                  </a:lnTo>
                  <a:cubicBezTo>
                    <a:pt x="44743" y="39302"/>
                    <a:pt x="45351" y="38421"/>
                    <a:pt x="45928" y="37478"/>
                  </a:cubicBezTo>
                  <a:lnTo>
                    <a:pt x="47175" y="37995"/>
                  </a:lnTo>
                  <a:cubicBezTo>
                    <a:pt x="47509" y="38147"/>
                    <a:pt x="47874" y="38208"/>
                    <a:pt x="48239" y="38208"/>
                  </a:cubicBezTo>
                  <a:cubicBezTo>
                    <a:pt x="49363" y="38208"/>
                    <a:pt x="50366" y="37539"/>
                    <a:pt x="50792" y="36506"/>
                  </a:cubicBezTo>
                  <a:cubicBezTo>
                    <a:pt x="51096" y="35807"/>
                    <a:pt x="51096" y="35077"/>
                    <a:pt x="50792" y="34378"/>
                  </a:cubicBezTo>
                  <a:cubicBezTo>
                    <a:pt x="50518" y="33679"/>
                    <a:pt x="49971" y="33162"/>
                    <a:pt x="49302" y="32889"/>
                  </a:cubicBezTo>
                  <a:lnTo>
                    <a:pt x="48178" y="32402"/>
                  </a:lnTo>
                  <a:cubicBezTo>
                    <a:pt x="48482" y="31369"/>
                    <a:pt x="48725" y="30275"/>
                    <a:pt x="48907" y="29180"/>
                  </a:cubicBezTo>
                  <a:lnTo>
                    <a:pt x="50032" y="29180"/>
                  </a:lnTo>
                  <a:cubicBezTo>
                    <a:pt x="51582" y="29180"/>
                    <a:pt x="52828" y="27934"/>
                    <a:pt x="52828" y="26414"/>
                  </a:cubicBezTo>
                  <a:cubicBezTo>
                    <a:pt x="52828" y="25654"/>
                    <a:pt x="52524" y="24955"/>
                    <a:pt x="52008" y="24439"/>
                  </a:cubicBezTo>
                  <a:cubicBezTo>
                    <a:pt x="51491" y="23922"/>
                    <a:pt x="50792" y="23618"/>
                    <a:pt x="50032" y="23618"/>
                  </a:cubicBezTo>
                  <a:lnTo>
                    <a:pt x="49029" y="23618"/>
                  </a:lnTo>
                  <a:cubicBezTo>
                    <a:pt x="48938" y="22493"/>
                    <a:pt x="48725" y="21369"/>
                    <a:pt x="48451" y="20274"/>
                  </a:cubicBezTo>
                  <a:lnTo>
                    <a:pt x="49302" y="19910"/>
                  </a:lnTo>
                  <a:cubicBezTo>
                    <a:pt x="50002" y="19636"/>
                    <a:pt x="50518" y="19089"/>
                    <a:pt x="50792" y="18420"/>
                  </a:cubicBezTo>
                  <a:cubicBezTo>
                    <a:pt x="51096" y="17721"/>
                    <a:pt x="51096" y="16992"/>
                    <a:pt x="50792" y="16293"/>
                  </a:cubicBezTo>
                  <a:cubicBezTo>
                    <a:pt x="50366" y="15259"/>
                    <a:pt x="49363" y="14590"/>
                    <a:pt x="48239" y="14590"/>
                  </a:cubicBezTo>
                  <a:cubicBezTo>
                    <a:pt x="47874" y="14590"/>
                    <a:pt x="47509" y="14651"/>
                    <a:pt x="47175" y="14803"/>
                  </a:cubicBezTo>
                  <a:lnTo>
                    <a:pt x="46445" y="15107"/>
                  </a:lnTo>
                  <a:cubicBezTo>
                    <a:pt x="45898" y="14074"/>
                    <a:pt x="45290" y="13071"/>
                    <a:pt x="44561" y="12159"/>
                  </a:cubicBezTo>
                  <a:lnTo>
                    <a:pt x="45077" y="11642"/>
                  </a:lnTo>
                  <a:cubicBezTo>
                    <a:pt x="46172" y="10548"/>
                    <a:pt x="46172" y="8815"/>
                    <a:pt x="45077" y="7721"/>
                  </a:cubicBezTo>
                  <a:cubicBezTo>
                    <a:pt x="44561" y="7204"/>
                    <a:pt x="43862" y="6900"/>
                    <a:pt x="43132" y="6900"/>
                  </a:cubicBezTo>
                  <a:cubicBezTo>
                    <a:pt x="42372" y="6900"/>
                    <a:pt x="41673" y="7204"/>
                    <a:pt x="41156" y="7721"/>
                  </a:cubicBezTo>
                  <a:lnTo>
                    <a:pt x="40731" y="8177"/>
                  </a:lnTo>
                  <a:cubicBezTo>
                    <a:pt x="39819" y="7417"/>
                    <a:pt x="38816" y="6748"/>
                    <a:pt x="37782" y="6140"/>
                  </a:cubicBezTo>
                  <a:lnTo>
                    <a:pt x="37995" y="5624"/>
                  </a:lnTo>
                  <a:cubicBezTo>
                    <a:pt x="38299" y="4925"/>
                    <a:pt x="38299" y="4195"/>
                    <a:pt x="37995" y="3496"/>
                  </a:cubicBezTo>
                  <a:cubicBezTo>
                    <a:pt x="37722" y="2827"/>
                    <a:pt x="37205" y="2280"/>
                    <a:pt x="36506" y="2007"/>
                  </a:cubicBezTo>
                  <a:cubicBezTo>
                    <a:pt x="36171" y="1855"/>
                    <a:pt x="35807" y="1794"/>
                    <a:pt x="35442" y="1794"/>
                  </a:cubicBezTo>
                  <a:cubicBezTo>
                    <a:pt x="34317" y="1794"/>
                    <a:pt x="33314" y="2463"/>
                    <a:pt x="32889" y="3496"/>
                  </a:cubicBezTo>
                  <a:lnTo>
                    <a:pt x="32706" y="3952"/>
                  </a:lnTo>
                  <a:cubicBezTo>
                    <a:pt x="31551" y="3648"/>
                    <a:pt x="30366" y="3405"/>
                    <a:pt x="29180" y="3253"/>
                  </a:cubicBezTo>
                  <a:lnTo>
                    <a:pt x="29180" y="2767"/>
                  </a:lnTo>
                  <a:cubicBezTo>
                    <a:pt x="29180" y="1247"/>
                    <a:pt x="27934" y="1"/>
                    <a:pt x="26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6;p26">
              <a:extLst>
                <a:ext uri="{FF2B5EF4-FFF2-40B4-BE49-F238E27FC236}">
                  <a16:creationId xmlns:a16="http://schemas.microsoft.com/office/drawing/2014/main" id="{791FDC77-ED89-FED5-96F5-DCF5B7FCCB6D}"/>
                </a:ext>
              </a:extLst>
            </p:cNvPr>
            <p:cNvSpPr/>
            <p:nvPr/>
          </p:nvSpPr>
          <p:spPr>
            <a:xfrm>
              <a:off x="1428875" y="1457000"/>
              <a:ext cx="503825" cy="503825"/>
            </a:xfrm>
            <a:custGeom>
              <a:avLst/>
              <a:gdLst/>
              <a:ahLst/>
              <a:cxnLst/>
              <a:rect l="l" t="t" r="r" b="b"/>
              <a:pathLst>
                <a:path w="20153" h="20153" extrusionOk="0">
                  <a:moveTo>
                    <a:pt x="10091" y="0"/>
                  </a:moveTo>
                  <a:cubicBezTo>
                    <a:pt x="4529" y="0"/>
                    <a:pt x="0" y="4529"/>
                    <a:pt x="0" y="10061"/>
                  </a:cubicBezTo>
                  <a:cubicBezTo>
                    <a:pt x="0" y="15624"/>
                    <a:pt x="4529" y="20153"/>
                    <a:pt x="10091" y="20153"/>
                  </a:cubicBezTo>
                  <a:cubicBezTo>
                    <a:pt x="15623" y="20153"/>
                    <a:pt x="20152" y="15624"/>
                    <a:pt x="20152" y="10061"/>
                  </a:cubicBezTo>
                  <a:cubicBezTo>
                    <a:pt x="20152" y="4529"/>
                    <a:pt x="15623" y="0"/>
                    <a:pt x="10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7;p26">
              <a:extLst>
                <a:ext uri="{FF2B5EF4-FFF2-40B4-BE49-F238E27FC236}">
                  <a16:creationId xmlns:a16="http://schemas.microsoft.com/office/drawing/2014/main" id="{B8A654DD-2655-8EFF-ADE7-37B1F731BACF}"/>
                </a:ext>
              </a:extLst>
            </p:cNvPr>
            <p:cNvSpPr/>
            <p:nvPr/>
          </p:nvSpPr>
          <p:spPr>
            <a:xfrm>
              <a:off x="1362750" y="1349100"/>
              <a:ext cx="131500" cy="131475"/>
            </a:xfrm>
            <a:custGeom>
              <a:avLst/>
              <a:gdLst/>
              <a:ahLst/>
              <a:cxnLst/>
              <a:rect l="l" t="t" r="r" b="b"/>
              <a:pathLst>
                <a:path w="5260" h="5259" extrusionOk="0">
                  <a:moveTo>
                    <a:pt x="2645" y="0"/>
                  </a:moveTo>
                  <a:cubicBezTo>
                    <a:pt x="1186" y="0"/>
                    <a:pt x="1" y="1186"/>
                    <a:pt x="1" y="2614"/>
                  </a:cubicBezTo>
                  <a:cubicBezTo>
                    <a:pt x="1" y="4073"/>
                    <a:pt x="1186" y="5259"/>
                    <a:pt x="2645" y="5259"/>
                  </a:cubicBezTo>
                  <a:cubicBezTo>
                    <a:pt x="4074" y="5259"/>
                    <a:pt x="5259" y="4073"/>
                    <a:pt x="5259" y="2614"/>
                  </a:cubicBezTo>
                  <a:cubicBezTo>
                    <a:pt x="5259" y="1186"/>
                    <a:pt x="4074"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8;p26">
              <a:extLst>
                <a:ext uri="{FF2B5EF4-FFF2-40B4-BE49-F238E27FC236}">
                  <a16:creationId xmlns:a16="http://schemas.microsoft.com/office/drawing/2014/main" id="{B4FA0143-78FF-9578-A422-039BBDC8BFD1}"/>
                </a:ext>
              </a:extLst>
            </p:cNvPr>
            <p:cNvSpPr/>
            <p:nvPr/>
          </p:nvSpPr>
          <p:spPr>
            <a:xfrm>
              <a:off x="1272325" y="1773125"/>
              <a:ext cx="132250" cy="132225"/>
            </a:xfrm>
            <a:custGeom>
              <a:avLst/>
              <a:gdLst/>
              <a:ahLst/>
              <a:cxnLst/>
              <a:rect l="l" t="t" r="r" b="b"/>
              <a:pathLst>
                <a:path w="5290" h="5289" extrusionOk="0">
                  <a:moveTo>
                    <a:pt x="2645" y="0"/>
                  </a:moveTo>
                  <a:cubicBezTo>
                    <a:pt x="1186" y="0"/>
                    <a:pt x="1" y="1185"/>
                    <a:pt x="1" y="2644"/>
                  </a:cubicBezTo>
                  <a:cubicBezTo>
                    <a:pt x="1" y="4103"/>
                    <a:pt x="1186" y="5289"/>
                    <a:pt x="2645" y="5289"/>
                  </a:cubicBezTo>
                  <a:cubicBezTo>
                    <a:pt x="4104" y="5289"/>
                    <a:pt x="5289" y="4103"/>
                    <a:pt x="5289" y="2644"/>
                  </a:cubicBezTo>
                  <a:cubicBezTo>
                    <a:pt x="5289" y="1185"/>
                    <a:pt x="4104"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9;p26">
              <a:extLst>
                <a:ext uri="{FF2B5EF4-FFF2-40B4-BE49-F238E27FC236}">
                  <a16:creationId xmlns:a16="http://schemas.microsoft.com/office/drawing/2014/main" id="{5A88539B-9E7B-483F-79B1-4332E3306AC2}"/>
                </a:ext>
              </a:extLst>
            </p:cNvPr>
            <p:cNvSpPr/>
            <p:nvPr/>
          </p:nvSpPr>
          <p:spPr>
            <a:xfrm>
              <a:off x="1662150" y="1278425"/>
              <a:ext cx="131475" cy="131475"/>
            </a:xfrm>
            <a:custGeom>
              <a:avLst/>
              <a:gdLst/>
              <a:ahLst/>
              <a:cxnLst/>
              <a:rect l="l" t="t" r="r" b="b"/>
              <a:pathLst>
                <a:path w="5259" h="5259" extrusionOk="0">
                  <a:moveTo>
                    <a:pt x="2615" y="0"/>
                  </a:moveTo>
                  <a:cubicBezTo>
                    <a:pt x="1186" y="0"/>
                    <a:pt x="1" y="1186"/>
                    <a:pt x="1" y="2615"/>
                  </a:cubicBezTo>
                  <a:cubicBezTo>
                    <a:pt x="1" y="4074"/>
                    <a:pt x="1186" y="5259"/>
                    <a:pt x="2615" y="5259"/>
                  </a:cubicBezTo>
                  <a:cubicBezTo>
                    <a:pt x="4074" y="5259"/>
                    <a:pt x="5259" y="4074"/>
                    <a:pt x="5259" y="2615"/>
                  </a:cubicBezTo>
                  <a:cubicBezTo>
                    <a:pt x="5259" y="1186"/>
                    <a:pt x="4074"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0;p26">
              <a:extLst>
                <a:ext uri="{FF2B5EF4-FFF2-40B4-BE49-F238E27FC236}">
                  <a16:creationId xmlns:a16="http://schemas.microsoft.com/office/drawing/2014/main" id="{2AF92F53-8D0B-CAD7-7780-1BCE9EBAD27D}"/>
                </a:ext>
              </a:extLst>
            </p:cNvPr>
            <p:cNvSpPr/>
            <p:nvPr/>
          </p:nvSpPr>
          <p:spPr>
            <a:xfrm>
              <a:off x="1560325" y="2022350"/>
              <a:ext cx="131475" cy="131500"/>
            </a:xfrm>
            <a:custGeom>
              <a:avLst/>
              <a:gdLst/>
              <a:ahLst/>
              <a:cxnLst/>
              <a:rect l="l" t="t" r="r" b="b"/>
              <a:pathLst>
                <a:path w="5259" h="5260" extrusionOk="0">
                  <a:moveTo>
                    <a:pt x="2615" y="1"/>
                  </a:moveTo>
                  <a:cubicBezTo>
                    <a:pt x="1186" y="1"/>
                    <a:pt x="1" y="1186"/>
                    <a:pt x="1" y="2645"/>
                  </a:cubicBezTo>
                  <a:cubicBezTo>
                    <a:pt x="1" y="4074"/>
                    <a:pt x="1186" y="5259"/>
                    <a:pt x="2615" y="5259"/>
                  </a:cubicBezTo>
                  <a:cubicBezTo>
                    <a:pt x="4074" y="5259"/>
                    <a:pt x="5259" y="4074"/>
                    <a:pt x="5259" y="2645"/>
                  </a:cubicBezTo>
                  <a:cubicBezTo>
                    <a:pt x="5259" y="1186"/>
                    <a:pt x="4074" y="1"/>
                    <a:pt x="2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1;p26">
              <a:extLst>
                <a:ext uri="{FF2B5EF4-FFF2-40B4-BE49-F238E27FC236}">
                  <a16:creationId xmlns:a16="http://schemas.microsoft.com/office/drawing/2014/main" id="{3EA82C18-B1C5-FA46-9F31-6C5AD93848E5}"/>
                </a:ext>
              </a:extLst>
            </p:cNvPr>
            <p:cNvSpPr/>
            <p:nvPr/>
          </p:nvSpPr>
          <p:spPr>
            <a:xfrm>
              <a:off x="1979775" y="1867350"/>
              <a:ext cx="131500" cy="132225"/>
            </a:xfrm>
            <a:custGeom>
              <a:avLst/>
              <a:gdLst/>
              <a:ahLst/>
              <a:cxnLst/>
              <a:rect l="l" t="t" r="r" b="b"/>
              <a:pathLst>
                <a:path w="5260" h="5289" extrusionOk="0">
                  <a:moveTo>
                    <a:pt x="2615" y="0"/>
                  </a:moveTo>
                  <a:cubicBezTo>
                    <a:pt x="1186" y="0"/>
                    <a:pt x="1" y="1185"/>
                    <a:pt x="1" y="2644"/>
                  </a:cubicBezTo>
                  <a:cubicBezTo>
                    <a:pt x="1" y="4103"/>
                    <a:pt x="1186" y="5289"/>
                    <a:pt x="2615" y="5289"/>
                  </a:cubicBezTo>
                  <a:cubicBezTo>
                    <a:pt x="4074" y="5289"/>
                    <a:pt x="5259" y="4103"/>
                    <a:pt x="5259" y="2644"/>
                  </a:cubicBezTo>
                  <a:cubicBezTo>
                    <a:pt x="5259" y="1185"/>
                    <a:pt x="4074"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2;p26">
              <a:extLst>
                <a:ext uri="{FF2B5EF4-FFF2-40B4-BE49-F238E27FC236}">
                  <a16:creationId xmlns:a16="http://schemas.microsoft.com/office/drawing/2014/main" id="{72968E69-B3DE-E363-B3F4-25E1DF3F3E8F}"/>
                </a:ext>
              </a:extLst>
            </p:cNvPr>
            <p:cNvSpPr/>
            <p:nvPr/>
          </p:nvSpPr>
          <p:spPr>
            <a:xfrm>
              <a:off x="1944075" y="1509425"/>
              <a:ext cx="131475" cy="131500"/>
            </a:xfrm>
            <a:custGeom>
              <a:avLst/>
              <a:gdLst/>
              <a:ahLst/>
              <a:cxnLst/>
              <a:rect l="l" t="t" r="r" b="b"/>
              <a:pathLst>
                <a:path w="5259" h="5260" extrusionOk="0">
                  <a:moveTo>
                    <a:pt x="2645" y="1"/>
                  </a:moveTo>
                  <a:cubicBezTo>
                    <a:pt x="1186" y="1"/>
                    <a:pt x="0" y="1186"/>
                    <a:pt x="0" y="2645"/>
                  </a:cubicBezTo>
                  <a:cubicBezTo>
                    <a:pt x="0" y="4074"/>
                    <a:pt x="1186" y="5259"/>
                    <a:pt x="2645" y="5259"/>
                  </a:cubicBezTo>
                  <a:cubicBezTo>
                    <a:pt x="4073" y="5259"/>
                    <a:pt x="5259" y="4074"/>
                    <a:pt x="5259" y="2645"/>
                  </a:cubicBezTo>
                  <a:cubicBezTo>
                    <a:pt x="5259" y="1186"/>
                    <a:pt x="4073" y="1"/>
                    <a:pt x="2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3;p26">
              <a:extLst>
                <a:ext uri="{FF2B5EF4-FFF2-40B4-BE49-F238E27FC236}">
                  <a16:creationId xmlns:a16="http://schemas.microsoft.com/office/drawing/2014/main" id="{2C6839C5-468D-6024-42D8-7B59C89D2C97}"/>
                </a:ext>
              </a:extLst>
            </p:cNvPr>
            <p:cNvSpPr/>
            <p:nvPr/>
          </p:nvSpPr>
          <p:spPr>
            <a:xfrm>
              <a:off x="1222175" y="1565675"/>
              <a:ext cx="75250" cy="75250"/>
            </a:xfrm>
            <a:custGeom>
              <a:avLst/>
              <a:gdLst/>
              <a:ahLst/>
              <a:cxnLst/>
              <a:rect l="l" t="t" r="r" b="b"/>
              <a:pathLst>
                <a:path w="3010" h="3010" extrusionOk="0">
                  <a:moveTo>
                    <a:pt x="1490" y="0"/>
                  </a:moveTo>
                  <a:cubicBezTo>
                    <a:pt x="669" y="0"/>
                    <a:pt x="0" y="669"/>
                    <a:pt x="0" y="1520"/>
                  </a:cubicBezTo>
                  <a:cubicBezTo>
                    <a:pt x="0" y="2340"/>
                    <a:pt x="669" y="3009"/>
                    <a:pt x="1490" y="3009"/>
                  </a:cubicBezTo>
                  <a:cubicBezTo>
                    <a:pt x="2341" y="3009"/>
                    <a:pt x="3010" y="2340"/>
                    <a:pt x="3010" y="1520"/>
                  </a:cubicBezTo>
                  <a:cubicBezTo>
                    <a:pt x="3010" y="669"/>
                    <a:pt x="2341" y="0"/>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4;p26">
              <a:extLst>
                <a:ext uri="{FF2B5EF4-FFF2-40B4-BE49-F238E27FC236}">
                  <a16:creationId xmlns:a16="http://schemas.microsoft.com/office/drawing/2014/main" id="{97FCA84D-C992-3554-A2E1-4AB189A3AFE9}"/>
                </a:ext>
              </a:extLst>
            </p:cNvPr>
            <p:cNvSpPr/>
            <p:nvPr/>
          </p:nvSpPr>
          <p:spPr>
            <a:xfrm>
              <a:off x="1400750" y="1971450"/>
              <a:ext cx="75250" cy="75250"/>
            </a:xfrm>
            <a:custGeom>
              <a:avLst/>
              <a:gdLst/>
              <a:ahLst/>
              <a:cxnLst/>
              <a:rect l="l" t="t" r="r" b="b"/>
              <a:pathLst>
                <a:path w="3010" h="3010" extrusionOk="0">
                  <a:moveTo>
                    <a:pt x="1520" y="0"/>
                  </a:moveTo>
                  <a:cubicBezTo>
                    <a:pt x="669" y="0"/>
                    <a:pt x="0" y="669"/>
                    <a:pt x="0" y="1520"/>
                  </a:cubicBezTo>
                  <a:cubicBezTo>
                    <a:pt x="0" y="2341"/>
                    <a:pt x="669" y="3009"/>
                    <a:pt x="1520" y="3009"/>
                  </a:cubicBezTo>
                  <a:cubicBezTo>
                    <a:pt x="2341" y="3009"/>
                    <a:pt x="3010" y="2341"/>
                    <a:pt x="3010" y="1520"/>
                  </a:cubicBezTo>
                  <a:cubicBezTo>
                    <a:pt x="3010" y="669"/>
                    <a:pt x="2341" y="0"/>
                    <a:pt x="1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5;p26">
              <a:extLst>
                <a:ext uri="{FF2B5EF4-FFF2-40B4-BE49-F238E27FC236}">
                  <a16:creationId xmlns:a16="http://schemas.microsoft.com/office/drawing/2014/main" id="{A8112E88-F3F3-4B73-7019-84C7A0DA266C}"/>
                </a:ext>
              </a:extLst>
            </p:cNvPr>
            <p:cNvSpPr/>
            <p:nvPr/>
          </p:nvSpPr>
          <p:spPr>
            <a:xfrm>
              <a:off x="1806525" y="1943325"/>
              <a:ext cx="75250" cy="75250"/>
            </a:xfrm>
            <a:custGeom>
              <a:avLst/>
              <a:gdLst/>
              <a:ahLst/>
              <a:cxnLst/>
              <a:rect l="l" t="t" r="r" b="b"/>
              <a:pathLst>
                <a:path w="3010" h="3010" extrusionOk="0">
                  <a:moveTo>
                    <a:pt x="1490" y="1"/>
                  </a:moveTo>
                  <a:cubicBezTo>
                    <a:pt x="669" y="1"/>
                    <a:pt x="1" y="669"/>
                    <a:pt x="1" y="1520"/>
                  </a:cubicBezTo>
                  <a:cubicBezTo>
                    <a:pt x="1" y="2341"/>
                    <a:pt x="669" y="3010"/>
                    <a:pt x="1490" y="3010"/>
                  </a:cubicBezTo>
                  <a:cubicBezTo>
                    <a:pt x="2341" y="3010"/>
                    <a:pt x="3010" y="2341"/>
                    <a:pt x="3010" y="1520"/>
                  </a:cubicBezTo>
                  <a:cubicBezTo>
                    <a:pt x="3010" y="669"/>
                    <a:pt x="2341" y="1"/>
                    <a:pt x="1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6;p26">
              <a:extLst>
                <a:ext uri="{FF2B5EF4-FFF2-40B4-BE49-F238E27FC236}">
                  <a16:creationId xmlns:a16="http://schemas.microsoft.com/office/drawing/2014/main" id="{A99840D8-4D79-5D7D-6D56-05B2458287BF}"/>
                </a:ext>
              </a:extLst>
            </p:cNvPr>
            <p:cNvSpPr/>
            <p:nvPr/>
          </p:nvSpPr>
          <p:spPr>
            <a:xfrm>
              <a:off x="1532200" y="1278425"/>
              <a:ext cx="75275" cy="75250"/>
            </a:xfrm>
            <a:custGeom>
              <a:avLst/>
              <a:gdLst/>
              <a:ahLst/>
              <a:cxnLst/>
              <a:rect l="l" t="t" r="r" b="b"/>
              <a:pathLst>
                <a:path w="3011" h="3010" extrusionOk="0">
                  <a:moveTo>
                    <a:pt x="1490" y="0"/>
                  </a:moveTo>
                  <a:cubicBezTo>
                    <a:pt x="670" y="0"/>
                    <a:pt x="1" y="669"/>
                    <a:pt x="1" y="1520"/>
                  </a:cubicBezTo>
                  <a:cubicBezTo>
                    <a:pt x="1" y="2341"/>
                    <a:pt x="670" y="3010"/>
                    <a:pt x="1490" y="3010"/>
                  </a:cubicBezTo>
                  <a:cubicBezTo>
                    <a:pt x="2341" y="3010"/>
                    <a:pt x="3010" y="2341"/>
                    <a:pt x="3010" y="1520"/>
                  </a:cubicBezTo>
                  <a:cubicBezTo>
                    <a:pt x="3010" y="669"/>
                    <a:pt x="2341" y="0"/>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7;p26">
              <a:extLst>
                <a:ext uri="{FF2B5EF4-FFF2-40B4-BE49-F238E27FC236}">
                  <a16:creationId xmlns:a16="http://schemas.microsoft.com/office/drawing/2014/main" id="{1ACADE5D-EEA6-F32C-39A3-F55CD506E8F4}"/>
                </a:ext>
              </a:extLst>
            </p:cNvPr>
            <p:cNvSpPr/>
            <p:nvPr/>
          </p:nvSpPr>
          <p:spPr>
            <a:xfrm>
              <a:off x="1972175" y="1349100"/>
              <a:ext cx="75275" cy="75250"/>
            </a:xfrm>
            <a:custGeom>
              <a:avLst/>
              <a:gdLst/>
              <a:ahLst/>
              <a:cxnLst/>
              <a:rect l="l" t="t" r="r" b="b"/>
              <a:pathLst>
                <a:path w="3011" h="3010" extrusionOk="0">
                  <a:moveTo>
                    <a:pt x="1521" y="0"/>
                  </a:moveTo>
                  <a:cubicBezTo>
                    <a:pt x="670" y="0"/>
                    <a:pt x="1" y="669"/>
                    <a:pt x="1" y="1490"/>
                  </a:cubicBezTo>
                  <a:cubicBezTo>
                    <a:pt x="1" y="2341"/>
                    <a:pt x="670" y="3009"/>
                    <a:pt x="1521" y="3009"/>
                  </a:cubicBezTo>
                  <a:cubicBezTo>
                    <a:pt x="2341" y="3009"/>
                    <a:pt x="3010" y="2341"/>
                    <a:pt x="3010" y="1490"/>
                  </a:cubicBezTo>
                  <a:cubicBezTo>
                    <a:pt x="3010" y="669"/>
                    <a:pt x="2341"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8;p26">
              <a:extLst>
                <a:ext uri="{FF2B5EF4-FFF2-40B4-BE49-F238E27FC236}">
                  <a16:creationId xmlns:a16="http://schemas.microsoft.com/office/drawing/2014/main" id="{40224B6C-E473-2285-2630-0C698AE44676}"/>
                </a:ext>
              </a:extLst>
            </p:cNvPr>
            <p:cNvSpPr/>
            <p:nvPr/>
          </p:nvSpPr>
          <p:spPr>
            <a:xfrm>
              <a:off x="2078575" y="1707750"/>
              <a:ext cx="75250" cy="75275"/>
            </a:xfrm>
            <a:custGeom>
              <a:avLst/>
              <a:gdLst/>
              <a:ahLst/>
              <a:cxnLst/>
              <a:rect l="l" t="t" r="r" b="b"/>
              <a:pathLst>
                <a:path w="3010" h="3011" extrusionOk="0">
                  <a:moveTo>
                    <a:pt x="1520" y="1"/>
                  </a:moveTo>
                  <a:cubicBezTo>
                    <a:pt x="669" y="1"/>
                    <a:pt x="0" y="670"/>
                    <a:pt x="0" y="1490"/>
                  </a:cubicBezTo>
                  <a:cubicBezTo>
                    <a:pt x="0" y="2341"/>
                    <a:pt x="669" y="3010"/>
                    <a:pt x="1520" y="3010"/>
                  </a:cubicBezTo>
                  <a:cubicBezTo>
                    <a:pt x="2341" y="3010"/>
                    <a:pt x="3010" y="2341"/>
                    <a:pt x="3010" y="1490"/>
                  </a:cubicBezTo>
                  <a:cubicBezTo>
                    <a:pt x="3010" y="670"/>
                    <a:pt x="2341"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9;p26">
              <a:extLst>
                <a:ext uri="{FF2B5EF4-FFF2-40B4-BE49-F238E27FC236}">
                  <a16:creationId xmlns:a16="http://schemas.microsoft.com/office/drawing/2014/main" id="{AF2177A5-C4D6-175B-EF85-A4BCDA263654}"/>
                </a:ext>
              </a:extLst>
            </p:cNvPr>
            <p:cNvSpPr/>
            <p:nvPr/>
          </p:nvSpPr>
          <p:spPr>
            <a:xfrm>
              <a:off x="1524600" y="1565675"/>
              <a:ext cx="99575" cy="100325"/>
            </a:xfrm>
            <a:custGeom>
              <a:avLst/>
              <a:gdLst/>
              <a:ahLst/>
              <a:cxnLst/>
              <a:rect l="l" t="t" r="r" b="b"/>
              <a:pathLst>
                <a:path w="3983" h="4013" extrusionOk="0">
                  <a:moveTo>
                    <a:pt x="2007" y="0"/>
                  </a:moveTo>
                  <a:cubicBezTo>
                    <a:pt x="882" y="0"/>
                    <a:pt x="1" y="912"/>
                    <a:pt x="1" y="2006"/>
                  </a:cubicBezTo>
                  <a:cubicBezTo>
                    <a:pt x="1" y="3100"/>
                    <a:pt x="882" y="4012"/>
                    <a:pt x="2007" y="4012"/>
                  </a:cubicBezTo>
                  <a:cubicBezTo>
                    <a:pt x="3101" y="4012"/>
                    <a:pt x="3983" y="3100"/>
                    <a:pt x="3983" y="2006"/>
                  </a:cubicBezTo>
                  <a:cubicBezTo>
                    <a:pt x="3983" y="912"/>
                    <a:pt x="3101"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0;p26">
              <a:extLst>
                <a:ext uri="{FF2B5EF4-FFF2-40B4-BE49-F238E27FC236}">
                  <a16:creationId xmlns:a16="http://schemas.microsoft.com/office/drawing/2014/main" id="{BAF5EC13-FD11-E7AC-0F79-A5C1750783DF}"/>
                </a:ext>
              </a:extLst>
            </p:cNvPr>
            <p:cNvSpPr/>
            <p:nvPr/>
          </p:nvSpPr>
          <p:spPr>
            <a:xfrm>
              <a:off x="1765500" y="1630250"/>
              <a:ext cx="88175" cy="88175"/>
            </a:xfrm>
            <a:custGeom>
              <a:avLst/>
              <a:gdLst/>
              <a:ahLst/>
              <a:cxnLst/>
              <a:rect l="l" t="t" r="r" b="b"/>
              <a:pathLst>
                <a:path w="3527" h="3527" extrusionOk="0">
                  <a:moveTo>
                    <a:pt x="1763" y="1"/>
                  </a:moveTo>
                  <a:cubicBezTo>
                    <a:pt x="791" y="1"/>
                    <a:pt x="0" y="791"/>
                    <a:pt x="0" y="1764"/>
                  </a:cubicBezTo>
                  <a:cubicBezTo>
                    <a:pt x="0" y="2736"/>
                    <a:pt x="791" y="3527"/>
                    <a:pt x="1763" y="3527"/>
                  </a:cubicBezTo>
                  <a:cubicBezTo>
                    <a:pt x="2736" y="3527"/>
                    <a:pt x="3526" y="2736"/>
                    <a:pt x="3526" y="1764"/>
                  </a:cubicBezTo>
                  <a:cubicBezTo>
                    <a:pt x="3526" y="791"/>
                    <a:pt x="2736" y="1"/>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1;p26">
              <a:extLst>
                <a:ext uri="{FF2B5EF4-FFF2-40B4-BE49-F238E27FC236}">
                  <a16:creationId xmlns:a16="http://schemas.microsoft.com/office/drawing/2014/main" id="{3E725859-D0E1-A311-5ECB-C8BE7DB976AD}"/>
                </a:ext>
              </a:extLst>
            </p:cNvPr>
            <p:cNvSpPr/>
            <p:nvPr/>
          </p:nvSpPr>
          <p:spPr>
            <a:xfrm>
              <a:off x="1638600" y="1727525"/>
              <a:ext cx="131475" cy="132250"/>
            </a:xfrm>
            <a:custGeom>
              <a:avLst/>
              <a:gdLst/>
              <a:ahLst/>
              <a:cxnLst/>
              <a:rect l="l" t="t" r="r" b="b"/>
              <a:pathLst>
                <a:path w="5259" h="5290" extrusionOk="0">
                  <a:moveTo>
                    <a:pt x="2645" y="0"/>
                  </a:moveTo>
                  <a:cubicBezTo>
                    <a:pt x="1186" y="0"/>
                    <a:pt x="0" y="1186"/>
                    <a:pt x="0" y="2645"/>
                  </a:cubicBezTo>
                  <a:cubicBezTo>
                    <a:pt x="0" y="4104"/>
                    <a:pt x="1186" y="5289"/>
                    <a:pt x="2645" y="5289"/>
                  </a:cubicBezTo>
                  <a:cubicBezTo>
                    <a:pt x="4073" y="5289"/>
                    <a:pt x="5259" y="4104"/>
                    <a:pt x="5259" y="2645"/>
                  </a:cubicBezTo>
                  <a:cubicBezTo>
                    <a:pt x="5259" y="1186"/>
                    <a:pt x="4073"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2;p26">
              <a:extLst>
                <a:ext uri="{FF2B5EF4-FFF2-40B4-BE49-F238E27FC236}">
                  <a16:creationId xmlns:a16="http://schemas.microsoft.com/office/drawing/2014/main" id="{74511F31-1530-796E-BE88-BEA653AF24D3}"/>
                </a:ext>
              </a:extLst>
            </p:cNvPr>
            <p:cNvSpPr/>
            <p:nvPr/>
          </p:nvSpPr>
          <p:spPr>
            <a:xfrm>
              <a:off x="1671275" y="1565675"/>
              <a:ext cx="66125" cy="66125"/>
            </a:xfrm>
            <a:custGeom>
              <a:avLst/>
              <a:gdLst/>
              <a:ahLst/>
              <a:cxnLst/>
              <a:rect l="l" t="t" r="r" b="b"/>
              <a:pathLst>
                <a:path w="2645" h="2645" extrusionOk="0">
                  <a:moveTo>
                    <a:pt x="1338" y="0"/>
                  </a:moveTo>
                  <a:cubicBezTo>
                    <a:pt x="608" y="0"/>
                    <a:pt x="0" y="608"/>
                    <a:pt x="0" y="1337"/>
                  </a:cubicBezTo>
                  <a:cubicBezTo>
                    <a:pt x="0" y="2067"/>
                    <a:pt x="608" y="2644"/>
                    <a:pt x="1338" y="2644"/>
                  </a:cubicBezTo>
                  <a:cubicBezTo>
                    <a:pt x="2067" y="2644"/>
                    <a:pt x="2645" y="2067"/>
                    <a:pt x="2645" y="1337"/>
                  </a:cubicBezTo>
                  <a:cubicBezTo>
                    <a:pt x="2645" y="608"/>
                    <a:pt x="2067" y="0"/>
                    <a:pt x="133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3;p26">
              <a:extLst>
                <a:ext uri="{FF2B5EF4-FFF2-40B4-BE49-F238E27FC236}">
                  <a16:creationId xmlns:a16="http://schemas.microsoft.com/office/drawing/2014/main" id="{7AFB1407-D7BF-9E18-4D6A-47D532D3776D}"/>
                </a:ext>
              </a:extLst>
            </p:cNvPr>
            <p:cNvSpPr/>
            <p:nvPr/>
          </p:nvSpPr>
          <p:spPr>
            <a:xfrm>
              <a:off x="1513200" y="1731325"/>
              <a:ext cx="66150" cy="65375"/>
            </a:xfrm>
            <a:custGeom>
              <a:avLst/>
              <a:gdLst/>
              <a:ahLst/>
              <a:cxnLst/>
              <a:rect l="l" t="t" r="r" b="b"/>
              <a:pathLst>
                <a:path w="2646" h="2615" extrusionOk="0">
                  <a:moveTo>
                    <a:pt x="1308" y="0"/>
                  </a:moveTo>
                  <a:cubicBezTo>
                    <a:pt x="579" y="0"/>
                    <a:pt x="1" y="578"/>
                    <a:pt x="1" y="1307"/>
                  </a:cubicBezTo>
                  <a:cubicBezTo>
                    <a:pt x="1" y="2037"/>
                    <a:pt x="579" y="2614"/>
                    <a:pt x="1308" y="2614"/>
                  </a:cubicBezTo>
                  <a:cubicBezTo>
                    <a:pt x="2038" y="2614"/>
                    <a:pt x="2645" y="2037"/>
                    <a:pt x="2645" y="1307"/>
                  </a:cubicBezTo>
                  <a:cubicBezTo>
                    <a:pt x="2645" y="578"/>
                    <a:pt x="2038" y="0"/>
                    <a:pt x="1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4;p26">
              <a:extLst>
                <a:ext uri="{FF2B5EF4-FFF2-40B4-BE49-F238E27FC236}">
                  <a16:creationId xmlns:a16="http://schemas.microsoft.com/office/drawing/2014/main" id="{1F4BDA38-4570-78F2-A79E-30296ABBE49B}"/>
                </a:ext>
              </a:extLst>
            </p:cNvPr>
            <p:cNvSpPr/>
            <p:nvPr/>
          </p:nvSpPr>
          <p:spPr>
            <a:xfrm>
              <a:off x="1011675" y="1053500"/>
              <a:ext cx="1338975" cy="1338950"/>
            </a:xfrm>
            <a:custGeom>
              <a:avLst/>
              <a:gdLst/>
              <a:ahLst/>
              <a:cxnLst/>
              <a:rect l="l" t="t" r="r" b="b"/>
              <a:pathLst>
                <a:path w="53559" h="53558" extrusionOk="0">
                  <a:moveTo>
                    <a:pt x="26779" y="760"/>
                  </a:moveTo>
                  <a:cubicBezTo>
                    <a:pt x="28086" y="760"/>
                    <a:pt x="29150" y="1855"/>
                    <a:pt x="29150" y="3162"/>
                  </a:cubicBezTo>
                  <a:lnTo>
                    <a:pt x="29150" y="3982"/>
                  </a:lnTo>
                  <a:cubicBezTo>
                    <a:pt x="30579" y="4134"/>
                    <a:pt x="31947" y="4438"/>
                    <a:pt x="33284" y="4833"/>
                  </a:cubicBezTo>
                  <a:lnTo>
                    <a:pt x="33588" y="4043"/>
                  </a:lnTo>
                  <a:cubicBezTo>
                    <a:pt x="33983" y="3131"/>
                    <a:pt x="34865" y="2554"/>
                    <a:pt x="35807" y="2554"/>
                  </a:cubicBezTo>
                  <a:cubicBezTo>
                    <a:pt x="36111" y="2554"/>
                    <a:pt x="36415" y="2614"/>
                    <a:pt x="36719" y="2736"/>
                  </a:cubicBezTo>
                  <a:cubicBezTo>
                    <a:pt x="37935" y="3253"/>
                    <a:pt x="38512" y="4651"/>
                    <a:pt x="38026" y="5867"/>
                  </a:cubicBezTo>
                  <a:lnTo>
                    <a:pt x="37661" y="6718"/>
                  </a:lnTo>
                  <a:cubicBezTo>
                    <a:pt x="38907" y="7387"/>
                    <a:pt x="40032" y="8177"/>
                    <a:pt x="41096" y="9058"/>
                  </a:cubicBezTo>
                  <a:lnTo>
                    <a:pt x="41795" y="8390"/>
                  </a:lnTo>
                  <a:cubicBezTo>
                    <a:pt x="42251" y="7934"/>
                    <a:pt x="42859" y="7690"/>
                    <a:pt x="43467" y="7690"/>
                  </a:cubicBezTo>
                  <a:cubicBezTo>
                    <a:pt x="44075" y="7690"/>
                    <a:pt x="44713" y="7934"/>
                    <a:pt x="45169" y="8390"/>
                  </a:cubicBezTo>
                  <a:cubicBezTo>
                    <a:pt x="46111" y="9332"/>
                    <a:pt x="46111" y="10852"/>
                    <a:pt x="45169" y="11763"/>
                  </a:cubicBezTo>
                  <a:lnTo>
                    <a:pt x="44409" y="12523"/>
                  </a:lnTo>
                  <a:cubicBezTo>
                    <a:pt x="45260" y="13587"/>
                    <a:pt x="45990" y="14742"/>
                    <a:pt x="46628" y="15988"/>
                  </a:cubicBezTo>
                  <a:lnTo>
                    <a:pt x="47692" y="15533"/>
                  </a:lnTo>
                  <a:cubicBezTo>
                    <a:pt x="47965" y="15411"/>
                    <a:pt x="48300" y="15350"/>
                    <a:pt x="48604" y="15350"/>
                  </a:cubicBezTo>
                  <a:cubicBezTo>
                    <a:pt x="49515" y="15350"/>
                    <a:pt x="50427" y="15928"/>
                    <a:pt x="50792" y="16840"/>
                  </a:cubicBezTo>
                  <a:cubicBezTo>
                    <a:pt x="51309" y="18055"/>
                    <a:pt x="50731" y="19454"/>
                    <a:pt x="49515" y="19970"/>
                  </a:cubicBezTo>
                  <a:lnTo>
                    <a:pt x="48360" y="20426"/>
                  </a:lnTo>
                  <a:cubicBezTo>
                    <a:pt x="48695" y="21733"/>
                    <a:pt x="48938" y="23040"/>
                    <a:pt x="49029" y="24408"/>
                  </a:cubicBezTo>
                  <a:lnTo>
                    <a:pt x="50397" y="24408"/>
                  </a:lnTo>
                  <a:cubicBezTo>
                    <a:pt x="51066" y="24408"/>
                    <a:pt x="51643" y="24682"/>
                    <a:pt x="52099" y="25107"/>
                  </a:cubicBezTo>
                  <a:cubicBezTo>
                    <a:pt x="52525" y="25533"/>
                    <a:pt x="52798" y="26141"/>
                    <a:pt x="52798" y="26809"/>
                  </a:cubicBezTo>
                  <a:cubicBezTo>
                    <a:pt x="52798" y="28116"/>
                    <a:pt x="51704" y="29180"/>
                    <a:pt x="50397" y="29180"/>
                  </a:cubicBezTo>
                  <a:lnTo>
                    <a:pt x="48908" y="29180"/>
                  </a:lnTo>
                  <a:cubicBezTo>
                    <a:pt x="48756" y="30487"/>
                    <a:pt x="48452" y="31794"/>
                    <a:pt x="48056" y="33040"/>
                  </a:cubicBezTo>
                  <a:lnTo>
                    <a:pt x="49515" y="33618"/>
                  </a:lnTo>
                  <a:cubicBezTo>
                    <a:pt x="50731" y="34135"/>
                    <a:pt x="51309" y="35533"/>
                    <a:pt x="50822" y="36749"/>
                  </a:cubicBezTo>
                  <a:cubicBezTo>
                    <a:pt x="50427" y="37661"/>
                    <a:pt x="49546" y="38238"/>
                    <a:pt x="48604" y="38238"/>
                  </a:cubicBezTo>
                  <a:cubicBezTo>
                    <a:pt x="48300" y="38238"/>
                    <a:pt x="47996" y="38177"/>
                    <a:pt x="47692" y="38056"/>
                  </a:cubicBezTo>
                  <a:lnTo>
                    <a:pt x="46111" y="37387"/>
                  </a:lnTo>
                  <a:cubicBezTo>
                    <a:pt x="45473" y="38512"/>
                    <a:pt x="44743" y="39575"/>
                    <a:pt x="43923" y="40548"/>
                  </a:cubicBezTo>
                  <a:lnTo>
                    <a:pt x="45169" y="41825"/>
                  </a:lnTo>
                  <a:cubicBezTo>
                    <a:pt x="45777" y="42433"/>
                    <a:pt x="45990" y="43284"/>
                    <a:pt x="45807" y="44074"/>
                  </a:cubicBezTo>
                  <a:cubicBezTo>
                    <a:pt x="45716" y="44469"/>
                    <a:pt x="45503" y="44864"/>
                    <a:pt x="45169" y="45199"/>
                  </a:cubicBezTo>
                  <a:cubicBezTo>
                    <a:pt x="44713" y="45655"/>
                    <a:pt x="44105" y="45898"/>
                    <a:pt x="43467" y="45898"/>
                  </a:cubicBezTo>
                  <a:cubicBezTo>
                    <a:pt x="42859" y="45898"/>
                    <a:pt x="42251" y="45655"/>
                    <a:pt x="41795" y="45199"/>
                  </a:cubicBezTo>
                  <a:lnTo>
                    <a:pt x="40458" y="43861"/>
                  </a:lnTo>
                  <a:cubicBezTo>
                    <a:pt x="39485" y="44652"/>
                    <a:pt x="38421" y="45351"/>
                    <a:pt x="37296" y="45928"/>
                  </a:cubicBezTo>
                  <a:lnTo>
                    <a:pt x="38026" y="47721"/>
                  </a:lnTo>
                  <a:cubicBezTo>
                    <a:pt x="38512" y="48937"/>
                    <a:pt x="37935" y="50335"/>
                    <a:pt x="36719" y="50822"/>
                  </a:cubicBezTo>
                  <a:cubicBezTo>
                    <a:pt x="36415" y="50974"/>
                    <a:pt x="36111" y="51004"/>
                    <a:pt x="35807" y="51004"/>
                  </a:cubicBezTo>
                  <a:cubicBezTo>
                    <a:pt x="34865" y="51004"/>
                    <a:pt x="33983" y="50457"/>
                    <a:pt x="33618" y="49545"/>
                  </a:cubicBezTo>
                  <a:lnTo>
                    <a:pt x="32859" y="47721"/>
                  </a:lnTo>
                  <a:cubicBezTo>
                    <a:pt x="31673" y="48056"/>
                    <a:pt x="30427" y="48299"/>
                    <a:pt x="29150" y="48451"/>
                  </a:cubicBezTo>
                  <a:lnTo>
                    <a:pt x="29150" y="50427"/>
                  </a:lnTo>
                  <a:cubicBezTo>
                    <a:pt x="29150" y="51734"/>
                    <a:pt x="28086" y="52828"/>
                    <a:pt x="26779" y="52828"/>
                  </a:cubicBezTo>
                  <a:cubicBezTo>
                    <a:pt x="25442" y="52828"/>
                    <a:pt x="24378" y="51734"/>
                    <a:pt x="24378" y="50427"/>
                  </a:cubicBezTo>
                  <a:lnTo>
                    <a:pt x="24378" y="48451"/>
                  </a:lnTo>
                  <a:cubicBezTo>
                    <a:pt x="23102" y="48299"/>
                    <a:pt x="21886" y="48056"/>
                    <a:pt x="20670" y="47721"/>
                  </a:cubicBezTo>
                  <a:lnTo>
                    <a:pt x="19940" y="49545"/>
                  </a:lnTo>
                  <a:cubicBezTo>
                    <a:pt x="19545" y="50457"/>
                    <a:pt x="18664" y="51004"/>
                    <a:pt x="17722" y="51004"/>
                  </a:cubicBezTo>
                  <a:cubicBezTo>
                    <a:pt x="17418" y="51004"/>
                    <a:pt x="17114" y="50974"/>
                    <a:pt x="16810" y="50822"/>
                  </a:cubicBezTo>
                  <a:cubicBezTo>
                    <a:pt x="15594" y="50335"/>
                    <a:pt x="15016" y="48937"/>
                    <a:pt x="15503" y="47721"/>
                  </a:cubicBezTo>
                  <a:lnTo>
                    <a:pt x="16263" y="45928"/>
                  </a:lnTo>
                  <a:cubicBezTo>
                    <a:pt x="15138" y="45351"/>
                    <a:pt x="14074" y="44652"/>
                    <a:pt x="13071" y="43861"/>
                  </a:cubicBezTo>
                  <a:lnTo>
                    <a:pt x="11734" y="45199"/>
                  </a:lnTo>
                  <a:cubicBezTo>
                    <a:pt x="11278" y="45655"/>
                    <a:pt x="10670" y="45898"/>
                    <a:pt x="10062" y="45898"/>
                  </a:cubicBezTo>
                  <a:cubicBezTo>
                    <a:pt x="9454" y="45898"/>
                    <a:pt x="8846" y="45655"/>
                    <a:pt x="8360" y="45199"/>
                  </a:cubicBezTo>
                  <a:cubicBezTo>
                    <a:pt x="7417" y="44256"/>
                    <a:pt x="7417" y="42737"/>
                    <a:pt x="8360" y="41825"/>
                  </a:cubicBezTo>
                  <a:lnTo>
                    <a:pt x="9636" y="40548"/>
                  </a:lnTo>
                  <a:cubicBezTo>
                    <a:pt x="8816" y="39575"/>
                    <a:pt x="8056" y="38512"/>
                    <a:pt x="7417" y="37387"/>
                  </a:cubicBezTo>
                  <a:lnTo>
                    <a:pt x="5837" y="38056"/>
                  </a:lnTo>
                  <a:cubicBezTo>
                    <a:pt x="5533" y="38177"/>
                    <a:pt x="5229" y="38238"/>
                    <a:pt x="4925" y="38238"/>
                  </a:cubicBezTo>
                  <a:cubicBezTo>
                    <a:pt x="3983" y="38238"/>
                    <a:pt x="3101" y="37661"/>
                    <a:pt x="2706" y="36749"/>
                  </a:cubicBezTo>
                  <a:cubicBezTo>
                    <a:pt x="2220" y="35533"/>
                    <a:pt x="2797" y="34135"/>
                    <a:pt x="4013" y="33618"/>
                  </a:cubicBezTo>
                  <a:lnTo>
                    <a:pt x="5472" y="33040"/>
                  </a:lnTo>
                  <a:cubicBezTo>
                    <a:pt x="5077" y="31794"/>
                    <a:pt x="4773" y="30518"/>
                    <a:pt x="4621" y="29180"/>
                  </a:cubicBezTo>
                  <a:lnTo>
                    <a:pt x="3132" y="29180"/>
                  </a:lnTo>
                  <a:cubicBezTo>
                    <a:pt x="2463" y="29180"/>
                    <a:pt x="1885" y="28907"/>
                    <a:pt x="1429" y="28481"/>
                  </a:cubicBezTo>
                  <a:cubicBezTo>
                    <a:pt x="1004" y="28056"/>
                    <a:pt x="730" y="27448"/>
                    <a:pt x="730" y="26809"/>
                  </a:cubicBezTo>
                  <a:cubicBezTo>
                    <a:pt x="730" y="25472"/>
                    <a:pt x="1825" y="24408"/>
                    <a:pt x="3132" y="24408"/>
                  </a:cubicBezTo>
                  <a:lnTo>
                    <a:pt x="4499" y="24408"/>
                  </a:lnTo>
                  <a:cubicBezTo>
                    <a:pt x="4591" y="23040"/>
                    <a:pt x="4834" y="21703"/>
                    <a:pt x="5168" y="20426"/>
                  </a:cubicBezTo>
                  <a:lnTo>
                    <a:pt x="4013" y="19970"/>
                  </a:lnTo>
                  <a:cubicBezTo>
                    <a:pt x="3101" y="19575"/>
                    <a:pt x="2554" y="18694"/>
                    <a:pt x="2554" y="17751"/>
                  </a:cubicBezTo>
                  <a:cubicBezTo>
                    <a:pt x="2554" y="17447"/>
                    <a:pt x="2615" y="17144"/>
                    <a:pt x="2736" y="16840"/>
                  </a:cubicBezTo>
                  <a:cubicBezTo>
                    <a:pt x="3101" y="15897"/>
                    <a:pt x="4013" y="15350"/>
                    <a:pt x="4925" y="15350"/>
                  </a:cubicBezTo>
                  <a:cubicBezTo>
                    <a:pt x="5229" y="15350"/>
                    <a:pt x="5563" y="15411"/>
                    <a:pt x="5867" y="15533"/>
                  </a:cubicBezTo>
                  <a:lnTo>
                    <a:pt x="6901" y="15988"/>
                  </a:lnTo>
                  <a:cubicBezTo>
                    <a:pt x="7539" y="14742"/>
                    <a:pt x="8268" y="13587"/>
                    <a:pt x="9120" y="12523"/>
                  </a:cubicBezTo>
                  <a:lnTo>
                    <a:pt x="8360" y="11763"/>
                  </a:lnTo>
                  <a:cubicBezTo>
                    <a:pt x="7904" y="11308"/>
                    <a:pt x="7661" y="10700"/>
                    <a:pt x="7661" y="10092"/>
                  </a:cubicBezTo>
                  <a:cubicBezTo>
                    <a:pt x="7661" y="9484"/>
                    <a:pt x="7904" y="8846"/>
                    <a:pt x="8360" y="8390"/>
                  </a:cubicBezTo>
                  <a:cubicBezTo>
                    <a:pt x="8846" y="7934"/>
                    <a:pt x="9454" y="7690"/>
                    <a:pt x="10062" y="7690"/>
                  </a:cubicBezTo>
                  <a:cubicBezTo>
                    <a:pt x="10670" y="7690"/>
                    <a:pt x="11278" y="7934"/>
                    <a:pt x="11764" y="8390"/>
                  </a:cubicBezTo>
                  <a:lnTo>
                    <a:pt x="12433" y="9058"/>
                  </a:lnTo>
                  <a:cubicBezTo>
                    <a:pt x="13497" y="8177"/>
                    <a:pt x="14652" y="7387"/>
                    <a:pt x="15867" y="6718"/>
                  </a:cubicBezTo>
                  <a:lnTo>
                    <a:pt x="15533" y="5867"/>
                  </a:lnTo>
                  <a:cubicBezTo>
                    <a:pt x="15138" y="4955"/>
                    <a:pt x="15381" y="3921"/>
                    <a:pt x="16050" y="3253"/>
                  </a:cubicBezTo>
                  <a:cubicBezTo>
                    <a:pt x="16263" y="3040"/>
                    <a:pt x="16536" y="2858"/>
                    <a:pt x="16810" y="2736"/>
                  </a:cubicBezTo>
                  <a:cubicBezTo>
                    <a:pt x="17114" y="2614"/>
                    <a:pt x="17418" y="2554"/>
                    <a:pt x="17722" y="2554"/>
                  </a:cubicBezTo>
                  <a:cubicBezTo>
                    <a:pt x="18664" y="2554"/>
                    <a:pt x="19545" y="3131"/>
                    <a:pt x="19940" y="4043"/>
                  </a:cubicBezTo>
                  <a:lnTo>
                    <a:pt x="20244" y="4833"/>
                  </a:lnTo>
                  <a:cubicBezTo>
                    <a:pt x="21582" y="4438"/>
                    <a:pt x="22950" y="4134"/>
                    <a:pt x="24378" y="3982"/>
                  </a:cubicBezTo>
                  <a:lnTo>
                    <a:pt x="24378" y="3162"/>
                  </a:lnTo>
                  <a:cubicBezTo>
                    <a:pt x="24378" y="1824"/>
                    <a:pt x="25442" y="760"/>
                    <a:pt x="26779" y="760"/>
                  </a:cubicBezTo>
                  <a:close/>
                  <a:moveTo>
                    <a:pt x="26779" y="0"/>
                  </a:moveTo>
                  <a:cubicBezTo>
                    <a:pt x="25047" y="0"/>
                    <a:pt x="23618" y="1429"/>
                    <a:pt x="23618" y="3162"/>
                  </a:cubicBezTo>
                  <a:lnTo>
                    <a:pt x="23618" y="3314"/>
                  </a:lnTo>
                  <a:cubicBezTo>
                    <a:pt x="22646" y="3435"/>
                    <a:pt x="21673" y="3648"/>
                    <a:pt x="20700" y="3891"/>
                  </a:cubicBezTo>
                  <a:lnTo>
                    <a:pt x="20640" y="3739"/>
                  </a:lnTo>
                  <a:cubicBezTo>
                    <a:pt x="20153" y="2554"/>
                    <a:pt x="18998" y="1794"/>
                    <a:pt x="17722" y="1794"/>
                  </a:cubicBezTo>
                  <a:cubicBezTo>
                    <a:pt x="17326" y="1794"/>
                    <a:pt x="16901" y="1885"/>
                    <a:pt x="16536" y="2037"/>
                  </a:cubicBezTo>
                  <a:cubicBezTo>
                    <a:pt x="16141" y="2189"/>
                    <a:pt x="15807" y="2432"/>
                    <a:pt x="15533" y="2706"/>
                  </a:cubicBezTo>
                  <a:cubicBezTo>
                    <a:pt x="14591" y="3617"/>
                    <a:pt x="14317" y="4955"/>
                    <a:pt x="14834" y="6171"/>
                  </a:cubicBezTo>
                  <a:lnTo>
                    <a:pt x="14895" y="6383"/>
                  </a:lnTo>
                  <a:cubicBezTo>
                    <a:pt x="14074" y="6870"/>
                    <a:pt x="13253" y="7447"/>
                    <a:pt x="12493" y="8055"/>
                  </a:cubicBezTo>
                  <a:lnTo>
                    <a:pt x="12281" y="7842"/>
                  </a:lnTo>
                  <a:cubicBezTo>
                    <a:pt x="11703" y="7265"/>
                    <a:pt x="10913" y="6931"/>
                    <a:pt x="10062" y="6931"/>
                  </a:cubicBezTo>
                  <a:cubicBezTo>
                    <a:pt x="9211" y="6931"/>
                    <a:pt x="8420" y="7265"/>
                    <a:pt x="7843" y="7842"/>
                  </a:cubicBezTo>
                  <a:cubicBezTo>
                    <a:pt x="7235" y="8450"/>
                    <a:pt x="6901" y="9241"/>
                    <a:pt x="6901" y="10061"/>
                  </a:cubicBezTo>
                  <a:cubicBezTo>
                    <a:pt x="6901" y="10912"/>
                    <a:pt x="7235" y="11703"/>
                    <a:pt x="7843" y="12311"/>
                  </a:cubicBezTo>
                  <a:lnTo>
                    <a:pt x="8116" y="12584"/>
                  </a:lnTo>
                  <a:cubicBezTo>
                    <a:pt x="7539" y="13344"/>
                    <a:pt x="7022" y="14165"/>
                    <a:pt x="6566" y="15016"/>
                  </a:cubicBezTo>
                  <a:lnTo>
                    <a:pt x="6141" y="14833"/>
                  </a:lnTo>
                  <a:cubicBezTo>
                    <a:pt x="5776" y="14681"/>
                    <a:pt x="5350" y="14590"/>
                    <a:pt x="4955" y="14590"/>
                  </a:cubicBezTo>
                  <a:cubicBezTo>
                    <a:pt x="3679" y="14590"/>
                    <a:pt x="2524" y="15350"/>
                    <a:pt x="2037" y="16536"/>
                  </a:cubicBezTo>
                  <a:cubicBezTo>
                    <a:pt x="1885" y="16931"/>
                    <a:pt x="1794" y="17326"/>
                    <a:pt x="1794" y="17751"/>
                  </a:cubicBezTo>
                  <a:cubicBezTo>
                    <a:pt x="1794" y="19028"/>
                    <a:pt x="2554" y="20183"/>
                    <a:pt x="3739" y="20669"/>
                  </a:cubicBezTo>
                  <a:lnTo>
                    <a:pt x="4287" y="20882"/>
                  </a:lnTo>
                  <a:cubicBezTo>
                    <a:pt x="4074" y="21794"/>
                    <a:pt x="3922" y="22706"/>
                    <a:pt x="3800" y="23648"/>
                  </a:cubicBezTo>
                  <a:lnTo>
                    <a:pt x="3132" y="23648"/>
                  </a:lnTo>
                  <a:cubicBezTo>
                    <a:pt x="1399" y="23648"/>
                    <a:pt x="1" y="25046"/>
                    <a:pt x="1" y="26779"/>
                  </a:cubicBezTo>
                  <a:cubicBezTo>
                    <a:pt x="1" y="27630"/>
                    <a:pt x="335" y="28420"/>
                    <a:pt x="913" y="29028"/>
                  </a:cubicBezTo>
                  <a:cubicBezTo>
                    <a:pt x="1490" y="29606"/>
                    <a:pt x="2281" y="29940"/>
                    <a:pt x="3132" y="29940"/>
                  </a:cubicBezTo>
                  <a:lnTo>
                    <a:pt x="3952" y="29940"/>
                  </a:lnTo>
                  <a:cubicBezTo>
                    <a:pt x="4104" y="30852"/>
                    <a:pt x="4287" y="31733"/>
                    <a:pt x="4560" y="32584"/>
                  </a:cubicBezTo>
                  <a:lnTo>
                    <a:pt x="3739" y="32919"/>
                  </a:lnTo>
                  <a:cubicBezTo>
                    <a:pt x="2949" y="33253"/>
                    <a:pt x="2341" y="33861"/>
                    <a:pt x="2037" y="34621"/>
                  </a:cubicBezTo>
                  <a:cubicBezTo>
                    <a:pt x="1703" y="35411"/>
                    <a:pt x="1703" y="36262"/>
                    <a:pt x="2037" y="37022"/>
                  </a:cubicBezTo>
                  <a:cubicBezTo>
                    <a:pt x="2524" y="38208"/>
                    <a:pt x="3648" y="38968"/>
                    <a:pt x="4925" y="38968"/>
                  </a:cubicBezTo>
                  <a:cubicBezTo>
                    <a:pt x="5350" y="38968"/>
                    <a:pt x="5746" y="38907"/>
                    <a:pt x="6141" y="38755"/>
                  </a:cubicBezTo>
                  <a:lnTo>
                    <a:pt x="7083" y="38360"/>
                  </a:lnTo>
                  <a:cubicBezTo>
                    <a:pt x="7569" y="39089"/>
                    <a:pt x="8056" y="39819"/>
                    <a:pt x="8603" y="40487"/>
                  </a:cubicBezTo>
                  <a:lnTo>
                    <a:pt x="7813" y="41278"/>
                  </a:lnTo>
                  <a:cubicBezTo>
                    <a:pt x="6597" y="42493"/>
                    <a:pt x="6597" y="44500"/>
                    <a:pt x="7813" y="45715"/>
                  </a:cubicBezTo>
                  <a:cubicBezTo>
                    <a:pt x="8420" y="46323"/>
                    <a:pt x="9211" y="46658"/>
                    <a:pt x="10062" y="46658"/>
                  </a:cubicBezTo>
                  <a:cubicBezTo>
                    <a:pt x="10882" y="46658"/>
                    <a:pt x="11673" y="46323"/>
                    <a:pt x="12281" y="45715"/>
                  </a:cubicBezTo>
                  <a:lnTo>
                    <a:pt x="13132" y="44864"/>
                  </a:lnTo>
                  <a:cubicBezTo>
                    <a:pt x="13831" y="45381"/>
                    <a:pt x="14530" y="45837"/>
                    <a:pt x="15290" y="46262"/>
                  </a:cubicBezTo>
                  <a:lnTo>
                    <a:pt x="14804" y="47418"/>
                  </a:lnTo>
                  <a:cubicBezTo>
                    <a:pt x="14500" y="48208"/>
                    <a:pt x="14500" y="49059"/>
                    <a:pt x="14804" y="49819"/>
                  </a:cubicBezTo>
                  <a:cubicBezTo>
                    <a:pt x="15138" y="50609"/>
                    <a:pt x="15746" y="51217"/>
                    <a:pt x="16506" y="51521"/>
                  </a:cubicBezTo>
                  <a:cubicBezTo>
                    <a:pt x="16901" y="51703"/>
                    <a:pt x="17296" y="51764"/>
                    <a:pt x="17722" y="51764"/>
                  </a:cubicBezTo>
                  <a:cubicBezTo>
                    <a:pt x="18998" y="51764"/>
                    <a:pt x="20153" y="51004"/>
                    <a:pt x="20640" y="49819"/>
                  </a:cubicBezTo>
                  <a:lnTo>
                    <a:pt x="21126" y="48633"/>
                  </a:lnTo>
                  <a:cubicBezTo>
                    <a:pt x="21947" y="48846"/>
                    <a:pt x="22798" y="48998"/>
                    <a:pt x="23618" y="49120"/>
                  </a:cubicBezTo>
                  <a:lnTo>
                    <a:pt x="23618" y="50427"/>
                  </a:lnTo>
                  <a:cubicBezTo>
                    <a:pt x="23618" y="52159"/>
                    <a:pt x="25047" y="53557"/>
                    <a:pt x="26779" y="53557"/>
                  </a:cubicBezTo>
                  <a:cubicBezTo>
                    <a:pt x="28512" y="53557"/>
                    <a:pt x="29910" y="52159"/>
                    <a:pt x="29910" y="50427"/>
                  </a:cubicBezTo>
                  <a:lnTo>
                    <a:pt x="29910" y="49120"/>
                  </a:lnTo>
                  <a:cubicBezTo>
                    <a:pt x="30731" y="48998"/>
                    <a:pt x="31582" y="48846"/>
                    <a:pt x="32403" y="48633"/>
                  </a:cubicBezTo>
                  <a:lnTo>
                    <a:pt x="32889" y="49819"/>
                  </a:lnTo>
                  <a:cubicBezTo>
                    <a:pt x="33406" y="51004"/>
                    <a:pt x="34530" y="51764"/>
                    <a:pt x="35807" y="51764"/>
                  </a:cubicBezTo>
                  <a:cubicBezTo>
                    <a:pt x="36233" y="51764"/>
                    <a:pt x="36628" y="51673"/>
                    <a:pt x="37023" y="51521"/>
                  </a:cubicBezTo>
                  <a:cubicBezTo>
                    <a:pt x="37783" y="51217"/>
                    <a:pt x="38391" y="50609"/>
                    <a:pt x="38725" y="49819"/>
                  </a:cubicBezTo>
                  <a:cubicBezTo>
                    <a:pt x="39059" y="49028"/>
                    <a:pt x="39059" y="48177"/>
                    <a:pt x="38725" y="47418"/>
                  </a:cubicBezTo>
                  <a:lnTo>
                    <a:pt x="38239" y="46262"/>
                  </a:lnTo>
                  <a:cubicBezTo>
                    <a:pt x="38999" y="45837"/>
                    <a:pt x="39698" y="45381"/>
                    <a:pt x="40397" y="44864"/>
                  </a:cubicBezTo>
                  <a:lnTo>
                    <a:pt x="41248" y="45715"/>
                  </a:lnTo>
                  <a:cubicBezTo>
                    <a:pt x="41856" y="46323"/>
                    <a:pt x="42646" y="46658"/>
                    <a:pt x="43467" y="46658"/>
                  </a:cubicBezTo>
                  <a:cubicBezTo>
                    <a:pt x="44318" y="46658"/>
                    <a:pt x="45108" y="46323"/>
                    <a:pt x="45716" y="45715"/>
                  </a:cubicBezTo>
                  <a:cubicBezTo>
                    <a:pt x="46111" y="45320"/>
                    <a:pt x="46415" y="44803"/>
                    <a:pt x="46537" y="44226"/>
                  </a:cubicBezTo>
                  <a:cubicBezTo>
                    <a:pt x="46810" y="43162"/>
                    <a:pt x="46506" y="42068"/>
                    <a:pt x="45716" y="41278"/>
                  </a:cubicBezTo>
                  <a:lnTo>
                    <a:pt x="44926" y="40487"/>
                  </a:lnTo>
                  <a:cubicBezTo>
                    <a:pt x="45473" y="39819"/>
                    <a:pt x="45990" y="39089"/>
                    <a:pt x="46445" y="38329"/>
                  </a:cubicBezTo>
                  <a:lnTo>
                    <a:pt x="47388" y="38724"/>
                  </a:lnTo>
                  <a:cubicBezTo>
                    <a:pt x="47783" y="38907"/>
                    <a:pt x="48178" y="38968"/>
                    <a:pt x="48604" y="38968"/>
                  </a:cubicBezTo>
                  <a:cubicBezTo>
                    <a:pt x="49880" y="38968"/>
                    <a:pt x="51035" y="38208"/>
                    <a:pt x="51522" y="37022"/>
                  </a:cubicBezTo>
                  <a:cubicBezTo>
                    <a:pt x="51826" y="36262"/>
                    <a:pt x="51826" y="35381"/>
                    <a:pt x="51522" y="34621"/>
                  </a:cubicBezTo>
                  <a:cubicBezTo>
                    <a:pt x="51187" y="33831"/>
                    <a:pt x="50579" y="33223"/>
                    <a:pt x="49819" y="32919"/>
                  </a:cubicBezTo>
                  <a:lnTo>
                    <a:pt x="48999" y="32584"/>
                  </a:lnTo>
                  <a:cubicBezTo>
                    <a:pt x="49242" y="31733"/>
                    <a:pt x="49424" y="30822"/>
                    <a:pt x="49576" y="29940"/>
                  </a:cubicBezTo>
                  <a:lnTo>
                    <a:pt x="50397" y="29940"/>
                  </a:lnTo>
                  <a:cubicBezTo>
                    <a:pt x="52129" y="29940"/>
                    <a:pt x="53558" y="28511"/>
                    <a:pt x="53558" y="26779"/>
                  </a:cubicBezTo>
                  <a:cubicBezTo>
                    <a:pt x="53558" y="25958"/>
                    <a:pt x="53224" y="25168"/>
                    <a:pt x="52616" y="24560"/>
                  </a:cubicBezTo>
                  <a:cubicBezTo>
                    <a:pt x="52038" y="23952"/>
                    <a:pt x="51248" y="23648"/>
                    <a:pt x="50397" y="23648"/>
                  </a:cubicBezTo>
                  <a:lnTo>
                    <a:pt x="49728" y="23648"/>
                  </a:lnTo>
                  <a:cubicBezTo>
                    <a:pt x="49637" y="22706"/>
                    <a:pt x="49485" y="21794"/>
                    <a:pt x="49272" y="20882"/>
                  </a:cubicBezTo>
                  <a:lnTo>
                    <a:pt x="49819" y="20639"/>
                  </a:lnTo>
                  <a:cubicBezTo>
                    <a:pt x="50579" y="20335"/>
                    <a:pt x="51187" y="19727"/>
                    <a:pt x="51522" y="18937"/>
                  </a:cubicBezTo>
                  <a:cubicBezTo>
                    <a:pt x="51826" y="18177"/>
                    <a:pt x="51826" y="17326"/>
                    <a:pt x="51522" y="16536"/>
                  </a:cubicBezTo>
                  <a:cubicBezTo>
                    <a:pt x="51035" y="15350"/>
                    <a:pt x="49880" y="14590"/>
                    <a:pt x="48604" y="14590"/>
                  </a:cubicBezTo>
                  <a:cubicBezTo>
                    <a:pt x="48178" y="14590"/>
                    <a:pt x="47783" y="14681"/>
                    <a:pt x="47388" y="14833"/>
                  </a:cubicBezTo>
                  <a:lnTo>
                    <a:pt x="46993" y="15016"/>
                  </a:lnTo>
                  <a:cubicBezTo>
                    <a:pt x="46506" y="14165"/>
                    <a:pt x="45990" y="13344"/>
                    <a:pt x="45442" y="12584"/>
                  </a:cubicBezTo>
                  <a:lnTo>
                    <a:pt x="45716" y="12311"/>
                  </a:lnTo>
                  <a:cubicBezTo>
                    <a:pt x="46932" y="11064"/>
                    <a:pt x="46932" y="9089"/>
                    <a:pt x="45716" y="7842"/>
                  </a:cubicBezTo>
                  <a:cubicBezTo>
                    <a:pt x="45108" y="7265"/>
                    <a:pt x="44318" y="6931"/>
                    <a:pt x="43467" y="6931"/>
                  </a:cubicBezTo>
                  <a:cubicBezTo>
                    <a:pt x="42646" y="6931"/>
                    <a:pt x="41856" y="7265"/>
                    <a:pt x="41248" y="7842"/>
                  </a:cubicBezTo>
                  <a:lnTo>
                    <a:pt x="41065" y="8055"/>
                  </a:lnTo>
                  <a:cubicBezTo>
                    <a:pt x="40275" y="7447"/>
                    <a:pt x="39485" y="6870"/>
                    <a:pt x="38634" y="6383"/>
                  </a:cubicBezTo>
                  <a:lnTo>
                    <a:pt x="38725" y="6171"/>
                  </a:lnTo>
                  <a:cubicBezTo>
                    <a:pt x="39059" y="5380"/>
                    <a:pt x="39059" y="4529"/>
                    <a:pt x="38725" y="3739"/>
                  </a:cubicBezTo>
                  <a:cubicBezTo>
                    <a:pt x="38391" y="2979"/>
                    <a:pt x="37783" y="2371"/>
                    <a:pt x="37023" y="2037"/>
                  </a:cubicBezTo>
                  <a:cubicBezTo>
                    <a:pt x="36628" y="1885"/>
                    <a:pt x="36233" y="1794"/>
                    <a:pt x="35807" y="1794"/>
                  </a:cubicBezTo>
                  <a:cubicBezTo>
                    <a:pt x="34530" y="1794"/>
                    <a:pt x="33406" y="2554"/>
                    <a:pt x="32919" y="3739"/>
                  </a:cubicBezTo>
                  <a:lnTo>
                    <a:pt x="32828" y="3891"/>
                  </a:lnTo>
                  <a:cubicBezTo>
                    <a:pt x="31886" y="3648"/>
                    <a:pt x="30913" y="3435"/>
                    <a:pt x="29910" y="3314"/>
                  </a:cubicBezTo>
                  <a:lnTo>
                    <a:pt x="29910" y="3162"/>
                  </a:lnTo>
                  <a:cubicBezTo>
                    <a:pt x="29910" y="1429"/>
                    <a:pt x="28512" y="0"/>
                    <a:pt x="26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5;p26">
              <a:extLst>
                <a:ext uri="{FF2B5EF4-FFF2-40B4-BE49-F238E27FC236}">
                  <a16:creationId xmlns:a16="http://schemas.microsoft.com/office/drawing/2014/main" id="{0F071A16-D1A2-46AC-38CB-883714BDBD71}"/>
                </a:ext>
              </a:extLst>
            </p:cNvPr>
            <p:cNvSpPr/>
            <p:nvPr/>
          </p:nvSpPr>
          <p:spPr>
            <a:xfrm>
              <a:off x="1352875" y="1339225"/>
              <a:ext cx="151250" cy="151225"/>
            </a:xfrm>
            <a:custGeom>
              <a:avLst/>
              <a:gdLst/>
              <a:ahLst/>
              <a:cxnLst/>
              <a:rect l="l" t="t" r="r" b="b"/>
              <a:pathLst>
                <a:path w="6050" h="6049" extrusionOk="0">
                  <a:moveTo>
                    <a:pt x="3040" y="760"/>
                  </a:moveTo>
                  <a:cubicBezTo>
                    <a:pt x="4256" y="760"/>
                    <a:pt x="5289" y="1793"/>
                    <a:pt x="5289" y="3040"/>
                  </a:cubicBezTo>
                  <a:cubicBezTo>
                    <a:pt x="5289" y="4256"/>
                    <a:pt x="4286" y="5289"/>
                    <a:pt x="3040" y="5289"/>
                  </a:cubicBezTo>
                  <a:cubicBezTo>
                    <a:pt x="1794" y="5289"/>
                    <a:pt x="760" y="4286"/>
                    <a:pt x="760" y="3040"/>
                  </a:cubicBezTo>
                  <a:cubicBezTo>
                    <a:pt x="760" y="1793"/>
                    <a:pt x="1794" y="760"/>
                    <a:pt x="3040" y="760"/>
                  </a:cubicBezTo>
                  <a:close/>
                  <a:moveTo>
                    <a:pt x="3040" y="0"/>
                  </a:moveTo>
                  <a:cubicBezTo>
                    <a:pt x="1368" y="0"/>
                    <a:pt x="0" y="1368"/>
                    <a:pt x="0" y="3009"/>
                  </a:cubicBezTo>
                  <a:cubicBezTo>
                    <a:pt x="0" y="4681"/>
                    <a:pt x="1368" y="6049"/>
                    <a:pt x="3040" y="6049"/>
                  </a:cubicBezTo>
                  <a:cubicBezTo>
                    <a:pt x="4681" y="6049"/>
                    <a:pt x="6049" y="4681"/>
                    <a:pt x="6049" y="3009"/>
                  </a:cubicBezTo>
                  <a:cubicBezTo>
                    <a:pt x="6049" y="1368"/>
                    <a:pt x="4681"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6;p26">
              <a:extLst>
                <a:ext uri="{FF2B5EF4-FFF2-40B4-BE49-F238E27FC236}">
                  <a16:creationId xmlns:a16="http://schemas.microsoft.com/office/drawing/2014/main" id="{B6565AA7-2261-4E23-188E-E531F4106AFD}"/>
                </a:ext>
              </a:extLst>
            </p:cNvPr>
            <p:cNvSpPr/>
            <p:nvPr/>
          </p:nvSpPr>
          <p:spPr>
            <a:xfrm>
              <a:off x="1263200" y="1764000"/>
              <a:ext cx="150500" cy="150475"/>
            </a:xfrm>
            <a:custGeom>
              <a:avLst/>
              <a:gdLst/>
              <a:ahLst/>
              <a:cxnLst/>
              <a:rect l="l" t="t" r="r" b="b"/>
              <a:pathLst>
                <a:path w="6020" h="6019" extrusionOk="0">
                  <a:moveTo>
                    <a:pt x="3010" y="760"/>
                  </a:moveTo>
                  <a:cubicBezTo>
                    <a:pt x="4256" y="760"/>
                    <a:pt x="5259" y="1763"/>
                    <a:pt x="5259" y="3009"/>
                  </a:cubicBezTo>
                  <a:cubicBezTo>
                    <a:pt x="5259" y="4256"/>
                    <a:pt x="4256" y="5259"/>
                    <a:pt x="3010" y="5259"/>
                  </a:cubicBezTo>
                  <a:cubicBezTo>
                    <a:pt x="1764" y="5259"/>
                    <a:pt x="761" y="4256"/>
                    <a:pt x="761" y="3009"/>
                  </a:cubicBezTo>
                  <a:cubicBezTo>
                    <a:pt x="761" y="1763"/>
                    <a:pt x="1764" y="760"/>
                    <a:pt x="3010" y="760"/>
                  </a:cubicBezTo>
                  <a:close/>
                  <a:moveTo>
                    <a:pt x="3010" y="0"/>
                  </a:moveTo>
                  <a:cubicBezTo>
                    <a:pt x="1369" y="0"/>
                    <a:pt x="1" y="1368"/>
                    <a:pt x="1" y="3009"/>
                  </a:cubicBezTo>
                  <a:cubicBezTo>
                    <a:pt x="1" y="4681"/>
                    <a:pt x="1369" y="6019"/>
                    <a:pt x="3010" y="6019"/>
                  </a:cubicBezTo>
                  <a:cubicBezTo>
                    <a:pt x="4682" y="6019"/>
                    <a:pt x="6019" y="4681"/>
                    <a:pt x="6019" y="3009"/>
                  </a:cubicBezTo>
                  <a:cubicBezTo>
                    <a:pt x="6019" y="1368"/>
                    <a:pt x="4682" y="0"/>
                    <a:pt x="3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7;p26">
              <a:extLst>
                <a:ext uri="{FF2B5EF4-FFF2-40B4-BE49-F238E27FC236}">
                  <a16:creationId xmlns:a16="http://schemas.microsoft.com/office/drawing/2014/main" id="{1FDB1F01-E026-1542-B8BA-2DEA24C07AB8}"/>
                </a:ext>
              </a:extLst>
            </p:cNvPr>
            <p:cNvSpPr/>
            <p:nvPr/>
          </p:nvSpPr>
          <p:spPr>
            <a:xfrm>
              <a:off x="1652275" y="1268550"/>
              <a:ext cx="151250" cy="151250"/>
            </a:xfrm>
            <a:custGeom>
              <a:avLst/>
              <a:gdLst/>
              <a:ahLst/>
              <a:cxnLst/>
              <a:rect l="l" t="t" r="r" b="b"/>
              <a:pathLst>
                <a:path w="6050" h="6050" extrusionOk="0">
                  <a:moveTo>
                    <a:pt x="3040" y="760"/>
                  </a:moveTo>
                  <a:cubicBezTo>
                    <a:pt x="4256" y="760"/>
                    <a:pt x="5289" y="1794"/>
                    <a:pt x="5289" y="3040"/>
                  </a:cubicBezTo>
                  <a:cubicBezTo>
                    <a:pt x="5289" y="4286"/>
                    <a:pt x="4286" y="5289"/>
                    <a:pt x="3040" y="5289"/>
                  </a:cubicBezTo>
                  <a:cubicBezTo>
                    <a:pt x="1794" y="5289"/>
                    <a:pt x="760" y="4286"/>
                    <a:pt x="760" y="3040"/>
                  </a:cubicBezTo>
                  <a:cubicBezTo>
                    <a:pt x="760" y="1794"/>
                    <a:pt x="1794" y="760"/>
                    <a:pt x="3040" y="760"/>
                  </a:cubicBezTo>
                  <a:close/>
                  <a:moveTo>
                    <a:pt x="3040" y="0"/>
                  </a:moveTo>
                  <a:cubicBezTo>
                    <a:pt x="1368" y="0"/>
                    <a:pt x="0" y="1368"/>
                    <a:pt x="0" y="3010"/>
                  </a:cubicBezTo>
                  <a:cubicBezTo>
                    <a:pt x="0" y="4681"/>
                    <a:pt x="1368" y="6049"/>
                    <a:pt x="3040" y="6049"/>
                  </a:cubicBezTo>
                  <a:cubicBezTo>
                    <a:pt x="4681" y="6049"/>
                    <a:pt x="6049" y="4681"/>
                    <a:pt x="6049" y="3010"/>
                  </a:cubicBezTo>
                  <a:cubicBezTo>
                    <a:pt x="6049" y="1368"/>
                    <a:pt x="4681"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8;p26">
              <a:extLst>
                <a:ext uri="{FF2B5EF4-FFF2-40B4-BE49-F238E27FC236}">
                  <a16:creationId xmlns:a16="http://schemas.microsoft.com/office/drawing/2014/main" id="{800809F5-BDF1-22AF-2CE0-171D07F90482}"/>
                </a:ext>
              </a:extLst>
            </p:cNvPr>
            <p:cNvSpPr/>
            <p:nvPr/>
          </p:nvSpPr>
          <p:spPr>
            <a:xfrm>
              <a:off x="1550450" y="2012475"/>
              <a:ext cx="151250" cy="151250"/>
            </a:xfrm>
            <a:custGeom>
              <a:avLst/>
              <a:gdLst/>
              <a:ahLst/>
              <a:cxnLst/>
              <a:rect l="l" t="t" r="r" b="b"/>
              <a:pathLst>
                <a:path w="6050" h="6050" extrusionOk="0">
                  <a:moveTo>
                    <a:pt x="3010" y="761"/>
                  </a:moveTo>
                  <a:cubicBezTo>
                    <a:pt x="4256" y="761"/>
                    <a:pt x="5289" y="1794"/>
                    <a:pt x="5289" y="3040"/>
                  </a:cubicBezTo>
                  <a:cubicBezTo>
                    <a:pt x="5289" y="4256"/>
                    <a:pt x="4256" y="5289"/>
                    <a:pt x="3010" y="5289"/>
                  </a:cubicBezTo>
                  <a:cubicBezTo>
                    <a:pt x="1794" y="5289"/>
                    <a:pt x="760" y="4286"/>
                    <a:pt x="760" y="3040"/>
                  </a:cubicBezTo>
                  <a:cubicBezTo>
                    <a:pt x="760" y="1794"/>
                    <a:pt x="1763" y="761"/>
                    <a:pt x="3010" y="761"/>
                  </a:cubicBezTo>
                  <a:close/>
                  <a:moveTo>
                    <a:pt x="3010" y="1"/>
                  </a:moveTo>
                  <a:cubicBezTo>
                    <a:pt x="1368" y="1"/>
                    <a:pt x="0" y="1368"/>
                    <a:pt x="0" y="3040"/>
                  </a:cubicBezTo>
                  <a:cubicBezTo>
                    <a:pt x="0" y="4682"/>
                    <a:pt x="1368" y="6049"/>
                    <a:pt x="3010" y="6049"/>
                  </a:cubicBezTo>
                  <a:cubicBezTo>
                    <a:pt x="4681" y="6049"/>
                    <a:pt x="6049" y="4682"/>
                    <a:pt x="6049" y="3040"/>
                  </a:cubicBezTo>
                  <a:cubicBezTo>
                    <a:pt x="6049" y="1368"/>
                    <a:pt x="4681" y="1"/>
                    <a:pt x="3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9;p26">
              <a:extLst>
                <a:ext uri="{FF2B5EF4-FFF2-40B4-BE49-F238E27FC236}">
                  <a16:creationId xmlns:a16="http://schemas.microsoft.com/office/drawing/2014/main" id="{7E5D67EC-E134-37A9-B62C-5938011336AF}"/>
                </a:ext>
              </a:extLst>
            </p:cNvPr>
            <p:cNvSpPr/>
            <p:nvPr/>
          </p:nvSpPr>
          <p:spPr>
            <a:xfrm>
              <a:off x="1969900" y="1858225"/>
              <a:ext cx="151250" cy="150475"/>
            </a:xfrm>
            <a:custGeom>
              <a:avLst/>
              <a:gdLst/>
              <a:ahLst/>
              <a:cxnLst/>
              <a:rect l="l" t="t" r="r" b="b"/>
              <a:pathLst>
                <a:path w="6050" h="6019" extrusionOk="0">
                  <a:moveTo>
                    <a:pt x="3040" y="760"/>
                  </a:moveTo>
                  <a:cubicBezTo>
                    <a:pt x="4256" y="760"/>
                    <a:pt x="5290" y="1763"/>
                    <a:pt x="5290" y="3009"/>
                  </a:cubicBezTo>
                  <a:cubicBezTo>
                    <a:pt x="5290" y="4256"/>
                    <a:pt x="4287" y="5259"/>
                    <a:pt x="3040" y="5259"/>
                  </a:cubicBezTo>
                  <a:cubicBezTo>
                    <a:pt x="1794" y="5259"/>
                    <a:pt x="761" y="4256"/>
                    <a:pt x="761" y="3009"/>
                  </a:cubicBezTo>
                  <a:cubicBezTo>
                    <a:pt x="761" y="1763"/>
                    <a:pt x="1794" y="760"/>
                    <a:pt x="3040" y="760"/>
                  </a:cubicBezTo>
                  <a:close/>
                  <a:moveTo>
                    <a:pt x="3040" y="0"/>
                  </a:moveTo>
                  <a:cubicBezTo>
                    <a:pt x="1369" y="0"/>
                    <a:pt x="1" y="1368"/>
                    <a:pt x="1" y="3009"/>
                  </a:cubicBezTo>
                  <a:cubicBezTo>
                    <a:pt x="1" y="4681"/>
                    <a:pt x="1369" y="6019"/>
                    <a:pt x="3040" y="6019"/>
                  </a:cubicBezTo>
                  <a:cubicBezTo>
                    <a:pt x="4682" y="6019"/>
                    <a:pt x="6050" y="4681"/>
                    <a:pt x="6050" y="3009"/>
                  </a:cubicBezTo>
                  <a:cubicBezTo>
                    <a:pt x="6050" y="1368"/>
                    <a:pt x="4682"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0;p26">
              <a:extLst>
                <a:ext uri="{FF2B5EF4-FFF2-40B4-BE49-F238E27FC236}">
                  <a16:creationId xmlns:a16="http://schemas.microsoft.com/office/drawing/2014/main" id="{226179B0-BE32-EA98-6130-897BCC404775}"/>
                </a:ext>
              </a:extLst>
            </p:cNvPr>
            <p:cNvSpPr/>
            <p:nvPr/>
          </p:nvSpPr>
          <p:spPr>
            <a:xfrm>
              <a:off x="1934200" y="1499550"/>
              <a:ext cx="151225" cy="151250"/>
            </a:xfrm>
            <a:custGeom>
              <a:avLst/>
              <a:gdLst/>
              <a:ahLst/>
              <a:cxnLst/>
              <a:rect l="l" t="t" r="r" b="b"/>
              <a:pathLst>
                <a:path w="6049" h="6050" extrusionOk="0">
                  <a:moveTo>
                    <a:pt x="3040" y="791"/>
                  </a:moveTo>
                  <a:cubicBezTo>
                    <a:pt x="4256" y="791"/>
                    <a:pt x="5289" y="1794"/>
                    <a:pt x="5289" y="3040"/>
                  </a:cubicBezTo>
                  <a:cubicBezTo>
                    <a:pt x="5289" y="4286"/>
                    <a:pt x="4286" y="5289"/>
                    <a:pt x="3040" y="5289"/>
                  </a:cubicBezTo>
                  <a:cubicBezTo>
                    <a:pt x="1794" y="5289"/>
                    <a:pt x="760" y="4286"/>
                    <a:pt x="760" y="3040"/>
                  </a:cubicBezTo>
                  <a:cubicBezTo>
                    <a:pt x="760" y="1794"/>
                    <a:pt x="1794" y="791"/>
                    <a:pt x="3040" y="791"/>
                  </a:cubicBezTo>
                  <a:close/>
                  <a:moveTo>
                    <a:pt x="3040" y="1"/>
                  </a:moveTo>
                  <a:cubicBezTo>
                    <a:pt x="1368" y="1"/>
                    <a:pt x="0" y="1368"/>
                    <a:pt x="0" y="3040"/>
                  </a:cubicBezTo>
                  <a:cubicBezTo>
                    <a:pt x="0" y="4682"/>
                    <a:pt x="1368" y="6049"/>
                    <a:pt x="3040" y="6049"/>
                  </a:cubicBezTo>
                  <a:cubicBezTo>
                    <a:pt x="4681" y="6049"/>
                    <a:pt x="6049" y="4682"/>
                    <a:pt x="6049" y="3040"/>
                  </a:cubicBezTo>
                  <a:cubicBezTo>
                    <a:pt x="6049" y="1368"/>
                    <a:pt x="4681"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1;p26">
              <a:extLst>
                <a:ext uri="{FF2B5EF4-FFF2-40B4-BE49-F238E27FC236}">
                  <a16:creationId xmlns:a16="http://schemas.microsoft.com/office/drawing/2014/main" id="{BD069E8C-CB47-FF5B-278C-46665D18397A}"/>
                </a:ext>
              </a:extLst>
            </p:cNvPr>
            <p:cNvSpPr/>
            <p:nvPr/>
          </p:nvSpPr>
          <p:spPr>
            <a:xfrm>
              <a:off x="1212300" y="1556550"/>
              <a:ext cx="94250" cy="94250"/>
            </a:xfrm>
            <a:custGeom>
              <a:avLst/>
              <a:gdLst/>
              <a:ahLst/>
              <a:cxnLst/>
              <a:rect l="l" t="t" r="r" b="b"/>
              <a:pathLst>
                <a:path w="3770" h="3770" extrusionOk="0">
                  <a:moveTo>
                    <a:pt x="1885" y="760"/>
                  </a:moveTo>
                  <a:cubicBezTo>
                    <a:pt x="2523" y="760"/>
                    <a:pt x="3009" y="1246"/>
                    <a:pt x="3009" y="1885"/>
                  </a:cubicBezTo>
                  <a:cubicBezTo>
                    <a:pt x="3009" y="2493"/>
                    <a:pt x="2523" y="3009"/>
                    <a:pt x="1885" y="3009"/>
                  </a:cubicBezTo>
                  <a:cubicBezTo>
                    <a:pt x="1277" y="3009"/>
                    <a:pt x="760" y="2493"/>
                    <a:pt x="760" y="1885"/>
                  </a:cubicBezTo>
                  <a:cubicBezTo>
                    <a:pt x="760" y="1246"/>
                    <a:pt x="1277" y="760"/>
                    <a:pt x="1885" y="760"/>
                  </a:cubicBezTo>
                  <a:close/>
                  <a:moveTo>
                    <a:pt x="1885" y="0"/>
                  </a:moveTo>
                  <a:cubicBezTo>
                    <a:pt x="851" y="0"/>
                    <a:pt x="0" y="851"/>
                    <a:pt x="0" y="1885"/>
                  </a:cubicBezTo>
                  <a:cubicBezTo>
                    <a:pt x="0" y="2918"/>
                    <a:pt x="851" y="3769"/>
                    <a:pt x="1885" y="3769"/>
                  </a:cubicBezTo>
                  <a:cubicBezTo>
                    <a:pt x="2949" y="3769"/>
                    <a:pt x="3769" y="2918"/>
                    <a:pt x="3769" y="1885"/>
                  </a:cubicBezTo>
                  <a:cubicBezTo>
                    <a:pt x="3769" y="821"/>
                    <a:pt x="2918" y="0"/>
                    <a:pt x="1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2;p26">
              <a:extLst>
                <a:ext uri="{FF2B5EF4-FFF2-40B4-BE49-F238E27FC236}">
                  <a16:creationId xmlns:a16="http://schemas.microsoft.com/office/drawing/2014/main" id="{44727A98-0F53-FE84-9DC8-E339504A2974}"/>
                </a:ext>
              </a:extLst>
            </p:cNvPr>
            <p:cNvSpPr/>
            <p:nvPr/>
          </p:nvSpPr>
          <p:spPr>
            <a:xfrm>
              <a:off x="1391625" y="1962325"/>
              <a:ext cx="94250" cy="94250"/>
            </a:xfrm>
            <a:custGeom>
              <a:avLst/>
              <a:gdLst/>
              <a:ahLst/>
              <a:cxnLst/>
              <a:rect l="l" t="t" r="r" b="b"/>
              <a:pathLst>
                <a:path w="3770" h="3770" extrusionOk="0">
                  <a:moveTo>
                    <a:pt x="1885" y="760"/>
                  </a:moveTo>
                  <a:cubicBezTo>
                    <a:pt x="2493" y="760"/>
                    <a:pt x="3010" y="1247"/>
                    <a:pt x="3010" y="1885"/>
                  </a:cubicBezTo>
                  <a:cubicBezTo>
                    <a:pt x="3010" y="2493"/>
                    <a:pt x="2493" y="3010"/>
                    <a:pt x="1885" y="3010"/>
                  </a:cubicBezTo>
                  <a:cubicBezTo>
                    <a:pt x="1247" y="3010"/>
                    <a:pt x="761" y="2493"/>
                    <a:pt x="761" y="1885"/>
                  </a:cubicBezTo>
                  <a:cubicBezTo>
                    <a:pt x="761" y="1247"/>
                    <a:pt x="1247" y="760"/>
                    <a:pt x="1885" y="760"/>
                  </a:cubicBezTo>
                  <a:close/>
                  <a:moveTo>
                    <a:pt x="1885" y="1"/>
                  </a:moveTo>
                  <a:cubicBezTo>
                    <a:pt x="821" y="1"/>
                    <a:pt x="1" y="821"/>
                    <a:pt x="1" y="1885"/>
                  </a:cubicBezTo>
                  <a:cubicBezTo>
                    <a:pt x="1" y="2918"/>
                    <a:pt x="852" y="3770"/>
                    <a:pt x="1885" y="3770"/>
                  </a:cubicBezTo>
                  <a:cubicBezTo>
                    <a:pt x="2919" y="3770"/>
                    <a:pt x="3770" y="2918"/>
                    <a:pt x="3770" y="1885"/>
                  </a:cubicBezTo>
                  <a:cubicBezTo>
                    <a:pt x="3770" y="821"/>
                    <a:pt x="2919"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3;p26">
              <a:extLst>
                <a:ext uri="{FF2B5EF4-FFF2-40B4-BE49-F238E27FC236}">
                  <a16:creationId xmlns:a16="http://schemas.microsoft.com/office/drawing/2014/main" id="{30DAB5BD-DAA5-DF78-4ACA-BEEFF716B5D9}"/>
                </a:ext>
              </a:extLst>
            </p:cNvPr>
            <p:cNvSpPr/>
            <p:nvPr/>
          </p:nvSpPr>
          <p:spPr>
            <a:xfrm>
              <a:off x="1796650" y="1934200"/>
              <a:ext cx="94250" cy="94250"/>
            </a:xfrm>
            <a:custGeom>
              <a:avLst/>
              <a:gdLst/>
              <a:ahLst/>
              <a:cxnLst/>
              <a:rect l="l" t="t" r="r" b="b"/>
              <a:pathLst>
                <a:path w="3770" h="3770" extrusionOk="0">
                  <a:moveTo>
                    <a:pt x="1885" y="761"/>
                  </a:moveTo>
                  <a:cubicBezTo>
                    <a:pt x="2523" y="761"/>
                    <a:pt x="3010" y="1247"/>
                    <a:pt x="3010" y="1885"/>
                  </a:cubicBezTo>
                  <a:cubicBezTo>
                    <a:pt x="3010" y="2493"/>
                    <a:pt x="2523" y="3010"/>
                    <a:pt x="1885" y="3010"/>
                  </a:cubicBezTo>
                  <a:cubicBezTo>
                    <a:pt x="1277" y="3010"/>
                    <a:pt x="760" y="2493"/>
                    <a:pt x="760" y="1885"/>
                  </a:cubicBezTo>
                  <a:cubicBezTo>
                    <a:pt x="760" y="1247"/>
                    <a:pt x="1277" y="761"/>
                    <a:pt x="1885" y="761"/>
                  </a:cubicBezTo>
                  <a:close/>
                  <a:moveTo>
                    <a:pt x="1885" y="1"/>
                  </a:moveTo>
                  <a:cubicBezTo>
                    <a:pt x="852" y="1"/>
                    <a:pt x="1" y="822"/>
                    <a:pt x="1" y="1885"/>
                  </a:cubicBezTo>
                  <a:cubicBezTo>
                    <a:pt x="1" y="2919"/>
                    <a:pt x="852" y="3770"/>
                    <a:pt x="1885" y="3770"/>
                  </a:cubicBezTo>
                  <a:cubicBezTo>
                    <a:pt x="2949" y="3770"/>
                    <a:pt x="3770" y="2919"/>
                    <a:pt x="3770" y="1885"/>
                  </a:cubicBezTo>
                  <a:cubicBezTo>
                    <a:pt x="3770" y="822"/>
                    <a:pt x="2949"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4;p26">
              <a:extLst>
                <a:ext uri="{FF2B5EF4-FFF2-40B4-BE49-F238E27FC236}">
                  <a16:creationId xmlns:a16="http://schemas.microsoft.com/office/drawing/2014/main" id="{0DE83EB6-BED5-657B-E7BC-51FF8DFCD4B9}"/>
                </a:ext>
              </a:extLst>
            </p:cNvPr>
            <p:cNvSpPr/>
            <p:nvPr/>
          </p:nvSpPr>
          <p:spPr>
            <a:xfrm>
              <a:off x="1522325" y="1269300"/>
              <a:ext cx="94250" cy="94250"/>
            </a:xfrm>
            <a:custGeom>
              <a:avLst/>
              <a:gdLst/>
              <a:ahLst/>
              <a:cxnLst/>
              <a:rect l="l" t="t" r="r" b="b"/>
              <a:pathLst>
                <a:path w="3770" h="3770" extrusionOk="0">
                  <a:moveTo>
                    <a:pt x="1885" y="730"/>
                  </a:moveTo>
                  <a:cubicBezTo>
                    <a:pt x="2524" y="730"/>
                    <a:pt x="3010" y="1247"/>
                    <a:pt x="3010" y="1855"/>
                  </a:cubicBezTo>
                  <a:cubicBezTo>
                    <a:pt x="3010" y="2493"/>
                    <a:pt x="2524" y="2980"/>
                    <a:pt x="1885" y="2980"/>
                  </a:cubicBezTo>
                  <a:cubicBezTo>
                    <a:pt x="1277" y="2980"/>
                    <a:pt x="761" y="2493"/>
                    <a:pt x="761" y="1855"/>
                  </a:cubicBezTo>
                  <a:cubicBezTo>
                    <a:pt x="761" y="1247"/>
                    <a:pt x="1277" y="730"/>
                    <a:pt x="1885" y="730"/>
                  </a:cubicBezTo>
                  <a:close/>
                  <a:moveTo>
                    <a:pt x="1885" y="1"/>
                  </a:moveTo>
                  <a:cubicBezTo>
                    <a:pt x="852" y="1"/>
                    <a:pt x="1" y="821"/>
                    <a:pt x="1" y="1885"/>
                  </a:cubicBezTo>
                  <a:cubicBezTo>
                    <a:pt x="1" y="2919"/>
                    <a:pt x="852" y="3770"/>
                    <a:pt x="1885" y="3770"/>
                  </a:cubicBezTo>
                  <a:cubicBezTo>
                    <a:pt x="2949" y="3770"/>
                    <a:pt x="3770" y="2919"/>
                    <a:pt x="3770" y="1885"/>
                  </a:cubicBezTo>
                  <a:cubicBezTo>
                    <a:pt x="3770" y="821"/>
                    <a:pt x="2919"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5;p26">
              <a:extLst>
                <a:ext uri="{FF2B5EF4-FFF2-40B4-BE49-F238E27FC236}">
                  <a16:creationId xmlns:a16="http://schemas.microsoft.com/office/drawing/2014/main" id="{0D7999A7-0134-84B0-62D7-9021FA51A32F}"/>
                </a:ext>
              </a:extLst>
            </p:cNvPr>
            <p:cNvSpPr/>
            <p:nvPr/>
          </p:nvSpPr>
          <p:spPr>
            <a:xfrm>
              <a:off x="1963075" y="1339225"/>
              <a:ext cx="94250" cy="94250"/>
            </a:xfrm>
            <a:custGeom>
              <a:avLst/>
              <a:gdLst/>
              <a:ahLst/>
              <a:cxnLst/>
              <a:rect l="l" t="t" r="r" b="b"/>
              <a:pathLst>
                <a:path w="3770" h="3770" extrusionOk="0">
                  <a:moveTo>
                    <a:pt x="1885" y="760"/>
                  </a:moveTo>
                  <a:cubicBezTo>
                    <a:pt x="2493" y="760"/>
                    <a:pt x="3009" y="1277"/>
                    <a:pt x="3009" y="1885"/>
                  </a:cubicBezTo>
                  <a:cubicBezTo>
                    <a:pt x="3009" y="2523"/>
                    <a:pt x="2493" y="3009"/>
                    <a:pt x="1885" y="3009"/>
                  </a:cubicBezTo>
                  <a:cubicBezTo>
                    <a:pt x="1246" y="3009"/>
                    <a:pt x="760" y="2523"/>
                    <a:pt x="760" y="1885"/>
                  </a:cubicBezTo>
                  <a:cubicBezTo>
                    <a:pt x="730" y="1277"/>
                    <a:pt x="1246" y="760"/>
                    <a:pt x="1885" y="760"/>
                  </a:cubicBezTo>
                  <a:close/>
                  <a:moveTo>
                    <a:pt x="1885" y="0"/>
                  </a:moveTo>
                  <a:cubicBezTo>
                    <a:pt x="821" y="0"/>
                    <a:pt x="0" y="851"/>
                    <a:pt x="0" y="1885"/>
                  </a:cubicBezTo>
                  <a:cubicBezTo>
                    <a:pt x="0" y="2949"/>
                    <a:pt x="821" y="3769"/>
                    <a:pt x="1885" y="3769"/>
                  </a:cubicBezTo>
                  <a:cubicBezTo>
                    <a:pt x="2918" y="3769"/>
                    <a:pt x="3769" y="2949"/>
                    <a:pt x="3769" y="1885"/>
                  </a:cubicBezTo>
                  <a:cubicBezTo>
                    <a:pt x="3769" y="851"/>
                    <a:pt x="2918" y="0"/>
                    <a:pt x="1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6;p26">
              <a:extLst>
                <a:ext uri="{FF2B5EF4-FFF2-40B4-BE49-F238E27FC236}">
                  <a16:creationId xmlns:a16="http://schemas.microsoft.com/office/drawing/2014/main" id="{F4E082DD-97DF-7D5F-A7CC-597F8CCEA2AB}"/>
                </a:ext>
              </a:extLst>
            </p:cNvPr>
            <p:cNvSpPr/>
            <p:nvPr/>
          </p:nvSpPr>
          <p:spPr>
            <a:xfrm>
              <a:off x="2069450" y="1697875"/>
              <a:ext cx="94250" cy="94250"/>
            </a:xfrm>
            <a:custGeom>
              <a:avLst/>
              <a:gdLst/>
              <a:ahLst/>
              <a:cxnLst/>
              <a:rect l="l" t="t" r="r" b="b"/>
              <a:pathLst>
                <a:path w="3770" h="3770" extrusionOk="0">
                  <a:moveTo>
                    <a:pt x="1885" y="761"/>
                  </a:moveTo>
                  <a:cubicBezTo>
                    <a:pt x="2493" y="761"/>
                    <a:pt x="3010" y="1277"/>
                    <a:pt x="3010" y="1885"/>
                  </a:cubicBezTo>
                  <a:cubicBezTo>
                    <a:pt x="3010" y="2524"/>
                    <a:pt x="2493" y="3010"/>
                    <a:pt x="1885" y="3010"/>
                  </a:cubicBezTo>
                  <a:cubicBezTo>
                    <a:pt x="1247" y="3010"/>
                    <a:pt x="761" y="2524"/>
                    <a:pt x="761" y="1885"/>
                  </a:cubicBezTo>
                  <a:cubicBezTo>
                    <a:pt x="761" y="1277"/>
                    <a:pt x="1247" y="761"/>
                    <a:pt x="1885" y="761"/>
                  </a:cubicBezTo>
                  <a:close/>
                  <a:moveTo>
                    <a:pt x="1885" y="1"/>
                  </a:moveTo>
                  <a:cubicBezTo>
                    <a:pt x="821" y="1"/>
                    <a:pt x="1" y="852"/>
                    <a:pt x="1" y="1885"/>
                  </a:cubicBezTo>
                  <a:cubicBezTo>
                    <a:pt x="1" y="2949"/>
                    <a:pt x="821" y="3770"/>
                    <a:pt x="1885" y="3770"/>
                  </a:cubicBezTo>
                  <a:cubicBezTo>
                    <a:pt x="2919" y="3770"/>
                    <a:pt x="3770" y="2949"/>
                    <a:pt x="3770" y="1885"/>
                  </a:cubicBezTo>
                  <a:cubicBezTo>
                    <a:pt x="3770" y="852"/>
                    <a:pt x="2919"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7;p26">
              <a:extLst>
                <a:ext uri="{FF2B5EF4-FFF2-40B4-BE49-F238E27FC236}">
                  <a16:creationId xmlns:a16="http://schemas.microsoft.com/office/drawing/2014/main" id="{12F05736-B778-5B14-B942-A785360EA24D}"/>
                </a:ext>
              </a:extLst>
            </p:cNvPr>
            <p:cNvSpPr/>
            <p:nvPr/>
          </p:nvSpPr>
          <p:spPr>
            <a:xfrm>
              <a:off x="1419750" y="1447875"/>
              <a:ext cx="522075" cy="522075"/>
            </a:xfrm>
            <a:custGeom>
              <a:avLst/>
              <a:gdLst/>
              <a:ahLst/>
              <a:cxnLst/>
              <a:rect l="l" t="t" r="r" b="b"/>
              <a:pathLst>
                <a:path w="20883" h="20883" extrusionOk="0">
                  <a:moveTo>
                    <a:pt x="10456" y="761"/>
                  </a:moveTo>
                  <a:cubicBezTo>
                    <a:pt x="15806" y="761"/>
                    <a:pt x="20122" y="5077"/>
                    <a:pt x="20122" y="10426"/>
                  </a:cubicBezTo>
                  <a:cubicBezTo>
                    <a:pt x="20122" y="15776"/>
                    <a:pt x="15806" y="20123"/>
                    <a:pt x="10456" y="20123"/>
                  </a:cubicBezTo>
                  <a:cubicBezTo>
                    <a:pt x="5076" y="20123"/>
                    <a:pt x="760" y="15776"/>
                    <a:pt x="760" y="10426"/>
                  </a:cubicBezTo>
                  <a:cubicBezTo>
                    <a:pt x="760" y="5077"/>
                    <a:pt x="5076" y="761"/>
                    <a:pt x="10456" y="761"/>
                  </a:cubicBezTo>
                  <a:close/>
                  <a:moveTo>
                    <a:pt x="10426" y="1"/>
                  </a:moveTo>
                  <a:cubicBezTo>
                    <a:pt x="4681" y="1"/>
                    <a:pt x="0" y="4682"/>
                    <a:pt x="0" y="10426"/>
                  </a:cubicBezTo>
                  <a:cubicBezTo>
                    <a:pt x="0" y="16202"/>
                    <a:pt x="4681" y="20882"/>
                    <a:pt x="10426" y="20882"/>
                  </a:cubicBezTo>
                  <a:cubicBezTo>
                    <a:pt x="16201" y="20882"/>
                    <a:pt x="20882" y="16202"/>
                    <a:pt x="20882" y="10426"/>
                  </a:cubicBezTo>
                  <a:cubicBezTo>
                    <a:pt x="20882" y="4682"/>
                    <a:pt x="16201" y="1"/>
                    <a:pt x="10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8;p26">
              <a:extLst>
                <a:ext uri="{FF2B5EF4-FFF2-40B4-BE49-F238E27FC236}">
                  <a16:creationId xmlns:a16="http://schemas.microsoft.com/office/drawing/2014/main" id="{E76E62D7-F64F-7D31-264D-0F7DFFEF66B3}"/>
                </a:ext>
              </a:extLst>
            </p:cNvPr>
            <p:cNvSpPr/>
            <p:nvPr/>
          </p:nvSpPr>
          <p:spPr>
            <a:xfrm>
              <a:off x="1514725" y="1556550"/>
              <a:ext cx="119325" cy="118550"/>
            </a:xfrm>
            <a:custGeom>
              <a:avLst/>
              <a:gdLst/>
              <a:ahLst/>
              <a:cxnLst/>
              <a:rect l="l" t="t" r="r" b="b"/>
              <a:pathLst>
                <a:path w="4773" h="4742" extrusionOk="0">
                  <a:moveTo>
                    <a:pt x="2402" y="760"/>
                  </a:moveTo>
                  <a:cubicBezTo>
                    <a:pt x="3284" y="760"/>
                    <a:pt x="4013" y="1490"/>
                    <a:pt x="4013" y="2371"/>
                  </a:cubicBezTo>
                  <a:cubicBezTo>
                    <a:pt x="4013" y="3253"/>
                    <a:pt x="3284" y="3982"/>
                    <a:pt x="2402" y="3982"/>
                  </a:cubicBezTo>
                  <a:cubicBezTo>
                    <a:pt x="1490" y="3982"/>
                    <a:pt x="761" y="3253"/>
                    <a:pt x="761" y="2371"/>
                  </a:cubicBezTo>
                  <a:cubicBezTo>
                    <a:pt x="761" y="1459"/>
                    <a:pt x="1490" y="760"/>
                    <a:pt x="2402" y="760"/>
                  </a:cubicBezTo>
                  <a:close/>
                  <a:moveTo>
                    <a:pt x="2402" y="0"/>
                  </a:moveTo>
                  <a:cubicBezTo>
                    <a:pt x="1095" y="0"/>
                    <a:pt x="1" y="1064"/>
                    <a:pt x="1" y="2371"/>
                  </a:cubicBezTo>
                  <a:cubicBezTo>
                    <a:pt x="1" y="3678"/>
                    <a:pt x="1095" y="4742"/>
                    <a:pt x="2402" y="4742"/>
                  </a:cubicBezTo>
                  <a:cubicBezTo>
                    <a:pt x="3709" y="4742"/>
                    <a:pt x="4773" y="3678"/>
                    <a:pt x="4773" y="2371"/>
                  </a:cubicBezTo>
                  <a:cubicBezTo>
                    <a:pt x="4773" y="1064"/>
                    <a:pt x="3709" y="0"/>
                    <a:pt x="2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9;p26">
              <a:extLst>
                <a:ext uri="{FF2B5EF4-FFF2-40B4-BE49-F238E27FC236}">
                  <a16:creationId xmlns:a16="http://schemas.microsoft.com/office/drawing/2014/main" id="{D9F3DD67-4EBA-E404-8EB5-9C95B596C961}"/>
                </a:ext>
              </a:extLst>
            </p:cNvPr>
            <p:cNvSpPr/>
            <p:nvPr/>
          </p:nvSpPr>
          <p:spPr>
            <a:xfrm>
              <a:off x="1755625" y="1620375"/>
              <a:ext cx="107175" cy="107175"/>
            </a:xfrm>
            <a:custGeom>
              <a:avLst/>
              <a:gdLst/>
              <a:ahLst/>
              <a:cxnLst/>
              <a:rect l="l" t="t" r="r" b="b"/>
              <a:pathLst>
                <a:path w="4287" h="4287" extrusionOk="0">
                  <a:moveTo>
                    <a:pt x="2158" y="791"/>
                  </a:moveTo>
                  <a:cubicBezTo>
                    <a:pt x="2918" y="791"/>
                    <a:pt x="3526" y="1399"/>
                    <a:pt x="3526" y="2159"/>
                  </a:cubicBezTo>
                  <a:cubicBezTo>
                    <a:pt x="3526" y="2918"/>
                    <a:pt x="2918" y="3526"/>
                    <a:pt x="2158" y="3526"/>
                  </a:cubicBezTo>
                  <a:cubicBezTo>
                    <a:pt x="1398" y="3526"/>
                    <a:pt x="760" y="2918"/>
                    <a:pt x="760" y="2159"/>
                  </a:cubicBezTo>
                  <a:cubicBezTo>
                    <a:pt x="760" y="1399"/>
                    <a:pt x="1398" y="791"/>
                    <a:pt x="2158" y="791"/>
                  </a:cubicBezTo>
                  <a:close/>
                  <a:moveTo>
                    <a:pt x="2158" y="1"/>
                  </a:moveTo>
                  <a:cubicBezTo>
                    <a:pt x="973" y="1"/>
                    <a:pt x="0" y="973"/>
                    <a:pt x="0" y="2159"/>
                  </a:cubicBezTo>
                  <a:cubicBezTo>
                    <a:pt x="0" y="3344"/>
                    <a:pt x="973" y="4286"/>
                    <a:pt x="2158" y="4286"/>
                  </a:cubicBezTo>
                  <a:cubicBezTo>
                    <a:pt x="3344" y="4286"/>
                    <a:pt x="4286" y="3344"/>
                    <a:pt x="4286" y="2159"/>
                  </a:cubicBezTo>
                  <a:cubicBezTo>
                    <a:pt x="4286" y="973"/>
                    <a:pt x="3344" y="1"/>
                    <a:pt x="2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0;p26">
              <a:extLst>
                <a:ext uri="{FF2B5EF4-FFF2-40B4-BE49-F238E27FC236}">
                  <a16:creationId xmlns:a16="http://schemas.microsoft.com/office/drawing/2014/main" id="{196DE37A-F2B3-550F-BE2C-15E208FA3B24}"/>
                </a:ext>
              </a:extLst>
            </p:cNvPr>
            <p:cNvSpPr/>
            <p:nvPr/>
          </p:nvSpPr>
          <p:spPr>
            <a:xfrm>
              <a:off x="1628725" y="1726000"/>
              <a:ext cx="151225" cy="151250"/>
            </a:xfrm>
            <a:custGeom>
              <a:avLst/>
              <a:gdLst/>
              <a:ahLst/>
              <a:cxnLst/>
              <a:rect l="l" t="t" r="r" b="b"/>
              <a:pathLst>
                <a:path w="6049" h="6050" extrusionOk="0">
                  <a:moveTo>
                    <a:pt x="3040" y="760"/>
                  </a:moveTo>
                  <a:cubicBezTo>
                    <a:pt x="4256" y="760"/>
                    <a:pt x="5289" y="1794"/>
                    <a:pt x="5289" y="3040"/>
                  </a:cubicBezTo>
                  <a:cubicBezTo>
                    <a:pt x="5289" y="4256"/>
                    <a:pt x="4286" y="5289"/>
                    <a:pt x="3040" y="5289"/>
                  </a:cubicBezTo>
                  <a:cubicBezTo>
                    <a:pt x="1793" y="5289"/>
                    <a:pt x="760" y="4286"/>
                    <a:pt x="760" y="3040"/>
                  </a:cubicBezTo>
                  <a:cubicBezTo>
                    <a:pt x="760" y="1794"/>
                    <a:pt x="1793" y="760"/>
                    <a:pt x="3040" y="760"/>
                  </a:cubicBezTo>
                  <a:close/>
                  <a:moveTo>
                    <a:pt x="3040" y="0"/>
                  </a:moveTo>
                  <a:cubicBezTo>
                    <a:pt x="1368" y="0"/>
                    <a:pt x="0" y="1368"/>
                    <a:pt x="0" y="3040"/>
                  </a:cubicBezTo>
                  <a:cubicBezTo>
                    <a:pt x="0" y="4681"/>
                    <a:pt x="1368" y="6049"/>
                    <a:pt x="3040" y="6049"/>
                  </a:cubicBezTo>
                  <a:cubicBezTo>
                    <a:pt x="4681" y="6049"/>
                    <a:pt x="6049" y="4681"/>
                    <a:pt x="6049" y="3040"/>
                  </a:cubicBezTo>
                  <a:cubicBezTo>
                    <a:pt x="6049" y="1368"/>
                    <a:pt x="4681"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1;p26">
              <a:extLst>
                <a:ext uri="{FF2B5EF4-FFF2-40B4-BE49-F238E27FC236}">
                  <a16:creationId xmlns:a16="http://schemas.microsoft.com/office/drawing/2014/main" id="{0D65FAB5-4D73-8CB5-E346-3C638B5CD46C}"/>
                </a:ext>
              </a:extLst>
            </p:cNvPr>
            <p:cNvSpPr/>
            <p:nvPr/>
          </p:nvSpPr>
          <p:spPr>
            <a:xfrm>
              <a:off x="1662150" y="1556550"/>
              <a:ext cx="85125" cy="85125"/>
            </a:xfrm>
            <a:custGeom>
              <a:avLst/>
              <a:gdLst/>
              <a:ahLst/>
              <a:cxnLst/>
              <a:rect l="l" t="t" r="r" b="b"/>
              <a:pathLst>
                <a:path w="3405" h="3405" extrusionOk="0">
                  <a:moveTo>
                    <a:pt x="1703" y="760"/>
                  </a:moveTo>
                  <a:cubicBezTo>
                    <a:pt x="2219" y="760"/>
                    <a:pt x="2645" y="1186"/>
                    <a:pt x="2645" y="1702"/>
                  </a:cubicBezTo>
                  <a:cubicBezTo>
                    <a:pt x="2645" y="2219"/>
                    <a:pt x="2219" y="2645"/>
                    <a:pt x="1703" y="2645"/>
                  </a:cubicBezTo>
                  <a:cubicBezTo>
                    <a:pt x="1156" y="2645"/>
                    <a:pt x="760" y="2219"/>
                    <a:pt x="760" y="1702"/>
                  </a:cubicBezTo>
                  <a:cubicBezTo>
                    <a:pt x="760" y="1186"/>
                    <a:pt x="1156" y="760"/>
                    <a:pt x="1703" y="760"/>
                  </a:cubicBezTo>
                  <a:close/>
                  <a:moveTo>
                    <a:pt x="1703" y="0"/>
                  </a:moveTo>
                  <a:cubicBezTo>
                    <a:pt x="760" y="0"/>
                    <a:pt x="1" y="760"/>
                    <a:pt x="1" y="1702"/>
                  </a:cubicBezTo>
                  <a:cubicBezTo>
                    <a:pt x="1" y="2645"/>
                    <a:pt x="760" y="3405"/>
                    <a:pt x="1703" y="3405"/>
                  </a:cubicBezTo>
                  <a:cubicBezTo>
                    <a:pt x="2615" y="3405"/>
                    <a:pt x="3405" y="2645"/>
                    <a:pt x="3405" y="1702"/>
                  </a:cubicBezTo>
                  <a:cubicBezTo>
                    <a:pt x="3405" y="760"/>
                    <a:pt x="2615" y="0"/>
                    <a:pt x="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2;p26">
              <a:extLst>
                <a:ext uri="{FF2B5EF4-FFF2-40B4-BE49-F238E27FC236}">
                  <a16:creationId xmlns:a16="http://schemas.microsoft.com/office/drawing/2014/main" id="{ABBC9913-1A40-C2BD-A80C-9592B1909E02}"/>
                </a:ext>
              </a:extLst>
            </p:cNvPr>
            <p:cNvSpPr/>
            <p:nvPr/>
          </p:nvSpPr>
          <p:spPr>
            <a:xfrm>
              <a:off x="1503325" y="1721450"/>
              <a:ext cx="85150" cy="85125"/>
            </a:xfrm>
            <a:custGeom>
              <a:avLst/>
              <a:gdLst/>
              <a:ahLst/>
              <a:cxnLst/>
              <a:rect l="l" t="t" r="r" b="b"/>
              <a:pathLst>
                <a:path w="3406" h="3405" extrusionOk="0">
                  <a:moveTo>
                    <a:pt x="1703" y="760"/>
                  </a:moveTo>
                  <a:cubicBezTo>
                    <a:pt x="2220" y="760"/>
                    <a:pt x="2645" y="1186"/>
                    <a:pt x="2645" y="1702"/>
                  </a:cubicBezTo>
                  <a:cubicBezTo>
                    <a:pt x="2645" y="2219"/>
                    <a:pt x="2220" y="2645"/>
                    <a:pt x="1703" y="2645"/>
                  </a:cubicBezTo>
                  <a:cubicBezTo>
                    <a:pt x="1186" y="2645"/>
                    <a:pt x="761" y="2219"/>
                    <a:pt x="761" y="1702"/>
                  </a:cubicBezTo>
                  <a:cubicBezTo>
                    <a:pt x="761" y="1186"/>
                    <a:pt x="1186" y="760"/>
                    <a:pt x="1703" y="760"/>
                  </a:cubicBezTo>
                  <a:close/>
                  <a:moveTo>
                    <a:pt x="1703" y="0"/>
                  </a:moveTo>
                  <a:cubicBezTo>
                    <a:pt x="761" y="0"/>
                    <a:pt x="1" y="760"/>
                    <a:pt x="1" y="1702"/>
                  </a:cubicBezTo>
                  <a:cubicBezTo>
                    <a:pt x="1" y="2645"/>
                    <a:pt x="761" y="3404"/>
                    <a:pt x="1703" y="3404"/>
                  </a:cubicBezTo>
                  <a:cubicBezTo>
                    <a:pt x="2645" y="3404"/>
                    <a:pt x="3405" y="2645"/>
                    <a:pt x="3405" y="1702"/>
                  </a:cubicBezTo>
                  <a:cubicBezTo>
                    <a:pt x="3405" y="760"/>
                    <a:pt x="2645" y="0"/>
                    <a:pt x="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1049;p26">
            <a:extLst>
              <a:ext uri="{FF2B5EF4-FFF2-40B4-BE49-F238E27FC236}">
                <a16:creationId xmlns:a16="http://schemas.microsoft.com/office/drawing/2014/main" id="{A52F4C4E-B93C-D547-1193-51EDBCE4D3E8}"/>
              </a:ext>
            </a:extLst>
          </p:cNvPr>
          <p:cNvGrpSpPr/>
          <p:nvPr/>
        </p:nvGrpSpPr>
        <p:grpSpPr>
          <a:xfrm>
            <a:off x="966419" y="1114415"/>
            <a:ext cx="512612" cy="458219"/>
            <a:chOff x="2326052" y="1608574"/>
            <a:chExt cx="1061583" cy="1051550"/>
          </a:xfrm>
        </p:grpSpPr>
        <p:sp>
          <p:nvSpPr>
            <p:cNvPr id="59" name="Google Shape;1050;p26">
              <a:extLst>
                <a:ext uri="{FF2B5EF4-FFF2-40B4-BE49-F238E27FC236}">
                  <a16:creationId xmlns:a16="http://schemas.microsoft.com/office/drawing/2014/main" id="{9240D2BC-FF77-F590-D701-77B9CC5175EA}"/>
                </a:ext>
              </a:extLst>
            </p:cNvPr>
            <p:cNvSpPr/>
            <p:nvPr/>
          </p:nvSpPr>
          <p:spPr>
            <a:xfrm>
              <a:off x="2847362" y="1675171"/>
              <a:ext cx="32008" cy="151613"/>
            </a:xfrm>
            <a:custGeom>
              <a:avLst/>
              <a:gdLst/>
              <a:ahLst/>
              <a:cxnLst/>
              <a:rect l="l" t="t" r="r" b="b"/>
              <a:pathLst>
                <a:path w="422" h="1992" extrusionOk="0">
                  <a:moveTo>
                    <a:pt x="211" y="0"/>
                  </a:moveTo>
                  <a:cubicBezTo>
                    <a:pt x="106" y="0"/>
                    <a:pt x="0" y="70"/>
                    <a:pt x="0" y="209"/>
                  </a:cubicBezTo>
                  <a:lnTo>
                    <a:pt x="0" y="1781"/>
                  </a:lnTo>
                  <a:cubicBezTo>
                    <a:pt x="0" y="1896"/>
                    <a:pt x="96" y="1991"/>
                    <a:pt x="211" y="1991"/>
                  </a:cubicBezTo>
                  <a:cubicBezTo>
                    <a:pt x="326" y="1991"/>
                    <a:pt x="422" y="1896"/>
                    <a:pt x="422" y="1781"/>
                  </a:cubicBezTo>
                  <a:lnTo>
                    <a:pt x="422" y="209"/>
                  </a:lnTo>
                  <a:cubicBezTo>
                    <a:pt x="422" y="70"/>
                    <a:pt x="316" y="0"/>
                    <a:pt x="21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51;p26">
              <a:extLst>
                <a:ext uri="{FF2B5EF4-FFF2-40B4-BE49-F238E27FC236}">
                  <a16:creationId xmlns:a16="http://schemas.microsoft.com/office/drawing/2014/main" id="{DC76CCA7-75BC-39AF-6EB8-B3E2C4AE5DC1}"/>
                </a:ext>
              </a:extLst>
            </p:cNvPr>
            <p:cNvSpPr/>
            <p:nvPr/>
          </p:nvSpPr>
          <p:spPr>
            <a:xfrm>
              <a:off x="3080901" y="1745726"/>
              <a:ext cx="176576" cy="165009"/>
            </a:xfrm>
            <a:custGeom>
              <a:avLst/>
              <a:gdLst/>
              <a:ahLst/>
              <a:cxnLst/>
              <a:rect l="l" t="t" r="r" b="b"/>
              <a:pathLst>
                <a:path w="2328" h="2168" extrusionOk="0">
                  <a:moveTo>
                    <a:pt x="2031" y="0"/>
                  </a:moveTo>
                  <a:cubicBezTo>
                    <a:pt x="1982" y="0"/>
                    <a:pt x="1931" y="20"/>
                    <a:pt x="1886" y="68"/>
                  </a:cubicBezTo>
                  <a:lnTo>
                    <a:pt x="142" y="1812"/>
                  </a:lnTo>
                  <a:cubicBezTo>
                    <a:pt x="1" y="1934"/>
                    <a:pt x="90" y="2167"/>
                    <a:pt x="275" y="2167"/>
                  </a:cubicBezTo>
                  <a:cubicBezTo>
                    <a:pt x="278" y="2167"/>
                    <a:pt x="282" y="2167"/>
                    <a:pt x="286" y="2167"/>
                  </a:cubicBezTo>
                  <a:cubicBezTo>
                    <a:pt x="343" y="2167"/>
                    <a:pt x="401" y="2138"/>
                    <a:pt x="439" y="2100"/>
                  </a:cubicBezTo>
                  <a:lnTo>
                    <a:pt x="2174" y="365"/>
                  </a:lnTo>
                  <a:cubicBezTo>
                    <a:pt x="2328" y="211"/>
                    <a:pt x="2190" y="0"/>
                    <a:pt x="203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52;p26">
              <a:extLst>
                <a:ext uri="{FF2B5EF4-FFF2-40B4-BE49-F238E27FC236}">
                  <a16:creationId xmlns:a16="http://schemas.microsoft.com/office/drawing/2014/main" id="{64109A34-3CF3-3B50-2642-AB9952E9F2E7}"/>
                </a:ext>
              </a:extLst>
            </p:cNvPr>
            <p:cNvSpPr/>
            <p:nvPr/>
          </p:nvSpPr>
          <p:spPr>
            <a:xfrm>
              <a:off x="3189745" y="2118517"/>
              <a:ext cx="136756" cy="31434"/>
            </a:xfrm>
            <a:custGeom>
              <a:avLst/>
              <a:gdLst/>
              <a:ahLst/>
              <a:cxnLst/>
              <a:rect l="l" t="t" r="r" b="b"/>
              <a:pathLst>
                <a:path w="1803" h="413" extrusionOk="0">
                  <a:moveTo>
                    <a:pt x="288" y="1"/>
                  </a:moveTo>
                  <a:cubicBezTo>
                    <a:pt x="1" y="1"/>
                    <a:pt x="1" y="413"/>
                    <a:pt x="288" y="413"/>
                  </a:cubicBezTo>
                  <a:lnTo>
                    <a:pt x="1525" y="413"/>
                  </a:lnTo>
                  <a:cubicBezTo>
                    <a:pt x="1803" y="413"/>
                    <a:pt x="1803" y="1"/>
                    <a:pt x="1525"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53;p26">
              <a:extLst>
                <a:ext uri="{FF2B5EF4-FFF2-40B4-BE49-F238E27FC236}">
                  <a16:creationId xmlns:a16="http://schemas.microsoft.com/office/drawing/2014/main" id="{D0D2FF4B-81EC-1704-E3C8-82486AA54596}"/>
                </a:ext>
              </a:extLst>
            </p:cNvPr>
            <p:cNvSpPr/>
            <p:nvPr/>
          </p:nvSpPr>
          <p:spPr>
            <a:xfrm>
              <a:off x="3145904" y="2424940"/>
              <a:ext cx="89047" cy="77405"/>
            </a:xfrm>
            <a:custGeom>
              <a:avLst/>
              <a:gdLst/>
              <a:ahLst/>
              <a:cxnLst/>
              <a:rect l="l" t="t" r="r" b="b"/>
              <a:pathLst>
                <a:path w="1174" h="1017" extrusionOk="0">
                  <a:moveTo>
                    <a:pt x="299" y="0"/>
                  </a:moveTo>
                  <a:cubicBezTo>
                    <a:pt x="140" y="0"/>
                    <a:pt x="1" y="209"/>
                    <a:pt x="148" y="355"/>
                  </a:cubicBezTo>
                  <a:lnTo>
                    <a:pt x="742" y="949"/>
                  </a:lnTo>
                  <a:cubicBezTo>
                    <a:pt x="780" y="988"/>
                    <a:pt x="838" y="1007"/>
                    <a:pt x="895" y="1007"/>
                  </a:cubicBezTo>
                  <a:lnTo>
                    <a:pt x="895" y="1016"/>
                  </a:lnTo>
                  <a:cubicBezTo>
                    <a:pt x="1087" y="1016"/>
                    <a:pt x="1173" y="786"/>
                    <a:pt x="1039" y="652"/>
                  </a:cubicBezTo>
                  <a:lnTo>
                    <a:pt x="445" y="68"/>
                  </a:lnTo>
                  <a:cubicBezTo>
                    <a:pt x="400" y="20"/>
                    <a:pt x="349" y="0"/>
                    <a:pt x="29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54;p26">
              <a:extLst>
                <a:ext uri="{FF2B5EF4-FFF2-40B4-BE49-F238E27FC236}">
                  <a16:creationId xmlns:a16="http://schemas.microsoft.com/office/drawing/2014/main" id="{B08F0A33-7A65-D4BA-23ED-BC6E839C3116}"/>
                </a:ext>
              </a:extLst>
            </p:cNvPr>
            <p:cNvSpPr/>
            <p:nvPr/>
          </p:nvSpPr>
          <p:spPr>
            <a:xfrm>
              <a:off x="3081205" y="2360018"/>
              <a:ext cx="69402" cy="61345"/>
            </a:xfrm>
            <a:custGeom>
              <a:avLst/>
              <a:gdLst/>
              <a:ahLst/>
              <a:cxnLst/>
              <a:rect l="l" t="t" r="r" b="b"/>
              <a:pathLst>
                <a:path w="915" h="806" extrusionOk="0">
                  <a:moveTo>
                    <a:pt x="295" y="0"/>
                  </a:moveTo>
                  <a:cubicBezTo>
                    <a:pt x="134" y="0"/>
                    <a:pt x="1" y="208"/>
                    <a:pt x="147" y="355"/>
                  </a:cubicBezTo>
                  <a:lnTo>
                    <a:pt x="540" y="748"/>
                  </a:lnTo>
                  <a:cubicBezTo>
                    <a:pt x="579" y="786"/>
                    <a:pt x="636" y="805"/>
                    <a:pt x="684" y="805"/>
                  </a:cubicBezTo>
                  <a:cubicBezTo>
                    <a:pt x="742" y="805"/>
                    <a:pt x="790" y="786"/>
                    <a:pt x="828" y="748"/>
                  </a:cubicBezTo>
                  <a:cubicBezTo>
                    <a:pt x="914" y="662"/>
                    <a:pt x="914" y="528"/>
                    <a:pt x="828" y="451"/>
                  </a:cubicBezTo>
                  <a:lnTo>
                    <a:pt x="445" y="67"/>
                  </a:lnTo>
                  <a:cubicBezTo>
                    <a:pt x="397" y="20"/>
                    <a:pt x="345" y="0"/>
                    <a:pt x="295"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055;p26">
              <a:extLst>
                <a:ext uri="{FF2B5EF4-FFF2-40B4-BE49-F238E27FC236}">
                  <a16:creationId xmlns:a16="http://schemas.microsoft.com/office/drawing/2014/main" id="{79821EE4-8A7B-8A42-5DD6-0B27E5BAEDC0}"/>
                </a:ext>
              </a:extLst>
            </p:cNvPr>
            <p:cNvSpPr/>
            <p:nvPr/>
          </p:nvSpPr>
          <p:spPr>
            <a:xfrm>
              <a:off x="2847362" y="2441913"/>
              <a:ext cx="32008" cy="151613"/>
            </a:xfrm>
            <a:custGeom>
              <a:avLst/>
              <a:gdLst/>
              <a:ahLst/>
              <a:cxnLst/>
              <a:rect l="l" t="t" r="r" b="b"/>
              <a:pathLst>
                <a:path w="422" h="1992" extrusionOk="0">
                  <a:moveTo>
                    <a:pt x="211" y="0"/>
                  </a:moveTo>
                  <a:cubicBezTo>
                    <a:pt x="106" y="0"/>
                    <a:pt x="0" y="70"/>
                    <a:pt x="0" y="209"/>
                  </a:cubicBezTo>
                  <a:lnTo>
                    <a:pt x="0" y="1781"/>
                  </a:lnTo>
                  <a:cubicBezTo>
                    <a:pt x="0" y="1896"/>
                    <a:pt x="96" y="1992"/>
                    <a:pt x="211" y="1992"/>
                  </a:cubicBezTo>
                  <a:cubicBezTo>
                    <a:pt x="326" y="1992"/>
                    <a:pt x="422" y="1896"/>
                    <a:pt x="422" y="1781"/>
                  </a:cubicBezTo>
                  <a:lnTo>
                    <a:pt x="422" y="209"/>
                  </a:lnTo>
                  <a:cubicBezTo>
                    <a:pt x="422" y="70"/>
                    <a:pt x="316" y="0"/>
                    <a:pt x="21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056;p26">
              <a:extLst>
                <a:ext uri="{FF2B5EF4-FFF2-40B4-BE49-F238E27FC236}">
                  <a16:creationId xmlns:a16="http://schemas.microsoft.com/office/drawing/2014/main" id="{7A06841A-BB37-E4E0-00C0-9D646236FB83}"/>
                </a:ext>
              </a:extLst>
            </p:cNvPr>
            <p:cNvSpPr/>
            <p:nvPr/>
          </p:nvSpPr>
          <p:spPr>
            <a:xfrm>
              <a:off x="2533272" y="2355908"/>
              <a:ext cx="115897" cy="107773"/>
            </a:xfrm>
            <a:custGeom>
              <a:avLst/>
              <a:gdLst/>
              <a:ahLst/>
              <a:cxnLst/>
              <a:rect l="l" t="t" r="r" b="b"/>
              <a:pathLst>
                <a:path w="1528" h="1416" extrusionOk="0">
                  <a:moveTo>
                    <a:pt x="1226" y="1"/>
                  </a:moveTo>
                  <a:cubicBezTo>
                    <a:pt x="1178" y="1"/>
                    <a:pt x="1128" y="19"/>
                    <a:pt x="1083" y="64"/>
                  </a:cubicBezTo>
                  <a:lnTo>
                    <a:pt x="87" y="1061"/>
                  </a:lnTo>
                  <a:cubicBezTo>
                    <a:pt x="0" y="1137"/>
                    <a:pt x="0" y="1272"/>
                    <a:pt x="87" y="1358"/>
                  </a:cubicBezTo>
                  <a:cubicBezTo>
                    <a:pt x="125" y="1396"/>
                    <a:pt x="182" y="1415"/>
                    <a:pt x="240" y="1415"/>
                  </a:cubicBezTo>
                  <a:cubicBezTo>
                    <a:pt x="288" y="1415"/>
                    <a:pt x="345" y="1396"/>
                    <a:pt x="384" y="1358"/>
                  </a:cubicBezTo>
                  <a:lnTo>
                    <a:pt x="1381" y="361"/>
                  </a:lnTo>
                  <a:cubicBezTo>
                    <a:pt x="1528" y="206"/>
                    <a:pt x="1387" y="1"/>
                    <a:pt x="1226"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057;p26">
              <a:extLst>
                <a:ext uri="{FF2B5EF4-FFF2-40B4-BE49-F238E27FC236}">
                  <a16:creationId xmlns:a16="http://schemas.microsoft.com/office/drawing/2014/main" id="{A2AF0E0D-C52C-F6DD-1CA7-9E27679D781A}"/>
                </a:ext>
              </a:extLst>
            </p:cNvPr>
            <p:cNvSpPr/>
            <p:nvPr/>
          </p:nvSpPr>
          <p:spPr>
            <a:xfrm>
              <a:off x="2400233" y="2118517"/>
              <a:ext cx="136756" cy="31434"/>
            </a:xfrm>
            <a:custGeom>
              <a:avLst/>
              <a:gdLst/>
              <a:ahLst/>
              <a:cxnLst/>
              <a:rect l="l" t="t" r="r" b="b"/>
              <a:pathLst>
                <a:path w="1803" h="413" extrusionOk="0">
                  <a:moveTo>
                    <a:pt x="288" y="1"/>
                  </a:moveTo>
                  <a:cubicBezTo>
                    <a:pt x="0" y="1"/>
                    <a:pt x="0" y="413"/>
                    <a:pt x="288" y="413"/>
                  </a:cubicBezTo>
                  <a:lnTo>
                    <a:pt x="1524" y="413"/>
                  </a:lnTo>
                  <a:cubicBezTo>
                    <a:pt x="1802" y="413"/>
                    <a:pt x="1802" y="1"/>
                    <a:pt x="15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058;p26">
              <a:extLst>
                <a:ext uri="{FF2B5EF4-FFF2-40B4-BE49-F238E27FC236}">
                  <a16:creationId xmlns:a16="http://schemas.microsoft.com/office/drawing/2014/main" id="{04E23519-550B-3A9E-68F4-8D78A51BADFF}"/>
                </a:ext>
              </a:extLst>
            </p:cNvPr>
            <p:cNvSpPr/>
            <p:nvPr/>
          </p:nvSpPr>
          <p:spPr>
            <a:xfrm>
              <a:off x="2490265" y="1767189"/>
              <a:ext cx="157918" cy="146438"/>
            </a:xfrm>
            <a:custGeom>
              <a:avLst/>
              <a:gdLst/>
              <a:ahLst/>
              <a:cxnLst/>
              <a:rect l="l" t="t" r="r" b="b"/>
              <a:pathLst>
                <a:path w="2082" h="1924" extrusionOk="0">
                  <a:moveTo>
                    <a:pt x="300" y="0"/>
                  </a:moveTo>
                  <a:cubicBezTo>
                    <a:pt x="140" y="0"/>
                    <a:pt x="0" y="206"/>
                    <a:pt x="155" y="361"/>
                  </a:cubicBezTo>
                  <a:lnTo>
                    <a:pt x="1650" y="1856"/>
                  </a:lnTo>
                  <a:cubicBezTo>
                    <a:pt x="1689" y="1894"/>
                    <a:pt x="1746" y="1913"/>
                    <a:pt x="1804" y="1913"/>
                  </a:cubicBezTo>
                  <a:lnTo>
                    <a:pt x="1804" y="1923"/>
                  </a:lnTo>
                  <a:cubicBezTo>
                    <a:pt x="1986" y="1923"/>
                    <a:pt x="2082" y="1693"/>
                    <a:pt x="1948" y="1559"/>
                  </a:cubicBezTo>
                  <a:lnTo>
                    <a:pt x="443" y="64"/>
                  </a:lnTo>
                  <a:cubicBezTo>
                    <a:pt x="398" y="19"/>
                    <a:pt x="348" y="0"/>
                    <a:pt x="30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059;p26">
              <a:extLst>
                <a:ext uri="{FF2B5EF4-FFF2-40B4-BE49-F238E27FC236}">
                  <a16:creationId xmlns:a16="http://schemas.microsoft.com/office/drawing/2014/main" id="{AF813768-986F-73F2-020F-E5B8617735AC}"/>
                </a:ext>
              </a:extLst>
            </p:cNvPr>
            <p:cNvSpPr/>
            <p:nvPr/>
          </p:nvSpPr>
          <p:spPr>
            <a:xfrm>
              <a:off x="2515068" y="1792915"/>
              <a:ext cx="696597" cy="682640"/>
            </a:xfrm>
            <a:custGeom>
              <a:avLst/>
              <a:gdLst/>
              <a:ahLst/>
              <a:cxnLst/>
              <a:rect l="l" t="t" r="r" b="b"/>
              <a:pathLst>
                <a:path w="9184" h="8969" extrusionOk="0">
                  <a:moveTo>
                    <a:pt x="3686" y="0"/>
                  </a:moveTo>
                  <a:cubicBezTo>
                    <a:pt x="3649" y="0"/>
                    <a:pt x="3612" y="4"/>
                    <a:pt x="3576" y="13"/>
                  </a:cubicBezTo>
                  <a:cubicBezTo>
                    <a:pt x="3250" y="80"/>
                    <a:pt x="3039" y="502"/>
                    <a:pt x="2742" y="646"/>
                  </a:cubicBezTo>
                  <a:cubicBezTo>
                    <a:pt x="2454" y="789"/>
                    <a:pt x="1985" y="694"/>
                    <a:pt x="1726" y="895"/>
                  </a:cubicBezTo>
                  <a:cubicBezTo>
                    <a:pt x="1467" y="1106"/>
                    <a:pt x="1467" y="1575"/>
                    <a:pt x="1266" y="1834"/>
                  </a:cubicBezTo>
                  <a:cubicBezTo>
                    <a:pt x="1055" y="2093"/>
                    <a:pt x="605" y="2189"/>
                    <a:pt x="451" y="2496"/>
                  </a:cubicBezTo>
                  <a:cubicBezTo>
                    <a:pt x="307" y="2793"/>
                    <a:pt x="518" y="3215"/>
                    <a:pt x="442" y="3540"/>
                  </a:cubicBezTo>
                  <a:cubicBezTo>
                    <a:pt x="365" y="3866"/>
                    <a:pt x="1" y="4144"/>
                    <a:pt x="1" y="4480"/>
                  </a:cubicBezTo>
                  <a:cubicBezTo>
                    <a:pt x="1" y="4815"/>
                    <a:pt x="365" y="5112"/>
                    <a:pt x="442" y="5429"/>
                  </a:cubicBezTo>
                  <a:cubicBezTo>
                    <a:pt x="509" y="5745"/>
                    <a:pt x="307" y="6176"/>
                    <a:pt x="451" y="6474"/>
                  </a:cubicBezTo>
                  <a:cubicBezTo>
                    <a:pt x="595" y="6771"/>
                    <a:pt x="1055" y="6876"/>
                    <a:pt x="1266" y="7135"/>
                  </a:cubicBezTo>
                  <a:cubicBezTo>
                    <a:pt x="1477" y="7394"/>
                    <a:pt x="1467" y="7863"/>
                    <a:pt x="1726" y="8074"/>
                  </a:cubicBezTo>
                  <a:cubicBezTo>
                    <a:pt x="1985" y="8276"/>
                    <a:pt x="2445" y="8170"/>
                    <a:pt x="2742" y="8324"/>
                  </a:cubicBezTo>
                  <a:cubicBezTo>
                    <a:pt x="3039" y="8467"/>
                    <a:pt x="3240" y="8889"/>
                    <a:pt x="3576" y="8956"/>
                  </a:cubicBezTo>
                  <a:cubicBezTo>
                    <a:pt x="3613" y="8965"/>
                    <a:pt x="3651" y="8969"/>
                    <a:pt x="3689" y="8969"/>
                  </a:cubicBezTo>
                  <a:cubicBezTo>
                    <a:pt x="3983" y="8969"/>
                    <a:pt x="4295" y="8736"/>
                    <a:pt x="4592" y="8736"/>
                  </a:cubicBezTo>
                  <a:cubicBezTo>
                    <a:pt x="4898" y="8736"/>
                    <a:pt x="5218" y="8969"/>
                    <a:pt x="5507" y="8969"/>
                  </a:cubicBezTo>
                  <a:cubicBezTo>
                    <a:pt x="5545" y="8969"/>
                    <a:pt x="5582" y="8965"/>
                    <a:pt x="5618" y="8956"/>
                  </a:cubicBezTo>
                  <a:cubicBezTo>
                    <a:pt x="5934" y="8889"/>
                    <a:pt x="6145" y="8458"/>
                    <a:pt x="6442" y="8324"/>
                  </a:cubicBezTo>
                  <a:cubicBezTo>
                    <a:pt x="6739" y="8180"/>
                    <a:pt x="7199" y="8276"/>
                    <a:pt x="7458" y="8074"/>
                  </a:cubicBezTo>
                  <a:cubicBezTo>
                    <a:pt x="7717" y="7863"/>
                    <a:pt x="7717" y="7394"/>
                    <a:pt x="7928" y="7135"/>
                  </a:cubicBezTo>
                  <a:cubicBezTo>
                    <a:pt x="8129" y="6876"/>
                    <a:pt x="8589" y="6780"/>
                    <a:pt x="8733" y="6474"/>
                  </a:cubicBezTo>
                  <a:cubicBezTo>
                    <a:pt x="8877" y="6176"/>
                    <a:pt x="8675" y="5755"/>
                    <a:pt x="8742" y="5429"/>
                  </a:cubicBezTo>
                  <a:cubicBezTo>
                    <a:pt x="8819" y="5103"/>
                    <a:pt x="9183" y="4815"/>
                    <a:pt x="9183" y="4480"/>
                  </a:cubicBezTo>
                  <a:cubicBezTo>
                    <a:pt x="9183" y="4144"/>
                    <a:pt x="8819" y="3857"/>
                    <a:pt x="8742" y="3540"/>
                  </a:cubicBezTo>
                  <a:cubicBezTo>
                    <a:pt x="8675" y="3224"/>
                    <a:pt x="8877" y="2793"/>
                    <a:pt x="8733" y="2496"/>
                  </a:cubicBezTo>
                  <a:cubicBezTo>
                    <a:pt x="8589" y="2199"/>
                    <a:pt x="8129" y="2093"/>
                    <a:pt x="7928" y="1834"/>
                  </a:cubicBezTo>
                  <a:cubicBezTo>
                    <a:pt x="7717" y="1575"/>
                    <a:pt x="7717" y="1106"/>
                    <a:pt x="7458" y="895"/>
                  </a:cubicBezTo>
                  <a:cubicBezTo>
                    <a:pt x="7353" y="818"/>
                    <a:pt x="7228" y="780"/>
                    <a:pt x="7094" y="770"/>
                  </a:cubicBezTo>
                  <a:lnTo>
                    <a:pt x="6365" y="617"/>
                  </a:lnTo>
                  <a:cubicBezTo>
                    <a:pt x="6107" y="454"/>
                    <a:pt x="5905" y="80"/>
                    <a:pt x="5608" y="23"/>
                  </a:cubicBezTo>
                  <a:cubicBezTo>
                    <a:pt x="5576" y="15"/>
                    <a:pt x="5543" y="12"/>
                    <a:pt x="5509" y="12"/>
                  </a:cubicBezTo>
                  <a:cubicBezTo>
                    <a:pt x="5229" y="12"/>
                    <a:pt x="4891" y="234"/>
                    <a:pt x="4592" y="234"/>
                  </a:cubicBezTo>
                  <a:cubicBezTo>
                    <a:pt x="4295" y="234"/>
                    <a:pt x="3975" y="0"/>
                    <a:pt x="3686"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060;p26">
              <a:extLst>
                <a:ext uri="{FF2B5EF4-FFF2-40B4-BE49-F238E27FC236}">
                  <a16:creationId xmlns:a16="http://schemas.microsoft.com/office/drawing/2014/main" id="{505EB2BD-81C9-7ABF-37BB-812E87F4E9AD}"/>
                </a:ext>
              </a:extLst>
            </p:cNvPr>
            <p:cNvSpPr/>
            <p:nvPr/>
          </p:nvSpPr>
          <p:spPr>
            <a:xfrm>
              <a:off x="2733360" y="1978859"/>
              <a:ext cx="96026" cy="82047"/>
            </a:xfrm>
            <a:custGeom>
              <a:avLst/>
              <a:gdLst/>
              <a:ahLst/>
              <a:cxnLst/>
              <a:rect l="l" t="t" r="r" b="b"/>
              <a:pathLst>
                <a:path w="1266" h="1078" extrusionOk="0">
                  <a:moveTo>
                    <a:pt x="729" y="1"/>
                  </a:moveTo>
                  <a:cubicBezTo>
                    <a:pt x="240" y="1"/>
                    <a:pt x="0" y="576"/>
                    <a:pt x="345" y="921"/>
                  </a:cubicBezTo>
                  <a:cubicBezTo>
                    <a:pt x="453" y="1029"/>
                    <a:pt x="587" y="1077"/>
                    <a:pt x="719" y="1077"/>
                  </a:cubicBezTo>
                  <a:cubicBezTo>
                    <a:pt x="996" y="1077"/>
                    <a:pt x="1265" y="863"/>
                    <a:pt x="1265" y="538"/>
                  </a:cubicBezTo>
                  <a:cubicBezTo>
                    <a:pt x="1265" y="240"/>
                    <a:pt x="1026" y="1"/>
                    <a:pt x="729"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061;p26">
              <a:extLst>
                <a:ext uri="{FF2B5EF4-FFF2-40B4-BE49-F238E27FC236}">
                  <a16:creationId xmlns:a16="http://schemas.microsoft.com/office/drawing/2014/main" id="{1EE3FA5B-231C-DD57-0C92-52C6CC7DE0EF}"/>
                </a:ext>
              </a:extLst>
            </p:cNvPr>
            <p:cNvSpPr/>
            <p:nvPr/>
          </p:nvSpPr>
          <p:spPr>
            <a:xfrm>
              <a:off x="2808831" y="1608574"/>
              <a:ext cx="96025" cy="82733"/>
            </a:xfrm>
            <a:custGeom>
              <a:avLst/>
              <a:gdLst/>
              <a:ahLst/>
              <a:cxnLst/>
              <a:rect l="l" t="t" r="r" b="b"/>
              <a:pathLst>
                <a:path w="1266" h="1087" extrusionOk="0">
                  <a:moveTo>
                    <a:pt x="719" y="0"/>
                  </a:moveTo>
                  <a:cubicBezTo>
                    <a:pt x="240" y="0"/>
                    <a:pt x="0" y="585"/>
                    <a:pt x="336" y="930"/>
                  </a:cubicBezTo>
                  <a:cubicBezTo>
                    <a:pt x="447" y="1038"/>
                    <a:pt x="583" y="1087"/>
                    <a:pt x="716" y="1087"/>
                  </a:cubicBezTo>
                  <a:cubicBezTo>
                    <a:pt x="997" y="1087"/>
                    <a:pt x="1265" y="872"/>
                    <a:pt x="1265" y="547"/>
                  </a:cubicBezTo>
                  <a:cubicBezTo>
                    <a:pt x="1265" y="250"/>
                    <a:pt x="1016" y="0"/>
                    <a:pt x="719"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062;p26">
              <a:extLst>
                <a:ext uri="{FF2B5EF4-FFF2-40B4-BE49-F238E27FC236}">
                  <a16:creationId xmlns:a16="http://schemas.microsoft.com/office/drawing/2014/main" id="{A2A5F649-E28D-8BA7-8A3A-A7DCB8480C8C}"/>
                </a:ext>
              </a:extLst>
            </p:cNvPr>
            <p:cNvSpPr/>
            <p:nvPr/>
          </p:nvSpPr>
          <p:spPr>
            <a:xfrm>
              <a:off x="2968721" y="2060901"/>
              <a:ext cx="96101" cy="82504"/>
            </a:xfrm>
            <a:custGeom>
              <a:avLst/>
              <a:gdLst/>
              <a:ahLst/>
              <a:cxnLst/>
              <a:rect l="l" t="t" r="r" b="b"/>
              <a:pathLst>
                <a:path w="1267" h="1084" extrusionOk="0">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063;p26">
              <a:extLst>
                <a:ext uri="{FF2B5EF4-FFF2-40B4-BE49-F238E27FC236}">
                  <a16:creationId xmlns:a16="http://schemas.microsoft.com/office/drawing/2014/main" id="{B36D1303-A180-2DB3-9748-CD3CEC5BBAA3}"/>
                </a:ext>
              </a:extLst>
            </p:cNvPr>
            <p:cNvSpPr/>
            <p:nvPr/>
          </p:nvSpPr>
          <p:spPr>
            <a:xfrm>
              <a:off x="2761289" y="2112339"/>
              <a:ext cx="152003" cy="130224"/>
            </a:xfrm>
            <a:custGeom>
              <a:avLst/>
              <a:gdLst/>
              <a:ahLst/>
              <a:cxnLst/>
              <a:rect l="l" t="t" r="r" b="b"/>
              <a:pathLst>
                <a:path w="2004" h="1711" extrusionOk="0">
                  <a:moveTo>
                    <a:pt x="1151" y="1"/>
                  </a:moveTo>
                  <a:cubicBezTo>
                    <a:pt x="384" y="1"/>
                    <a:pt x="0" y="921"/>
                    <a:pt x="547" y="1458"/>
                  </a:cubicBezTo>
                  <a:cubicBezTo>
                    <a:pt x="721" y="1632"/>
                    <a:pt x="936" y="1710"/>
                    <a:pt x="1146" y="1710"/>
                  </a:cubicBezTo>
                  <a:cubicBezTo>
                    <a:pt x="1584" y="1710"/>
                    <a:pt x="2004" y="1372"/>
                    <a:pt x="2004" y="854"/>
                  </a:cubicBezTo>
                  <a:cubicBezTo>
                    <a:pt x="2004" y="384"/>
                    <a:pt x="1620" y="1"/>
                    <a:pt x="115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064;p26">
              <a:extLst>
                <a:ext uri="{FF2B5EF4-FFF2-40B4-BE49-F238E27FC236}">
                  <a16:creationId xmlns:a16="http://schemas.microsoft.com/office/drawing/2014/main" id="{856699B2-EEA4-710C-06E0-E741A86EBE6E}"/>
                </a:ext>
              </a:extLst>
            </p:cNvPr>
            <p:cNvSpPr/>
            <p:nvPr/>
          </p:nvSpPr>
          <p:spPr>
            <a:xfrm>
              <a:off x="3222512" y="1672279"/>
              <a:ext cx="106189" cy="101684"/>
            </a:xfrm>
            <a:custGeom>
              <a:avLst/>
              <a:gdLst/>
              <a:ahLst/>
              <a:cxnLst/>
              <a:rect l="l" t="t" r="r" b="b"/>
              <a:pathLst>
                <a:path w="1400" h="1336" extrusionOk="0">
                  <a:moveTo>
                    <a:pt x="672" y="1"/>
                  </a:moveTo>
                  <a:cubicBezTo>
                    <a:pt x="329" y="1"/>
                    <a:pt x="0" y="267"/>
                    <a:pt x="0" y="668"/>
                  </a:cubicBezTo>
                  <a:cubicBezTo>
                    <a:pt x="0" y="1070"/>
                    <a:pt x="329" y="1336"/>
                    <a:pt x="672" y="1336"/>
                  </a:cubicBezTo>
                  <a:cubicBezTo>
                    <a:pt x="836" y="1336"/>
                    <a:pt x="1004" y="1275"/>
                    <a:pt x="1141" y="1138"/>
                  </a:cubicBezTo>
                  <a:cubicBezTo>
                    <a:pt x="1400" y="879"/>
                    <a:pt x="1400" y="457"/>
                    <a:pt x="1141" y="199"/>
                  </a:cubicBezTo>
                  <a:cubicBezTo>
                    <a:pt x="1004" y="62"/>
                    <a:pt x="836" y="1"/>
                    <a:pt x="672"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1065;p26">
              <a:extLst>
                <a:ext uri="{FF2B5EF4-FFF2-40B4-BE49-F238E27FC236}">
                  <a16:creationId xmlns:a16="http://schemas.microsoft.com/office/drawing/2014/main" id="{2D4B5473-33BC-0B51-A511-7238051F3F4E}"/>
                </a:ext>
              </a:extLst>
            </p:cNvPr>
            <p:cNvSpPr/>
            <p:nvPr/>
          </p:nvSpPr>
          <p:spPr>
            <a:xfrm>
              <a:off x="3291534" y="2093020"/>
              <a:ext cx="96101" cy="82733"/>
            </a:xfrm>
            <a:custGeom>
              <a:avLst/>
              <a:gdLst/>
              <a:ahLst/>
              <a:cxnLst/>
              <a:rect l="l" t="t" r="r" b="b"/>
              <a:pathLst>
                <a:path w="1267" h="1087" extrusionOk="0">
                  <a:moveTo>
                    <a:pt x="729" y="0"/>
                  </a:moveTo>
                  <a:cubicBezTo>
                    <a:pt x="240" y="0"/>
                    <a:pt x="1" y="585"/>
                    <a:pt x="346" y="930"/>
                  </a:cubicBezTo>
                  <a:cubicBezTo>
                    <a:pt x="454" y="1038"/>
                    <a:pt x="588" y="1086"/>
                    <a:pt x="720" y="1086"/>
                  </a:cubicBezTo>
                  <a:cubicBezTo>
                    <a:pt x="997" y="1086"/>
                    <a:pt x="1266" y="871"/>
                    <a:pt x="1266" y="546"/>
                  </a:cubicBezTo>
                  <a:cubicBezTo>
                    <a:pt x="1266" y="249"/>
                    <a:pt x="1026" y="0"/>
                    <a:pt x="729"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066;p26">
              <a:extLst>
                <a:ext uri="{FF2B5EF4-FFF2-40B4-BE49-F238E27FC236}">
                  <a16:creationId xmlns:a16="http://schemas.microsoft.com/office/drawing/2014/main" id="{41D8A404-6D25-29C8-23E6-64196057C5FB}"/>
                </a:ext>
              </a:extLst>
            </p:cNvPr>
            <p:cNvSpPr/>
            <p:nvPr/>
          </p:nvSpPr>
          <p:spPr>
            <a:xfrm>
              <a:off x="3199226" y="2471292"/>
              <a:ext cx="111346" cy="106555"/>
            </a:xfrm>
            <a:custGeom>
              <a:avLst/>
              <a:gdLst/>
              <a:ahLst/>
              <a:cxnLst/>
              <a:rect l="l" t="t" r="r" b="b"/>
              <a:pathLst>
                <a:path w="1468" h="1400" extrusionOk="0">
                  <a:moveTo>
                    <a:pt x="703" y="1"/>
                  </a:moveTo>
                  <a:cubicBezTo>
                    <a:pt x="344" y="1"/>
                    <a:pt x="0" y="282"/>
                    <a:pt x="0" y="705"/>
                  </a:cubicBezTo>
                  <a:cubicBezTo>
                    <a:pt x="0" y="1120"/>
                    <a:pt x="343" y="1399"/>
                    <a:pt x="702" y="1399"/>
                  </a:cubicBezTo>
                  <a:cubicBezTo>
                    <a:pt x="872" y="1399"/>
                    <a:pt x="1047" y="1336"/>
                    <a:pt x="1189" y="1193"/>
                  </a:cubicBezTo>
                  <a:cubicBezTo>
                    <a:pt x="1467" y="925"/>
                    <a:pt x="1467" y="484"/>
                    <a:pt x="1189" y="206"/>
                  </a:cubicBezTo>
                  <a:cubicBezTo>
                    <a:pt x="1047" y="64"/>
                    <a:pt x="873" y="1"/>
                    <a:pt x="703"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067;p26">
              <a:extLst>
                <a:ext uri="{FF2B5EF4-FFF2-40B4-BE49-F238E27FC236}">
                  <a16:creationId xmlns:a16="http://schemas.microsoft.com/office/drawing/2014/main" id="{7DD3B50B-A61D-7B5E-AF3B-FB47A09C7ABA}"/>
                </a:ext>
              </a:extLst>
            </p:cNvPr>
            <p:cNvSpPr/>
            <p:nvPr/>
          </p:nvSpPr>
          <p:spPr>
            <a:xfrm>
              <a:off x="2808831" y="2577391"/>
              <a:ext cx="96025" cy="82733"/>
            </a:xfrm>
            <a:custGeom>
              <a:avLst/>
              <a:gdLst/>
              <a:ahLst/>
              <a:cxnLst/>
              <a:rect l="l" t="t" r="r" b="b"/>
              <a:pathLst>
                <a:path w="1266" h="1087" extrusionOk="0">
                  <a:moveTo>
                    <a:pt x="719" y="1"/>
                  </a:moveTo>
                  <a:cubicBezTo>
                    <a:pt x="240" y="1"/>
                    <a:pt x="0" y="585"/>
                    <a:pt x="336" y="931"/>
                  </a:cubicBezTo>
                  <a:cubicBezTo>
                    <a:pt x="447" y="1039"/>
                    <a:pt x="583" y="1087"/>
                    <a:pt x="716" y="1087"/>
                  </a:cubicBezTo>
                  <a:cubicBezTo>
                    <a:pt x="997" y="1087"/>
                    <a:pt x="1265" y="872"/>
                    <a:pt x="1265" y="547"/>
                  </a:cubicBezTo>
                  <a:cubicBezTo>
                    <a:pt x="1265" y="250"/>
                    <a:pt x="1016" y="1"/>
                    <a:pt x="719"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068;p26">
              <a:extLst>
                <a:ext uri="{FF2B5EF4-FFF2-40B4-BE49-F238E27FC236}">
                  <a16:creationId xmlns:a16="http://schemas.microsoft.com/office/drawing/2014/main" id="{7E53B050-906E-0EBF-7841-25275331C208}"/>
                </a:ext>
              </a:extLst>
            </p:cNvPr>
            <p:cNvSpPr/>
            <p:nvPr/>
          </p:nvSpPr>
          <p:spPr>
            <a:xfrm>
              <a:off x="2480936" y="2435672"/>
              <a:ext cx="86544" cy="82733"/>
            </a:xfrm>
            <a:custGeom>
              <a:avLst/>
              <a:gdLst/>
              <a:ahLst/>
              <a:cxnLst/>
              <a:rect l="l" t="t" r="r" b="b"/>
              <a:pathLst>
                <a:path w="1141" h="1087" extrusionOk="0">
                  <a:moveTo>
                    <a:pt x="550" y="0"/>
                  </a:moveTo>
                  <a:cubicBezTo>
                    <a:pt x="269" y="0"/>
                    <a:pt x="0" y="215"/>
                    <a:pt x="0" y="540"/>
                  </a:cubicBezTo>
                  <a:cubicBezTo>
                    <a:pt x="0" y="870"/>
                    <a:pt x="266" y="1086"/>
                    <a:pt x="545" y="1086"/>
                  </a:cubicBezTo>
                  <a:cubicBezTo>
                    <a:pt x="680" y="1086"/>
                    <a:pt x="818" y="1036"/>
                    <a:pt x="930" y="923"/>
                  </a:cubicBezTo>
                  <a:cubicBezTo>
                    <a:pt x="1141" y="713"/>
                    <a:pt x="1141" y="367"/>
                    <a:pt x="930" y="157"/>
                  </a:cubicBezTo>
                  <a:cubicBezTo>
                    <a:pt x="819" y="49"/>
                    <a:pt x="683" y="0"/>
                    <a:pt x="550"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069;p26">
              <a:extLst>
                <a:ext uri="{FF2B5EF4-FFF2-40B4-BE49-F238E27FC236}">
                  <a16:creationId xmlns:a16="http://schemas.microsoft.com/office/drawing/2014/main" id="{EF821B19-89DB-769D-7829-6C071BA544AB}"/>
                </a:ext>
              </a:extLst>
            </p:cNvPr>
            <p:cNvSpPr/>
            <p:nvPr/>
          </p:nvSpPr>
          <p:spPr>
            <a:xfrm>
              <a:off x="2326052" y="2093020"/>
              <a:ext cx="96025" cy="82733"/>
            </a:xfrm>
            <a:custGeom>
              <a:avLst/>
              <a:gdLst/>
              <a:ahLst/>
              <a:cxnLst/>
              <a:rect l="l" t="t" r="r" b="b"/>
              <a:pathLst>
                <a:path w="1266" h="1087" extrusionOk="0">
                  <a:moveTo>
                    <a:pt x="719" y="0"/>
                  </a:moveTo>
                  <a:cubicBezTo>
                    <a:pt x="240" y="0"/>
                    <a:pt x="0" y="585"/>
                    <a:pt x="336" y="930"/>
                  </a:cubicBezTo>
                  <a:cubicBezTo>
                    <a:pt x="447" y="1038"/>
                    <a:pt x="583" y="1086"/>
                    <a:pt x="716" y="1086"/>
                  </a:cubicBezTo>
                  <a:cubicBezTo>
                    <a:pt x="997" y="1086"/>
                    <a:pt x="1266" y="871"/>
                    <a:pt x="1266" y="546"/>
                  </a:cubicBezTo>
                  <a:cubicBezTo>
                    <a:pt x="1266" y="249"/>
                    <a:pt x="1016" y="0"/>
                    <a:pt x="719"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070;p26">
              <a:extLst>
                <a:ext uri="{FF2B5EF4-FFF2-40B4-BE49-F238E27FC236}">
                  <a16:creationId xmlns:a16="http://schemas.microsoft.com/office/drawing/2014/main" id="{A73DED1F-33E8-8723-71A6-D40C50F45E41}"/>
                </a:ext>
              </a:extLst>
            </p:cNvPr>
            <p:cNvSpPr/>
            <p:nvPr/>
          </p:nvSpPr>
          <p:spPr>
            <a:xfrm>
              <a:off x="2419119" y="1689175"/>
              <a:ext cx="114229" cy="109676"/>
            </a:xfrm>
            <a:custGeom>
              <a:avLst/>
              <a:gdLst/>
              <a:ahLst/>
              <a:cxnLst/>
              <a:rect l="l" t="t" r="r" b="b"/>
              <a:pathLst>
                <a:path w="1506" h="1441" extrusionOk="0">
                  <a:moveTo>
                    <a:pt x="731" y="1"/>
                  </a:moveTo>
                  <a:cubicBezTo>
                    <a:pt x="359" y="1"/>
                    <a:pt x="0" y="290"/>
                    <a:pt x="0" y="724"/>
                  </a:cubicBezTo>
                  <a:cubicBezTo>
                    <a:pt x="0" y="1156"/>
                    <a:pt x="356" y="1441"/>
                    <a:pt x="726" y="1441"/>
                  </a:cubicBezTo>
                  <a:cubicBezTo>
                    <a:pt x="906" y="1441"/>
                    <a:pt x="1089" y="1373"/>
                    <a:pt x="1237" y="1223"/>
                  </a:cubicBezTo>
                  <a:cubicBezTo>
                    <a:pt x="1505" y="945"/>
                    <a:pt x="1505" y="494"/>
                    <a:pt x="1237" y="216"/>
                  </a:cubicBezTo>
                  <a:cubicBezTo>
                    <a:pt x="1091" y="67"/>
                    <a:pt x="910" y="1"/>
                    <a:pt x="731"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071;p26">
              <a:extLst>
                <a:ext uri="{FF2B5EF4-FFF2-40B4-BE49-F238E27FC236}">
                  <a16:creationId xmlns:a16="http://schemas.microsoft.com/office/drawing/2014/main" id="{1FD9C9FD-C403-A85B-031C-2AED48405F87}"/>
                </a:ext>
              </a:extLst>
            </p:cNvPr>
            <p:cNvSpPr/>
            <p:nvPr/>
          </p:nvSpPr>
          <p:spPr>
            <a:xfrm>
              <a:off x="2925396" y="2250226"/>
              <a:ext cx="96102" cy="82503"/>
            </a:xfrm>
            <a:custGeom>
              <a:avLst/>
              <a:gdLst/>
              <a:ahLst/>
              <a:cxnLst/>
              <a:rect l="l" t="t" r="r" b="b"/>
              <a:pathLst>
                <a:path w="1267" h="1084" extrusionOk="0">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072;p26">
              <a:extLst>
                <a:ext uri="{FF2B5EF4-FFF2-40B4-BE49-F238E27FC236}">
                  <a16:creationId xmlns:a16="http://schemas.microsoft.com/office/drawing/2014/main" id="{06A3DAC1-B9EF-D8EA-C1F2-730ECD65D8AF}"/>
                </a:ext>
              </a:extLst>
            </p:cNvPr>
            <p:cNvSpPr/>
            <p:nvPr/>
          </p:nvSpPr>
          <p:spPr>
            <a:xfrm>
              <a:off x="2577571" y="2067451"/>
              <a:ext cx="96102" cy="82503"/>
            </a:xfrm>
            <a:custGeom>
              <a:avLst/>
              <a:gdLst/>
              <a:ahLst/>
              <a:cxnLst/>
              <a:rect l="l" t="t" r="r" b="b"/>
              <a:pathLst>
                <a:path w="1267" h="1084" extrusionOk="0">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073;p26">
              <a:extLst>
                <a:ext uri="{FF2B5EF4-FFF2-40B4-BE49-F238E27FC236}">
                  <a16:creationId xmlns:a16="http://schemas.microsoft.com/office/drawing/2014/main" id="{D0E97CD5-BB1F-4C5A-F784-78613596E5D9}"/>
                </a:ext>
              </a:extLst>
            </p:cNvPr>
            <p:cNvSpPr/>
            <p:nvPr/>
          </p:nvSpPr>
          <p:spPr>
            <a:xfrm>
              <a:off x="2877283" y="1910714"/>
              <a:ext cx="96102" cy="82503"/>
            </a:xfrm>
            <a:custGeom>
              <a:avLst/>
              <a:gdLst/>
              <a:ahLst/>
              <a:cxnLst/>
              <a:rect l="l" t="t" r="r" b="b"/>
              <a:pathLst>
                <a:path w="1267" h="1084" extrusionOk="0">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074;p26">
              <a:extLst>
                <a:ext uri="{FF2B5EF4-FFF2-40B4-BE49-F238E27FC236}">
                  <a16:creationId xmlns:a16="http://schemas.microsoft.com/office/drawing/2014/main" id="{B14159E3-FEB3-E80D-5E6B-C858BFBEB864}"/>
                </a:ext>
              </a:extLst>
            </p:cNvPr>
            <p:cNvSpPr/>
            <p:nvPr/>
          </p:nvSpPr>
          <p:spPr>
            <a:xfrm>
              <a:off x="2781183" y="2301001"/>
              <a:ext cx="96102" cy="82503"/>
            </a:xfrm>
            <a:custGeom>
              <a:avLst/>
              <a:gdLst/>
              <a:ahLst/>
              <a:cxnLst/>
              <a:rect l="l" t="t" r="r" b="b"/>
              <a:pathLst>
                <a:path w="1267" h="1084" extrusionOk="0">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TextBox 934">
            <a:extLst>
              <a:ext uri="{FF2B5EF4-FFF2-40B4-BE49-F238E27FC236}">
                <a16:creationId xmlns:a16="http://schemas.microsoft.com/office/drawing/2014/main" id="{8BE30866-F8D9-FCC7-B1F9-9438DE95F2F2}"/>
              </a:ext>
            </a:extLst>
          </p:cNvPr>
          <p:cNvSpPr txBox="1"/>
          <p:nvPr/>
        </p:nvSpPr>
        <p:spPr>
          <a:xfrm>
            <a:off x="1968667" y="664898"/>
            <a:ext cx="7485384" cy="461665"/>
          </a:xfrm>
          <a:prstGeom prst="rect">
            <a:avLst/>
          </a:prstGeom>
          <a:noFill/>
        </p:spPr>
        <p:txBody>
          <a:bodyPr wrap="square">
            <a:spAutoFit/>
          </a:bodyPr>
          <a:lstStyle/>
          <a:p>
            <a:r>
              <a:rPr lang="el-GR" sz="1200" dirty="0">
                <a:latin typeface="Times New Roman" panose="02020603050405020304" pitchFamily="18" charset="0"/>
                <a:ea typeface="Roboto"/>
                <a:cs typeface="Times New Roman" panose="02020603050405020304" pitchFamily="18" charset="0"/>
              </a:rPr>
              <a:t>2.1 Πόσοι συμμετείχαν στα </a:t>
            </a:r>
            <a:r>
              <a:rPr lang="en-US" sz="1200" dirty="0">
                <a:latin typeface="Times New Roman" panose="02020603050405020304" pitchFamily="18" charset="0"/>
                <a:ea typeface="Roboto"/>
                <a:cs typeface="Times New Roman" panose="02020603050405020304" pitchFamily="18" charset="0"/>
              </a:rPr>
              <a:t>HPV </a:t>
            </a:r>
            <a:r>
              <a:rPr lang="el-GR" sz="1200" dirty="0">
                <a:latin typeface="Times New Roman" panose="02020603050405020304" pitchFamily="18" charset="0"/>
                <a:ea typeface="Roboto"/>
                <a:cs typeface="Times New Roman" panose="02020603050405020304" pitchFamily="18" charset="0"/>
              </a:rPr>
              <a:t>serious games και που διεξήχθησαν οι μελέτες;</a:t>
            </a:r>
            <a:endParaRPr lang="en-US" sz="1200" dirty="0">
              <a:latin typeface="Times New Roman" panose="02020603050405020304" pitchFamily="18" charset="0"/>
              <a:ea typeface="Roboto"/>
              <a:cs typeface="Times New Roman" panose="02020603050405020304" pitchFamily="18" charset="0"/>
            </a:endParaRPr>
          </a:p>
          <a:p>
            <a:r>
              <a:rPr lang="el-GR" sz="1200" dirty="0">
                <a:latin typeface="Times New Roman" panose="02020603050405020304" pitchFamily="18" charset="0"/>
                <a:ea typeface="Roboto"/>
                <a:cs typeface="Times New Roman" panose="02020603050405020304" pitchFamily="18" charset="0"/>
              </a:rPr>
              <a:t>2.2 Ποιες ήταν οι ομάδες - στόχοι και ποια τα δημογραφικά τους χαρακτηριστικά;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C412-194B-2D79-E441-29D7DC1D10F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B5B3C73-8EC0-7DB2-49E7-CDA3966A9954}"/>
              </a:ext>
            </a:extLst>
          </p:cNvPr>
          <p:cNvSpPr>
            <a:spLocks noGrp="1"/>
          </p:cNvSpPr>
          <p:nvPr>
            <p:ph type="title"/>
          </p:nvPr>
        </p:nvSpPr>
        <p:spPr>
          <a:xfrm>
            <a:off x="394100" y="327655"/>
            <a:ext cx="8292700" cy="331800"/>
          </a:xfrm>
        </p:spPr>
        <p:txBody>
          <a:bodyPr/>
          <a:lstStyle/>
          <a:p>
            <a:r>
              <a:rPr lang="el-GR" b="1" dirty="0">
                <a:solidFill>
                  <a:schemeClr val="tx2">
                    <a:lumMod val="50000"/>
                  </a:schemeClr>
                </a:solidFill>
                <a:latin typeface="Times New Roman" panose="02020603050405020304" pitchFamily="18" charset="0"/>
                <a:cs typeface="Times New Roman" panose="02020603050405020304" pitchFamily="18" charset="0"/>
              </a:rPr>
              <a:t>Αποτελέσματα - 3</a:t>
            </a:r>
            <a:r>
              <a:rPr lang="el-GR" b="1" baseline="30000" dirty="0">
                <a:solidFill>
                  <a:schemeClr val="tx2">
                    <a:lumMod val="50000"/>
                  </a:schemeClr>
                </a:solidFill>
                <a:latin typeface="Times New Roman" panose="02020603050405020304" pitchFamily="18" charset="0"/>
                <a:cs typeface="Times New Roman" panose="02020603050405020304" pitchFamily="18" charset="0"/>
              </a:rPr>
              <a:t>ο</a:t>
            </a:r>
            <a:r>
              <a:rPr lang="el-GR" b="1" dirty="0">
                <a:solidFill>
                  <a:schemeClr val="tx2">
                    <a:lumMod val="50000"/>
                  </a:schemeClr>
                </a:solidFill>
                <a:latin typeface="Times New Roman" panose="02020603050405020304" pitchFamily="18" charset="0"/>
                <a:cs typeface="Times New Roman" panose="02020603050405020304" pitchFamily="18" charset="0"/>
              </a:rPr>
              <a:t> ερευνητικό ερώτημα (ανάλυση παιχνιδιών)</a:t>
            </a:r>
          </a:p>
        </p:txBody>
      </p:sp>
      <p:pic>
        <p:nvPicPr>
          <p:cNvPr id="3075" name="Picture 3">
            <a:extLst>
              <a:ext uri="{FF2B5EF4-FFF2-40B4-BE49-F238E27FC236}">
                <a16:creationId xmlns:a16="http://schemas.microsoft.com/office/drawing/2014/main" id="{EC35850B-C04E-5F6B-0345-97FBD1B6F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38" b="3545"/>
          <a:stretch>
            <a:fillRect/>
          </a:stretch>
        </p:blipFill>
        <p:spPr bwMode="auto">
          <a:xfrm>
            <a:off x="394100" y="845344"/>
            <a:ext cx="3953621" cy="247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800;p25">
            <a:extLst>
              <a:ext uri="{FF2B5EF4-FFF2-40B4-BE49-F238E27FC236}">
                <a16:creationId xmlns:a16="http://schemas.microsoft.com/office/drawing/2014/main" id="{E4A02CEF-1C45-1E51-F21B-9BD2496C9E7B}"/>
              </a:ext>
            </a:extLst>
          </p:cNvPr>
          <p:cNvSpPr txBox="1"/>
          <p:nvPr/>
        </p:nvSpPr>
        <p:spPr>
          <a:xfrm flipH="1">
            <a:off x="213360" y="3661732"/>
            <a:ext cx="4240882" cy="1343789"/>
          </a:xfrm>
          <a:prstGeom prst="rect">
            <a:avLst/>
          </a:prstGeom>
          <a:noFill/>
          <a:ln w="25400" cap="flat" cmpd="sng">
            <a:solidFill>
              <a:srgbClr val="EF737C"/>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3.1 Πόσα διαφορετικά serious games για τον HPV έχουν αναπτυχθεί; 3.2 Ποιοι τύποι παιχνιδιών αναφέρονται συχνότερα;</a:t>
            </a:r>
          </a:p>
          <a:p>
            <a:pPr marL="0" marR="0" lvl="0" indent="0" algn="just" rtl="0">
              <a:lnSpc>
                <a:spcPct val="107000"/>
              </a:lnSpc>
              <a:spcBef>
                <a:spcPts val="0"/>
              </a:spcBef>
              <a:spcAft>
                <a:spcPts val="0"/>
              </a:spcAft>
              <a:buClr>
                <a:srgbClr val="000000"/>
              </a:buClr>
              <a:buSzPts val="1400"/>
              <a:buFont typeface="Arial"/>
              <a:buNone/>
            </a:pPr>
            <a:endParaRPr lang="el-GR" sz="8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b="1"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Εντοπίστηκαν </a:t>
            </a:r>
            <a:r>
              <a:rPr lang="el-GR" sz="1200" b="1" i="0" u="none" strike="noStrike" cap="none"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16 διαφορετικά </a:t>
            </a:r>
            <a:r>
              <a:rPr lang="en-US" sz="1200" b="1" i="0" u="none" strike="noStrike" cap="none"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HPV </a:t>
            </a:r>
            <a:r>
              <a:rPr lang="el-GR" sz="1200" b="1" i="0" u="none" strike="noStrike" cap="none"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serious games</a:t>
            </a:r>
          </a:p>
          <a:p>
            <a:pPr algn="just">
              <a:lnSpc>
                <a:spcPct val="107000"/>
              </a:lnSpc>
              <a:buSzPts val="1400"/>
            </a:pPr>
            <a:endParaRPr lang="el-GR" sz="800" b="1" dirty="0">
              <a:solidFill>
                <a:srgbClr val="F58C00"/>
              </a:solidFill>
              <a:latin typeface="Times New Roman" panose="02020603050405020304" pitchFamily="18" charset="0"/>
              <a:ea typeface="Roboto"/>
              <a:cs typeface="Times New Roman" panose="02020603050405020304" pitchFamily="18" charset="0"/>
              <a:sym typeface="Roboto"/>
            </a:endParaRPr>
          </a:p>
          <a:p>
            <a:pPr lvl="0"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rPr>
              <a:t>Κάθε παιχνίδι ταξινομήθηκε βάσει τον κύριο τύπο </a:t>
            </a:r>
            <a:r>
              <a:rPr lang="el-GR" sz="1200" dirty="0" err="1">
                <a:solidFill>
                  <a:srgbClr val="171616"/>
                </a:solidFill>
                <a:latin typeface="Times New Roman" panose="02020603050405020304" pitchFamily="18" charset="0"/>
                <a:ea typeface="Roboto"/>
                <a:cs typeface="Times New Roman" panose="02020603050405020304" pitchFamily="18" charset="0"/>
              </a:rPr>
              <a:t>gameplay</a:t>
            </a:r>
            <a:r>
              <a:rPr lang="el-GR" sz="1200" dirty="0">
                <a:solidFill>
                  <a:srgbClr val="171616"/>
                </a:solidFill>
                <a:latin typeface="Times New Roman" panose="02020603050405020304" pitchFamily="18" charset="0"/>
                <a:ea typeface="Roboto"/>
                <a:cs typeface="Times New Roman" panose="02020603050405020304" pitchFamily="18" charset="0"/>
              </a:rPr>
              <a:t> Δημοφιλέστερα</a:t>
            </a:r>
            <a:r>
              <a:rPr lang="en-US" sz="1200" dirty="0">
                <a:solidFill>
                  <a:srgbClr val="171616"/>
                </a:solidFill>
                <a:latin typeface="Times New Roman" panose="02020603050405020304" pitchFamily="18" charset="0"/>
                <a:ea typeface="Roboto"/>
                <a:cs typeface="Times New Roman" panose="02020603050405020304" pitchFamily="18" charset="0"/>
              </a:rPr>
              <a:t>:</a:t>
            </a:r>
            <a:r>
              <a:rPr lang="el-GR" sz="1200" dirty="0">
                <a:solidFill>
                  <a:srgbClr val="171616"/>
                </a:solidFill>
                <a:latin typeface="Times New Roman" panose="02020603050405020304" pitchFamily="18" charset="0"/>
                <a:ea typeface="Roboto"/>
                <a:cs typeface="Times New Roman" panose="02020603050405020304" pitchFamily="18" charset="0"/>
              </a:rPr>
              <a:t> </a:t>
            </a:r>
            <a:r>
              <a:rPr lang="el-GR" sz="1200" b="1" dirty="0" err="1">
                <a:solidFill>
                  <a:srgbClr val="171616"/>
                </a:solidFill>
                <a:latin typeface="Times New Roman" panose="02020603050405020304" pitchFamily="18" charset="0"/>
                <a:ea typeface="Roboto"/>
                <a:cs typeface="Times New Roman" panose="02020603050405020304" pitchFamily="18" charset="0"/>
              </a:rPr>
              <a:t>κουιζ</a:t>
            </a:r>
            <a:r>
              <a:rPr lang="el-GR" sz="1200" dirty="0">
                <a:solidFill>
                  <a:srgbClr val="171616"/>
                </a:solidFill>
                <a:latin typeface="Times New Roman" panose="02020603050405020304" pitchFamily="18" charset="0"/>
                <a:ea typeface="Roboto"/>
                <a:cs typeface="Times New Roman" panose="02020603050405020304" pitchFamily="18" charset="0"/>
              </a:rPr>
              <a:t> (</a:t>
            </a:r>
            <a:r>
              <a:rPr lang="en-US" sz="1200" dirty="0">
                <a:solidFill>
                  <a:srgbClr val="171616"/>
                </a:solidFill>
                <a:latin typeface="Times New Roman" panose="02020603050405020304" pitchFamily="18" charset="0"/>
                <a:ea typeface="Roboto"/>
                <a:cs typeface="Times New Roman" panose="02020603050405020304" pitchFamily="18" charset="0"/>
              </a:rPr>
              <a:t>31,2%</a:t>
            </a:r>
            <a:r>
              <a:rPr lang="el-GR" sz="1200" dirty="0">
                <a:solidFill>
                  <a:srgbClr val="171616"/>
                </a:solidFill>
                <a:latin typeface="Times New Roman" panose="02020603050405020304" pitchFamily="18" charset="0"/>
                <a:ea typeface="Roboto"/>
                <a:cs typeface="Times New Roman" panose="02020603050405020304" pitchFamily="18" charset="0"/>
              </a:rPr>
              <a:t>), </a:t>
            </a:r>
            <a:r>
              <a:rPr lang="el-GR" sz="1200" b="1" dirty="0">
                <a:solidFill>
                  <a:srgbClr val="171616"/>
                </a:solidFill>
                <a:latin typeface="Times New Roman" panose="02020603050405020304" pitchFamily="18" charset="0"/>
                <a:ea typeface="Roboto"/>
                <a:cs typeface="Times New Roman" panose="02020603050405020304" pitchFamily="18" charset="0"/>
              </a:rPr>
              <a:t>παιχνίδια γρίφων </a:t>
            </a:r>
            <a:r>
              <a:rPr lang="el-GR" sz="1200" dirty="0">
                <a:solidFill>
                  <a:srgbClr val="171616"/>
                </a:solidFill>
                <a:latin typeface="Times New Roman" panose="02020603050405020304" pitchFamily="18" charset="0"/>
                <a:ea typeface="Roboto"/>
                <a:cs typeface="Times New Roman" panose="02020603050405020304" pitchFamily="18" charset="0"/>
              </a:rPr>
              <a:t>(</a:t>
            </a:r>
            <a:r>
              <a:rPr lang="en-US" sz="1200" dirty="0">
                <a:solidFill>
                  <a:srgbClr val="171616"/>
                </a:solidFill>
                <a:latin typeface="Times New Roman" panose="02020603050405020304" pitchFamily="18" charset="0"/>
                <a:ea typeface="Roboto"/>
                <a:cs typeface="Times New Roman" panose="02020603050405020304" pitchFamily="18" charset="0"/>
              </a:rPr>
              <a:t>31,2%</a:t>
            </a:r>
            <a:r>
              <a:rPr lang="el-GR" sz="1200" dirty="0">
                <a:solidFill>
                  <a:srgbClr val="171616"/>
                </a:solidFill>
                <a:latin typeface="Times New Roman" panose="02020603050405020304" pitchFamily="18" charset="0"/>
                <a:ea typeface="Roboto"/>
                <a:cs typeface="Times New Roman" panose="02020603050405020304" pitchFamily="18" charset="0"/>
              </a:rPr>
              <a:t>)</a:t>
            </a: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p:txBody>
      </p:sp>
      <p:sp>
        <p:nvSpPr>
          <p:cNvPr id="10" name="Google Shape;800;p25">
            <a:extLst>
              <a:ext uri="{FF2B5EF4-FFF2-40B4-BE49-F238E27FC236}">
                <a16:creationId xmlns:a16="http://schemas.microsoft.com/office/drawing/2014/main" id="{D6B7F7D4-B761-9652-7A17-A8A54894FA12}"/>
              </a:ext>
            </a:extLst>
          </p:cNvPr>
          <p:cNvSpPr txBox="1"/>
          <p:nvPr/>
        </p:nvSpPr>
        <p:spPr>
          <a:xfrm flipH="1">
            <a:off x="4689758" y="3661732"/>
            <a:ext cx="4240882" cy="1343789"/>
          </a:xfrm>
          <a:prstGeom prst="rect">
            <a:avLst/>
          </a:prstGeom>
          <a:noFill/>
          <a:ln w="25400" cap="flat" cmpd="sng">
            <a:solidFill>
              <a:srgbClr val="EF737C"/>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3.3 Ποιες μαθησιακές δραστηριότητες ενσωματώνονται πιο συχνά στα παιχνίδια αυτά; (παραπάνω από 1 κατηγορία ανά παιχνίδι)</a:t>
            </a:r>
            <a:endParaRPr lang="en-US" sz="1200" dirty="0">
              <a:solidFill>
                <a:srgbClr val="171616"/>
              </a:solidFill>
              <a:latin typeface="Times New Roman" panose="02020603050405020304" pitchFamily="18" charset="0"/>
              <a:ea typeface="Roboto"/>
              <a:cs typeface="Times New Roman" panose="02020603050405020304" pitchFamily="18" charset="0"/>
              <a:sym typeface="Roboto"/>
            </a:endParaRPr>
          </a:p>
          <a:p>
            <a:pPr marL="0" marR="0" lvl="0" indent="0" algn="just" rtl="0">
              <a:lnSpc>
                <a:spcPct val="107000"/>
              </a:lnSpc>
              <a:spcBef>
                <a:spcPts val="0"/>
              </a:spcBef>
              <a:spcAft>
                <a:spcPts val="0"/>
              </a:spcAft>
              <a:buClr>
                <a:srgbClr val="000000"/>
              </a:buClr>
              <a:buSzPts val="1400"/>
              <a:buFont typeface="Arial"/>
              <a:buNone/>
            </a:pPr>
            <a:endParaRPr lang="el-GR" sz="8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b="1"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Έλεγχος γνώσεων (</a:t>
            </a:r>
            <a:r>
              <a:rPr lang="el-GR" sz="1200" b="1" dirty="0" err="1">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quiz</a:t>
            </a:r>
            <a:r>
              <a:rPr lang="el-GR" sz="1200" b="1"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 56,2%</a:t>
            </a:r>
          </a:p>
          <a:p>
            <a:pPr algn="just">
              <a:lnSpc>
                <a:spcPct val="107000"/>
              </a:lnSpc>
              <a:buSzPts val="1400"/>
            </a:pPr>
            <a:r>
              <a:rPr lang="el-GR" sz="1200" b="1"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Επίλυση προβλημάτων (</a:t>
            </a:r>
            <a:r>
              <a:rPr lang="en-US" sz="1200" b="1"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puzzle</a:t>
            </a:r>
            <a:r>
              <a:rPr lang="el-GR" sz="1200" b="1"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rPr>
              <a:t>): 43,7%</a:t>
            </a:r>
          </a:p>
          <a:p>
            <a:pPr algn="just">
              <a:lnSpc>
                <a:spcPct val="107000"/>
              </a:lnSpc>
              <a:buSzPts val="1400"/>
            </a:pPr>
            <a:endParaRPr lang="el-GR" sz="800" b="1" dirty="0">
              <a:solidFill>
                <a:schemeClr val="accent5">
                  <a:lumMod val="60000"/>
                  <a:lumOff val="40000"/>
                </a:schemeClr>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Προσομοιώσεις, δράσης, λήψη αποφάσεων (λιγότερο συχνά)</a:t>
            </a:r>
          </a:p>
        </p:txBody>
      </p:sp>
      <p:sp>
        <p:nvSpPr>
          <p:cNvPr id="11" name="Rectangle 7">
            <a:extLst>
              <a:ext uri="{FF2B5EF4-FFF2-40B4-BE49-F238E27FC236}">
                <a16:creationId xmlns:a16="http://schemas.microsoft.com/office/drawing/2014/main" id="{6EE42B38-98E0-8D27-422B-1B6201A9407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3" name="Εικόνα 12">
            <a:extLst>
              <a:ext uri="{FF2B5EF4-FFF2-40B4-BE49-F238E27FC236}">
                <a16:creationId xmlns:a16="http://schemas.microsoft.com/office/drawing/2014/main" id="{4A7CB9A1-7F36-BCDB-2666-DA37AD6433E0}"/>
              </a:ext>
            </a:extLst>
          </p:cNvPr>
          <p:cNvPicPr>
            <a:picLocks noChangeAspect="1"/>
          </p:cNvPicPr>
          <p:nvPr/>
        </p:nvPicPr>
        <p:blipFill>
          <a:blip r:embed="rId4"/>
          <a:srcRect l="4793" t="13036" r="27841" b="3908"/>
          <a:stretch>
            <a:fillRect/>
          </a:stretch>
        </p:blipFill>
        <p:spPr>
          <a:xfrm>
            <a:off x="4689758" y="845344"/>
            <a:ext cx="3985404" cy="2603308"/>
          </a:xfrm>
          <a:prstGeom prst="rect">
            <a:avLst/>
          </a:prstGeom>
        </p:spPr>
      </p:pic>
      <p:sp>
        <p:nvSpPr>
          <p:cNvPr id="5" name="TextBox 4">
            <a:extLst>
              <a:ext uri="{FF2B5EF4-FFF2-40B4-BE49-F238E27FC236}">
                <a16:creationId xmlns:a16="http://schemas.microsoft.com/office/drawing/2014/main" id="{0A7AAD4C-82D9-BE68-0418-034CFC8F658E}"/>
              </a:ext>
            </a:extLst>
          </p:cNvPr>
          <p:cNvSpPr txBox="1"/>
          <p:nvPr/>
        </p:nvSpPr>
        <p:spPr>
          <a:xfrm>
            <a:off x="213360" y="3323443"/>
            <a:ext cx="4240882" cy="261610"/>
          </a:xfrm>
          <a:prstGeom prst="rect">
            <a:avLst/>
          </a:prstGeom>
          <a:noFill/>
        </p:spPr>
        <p:txBody>
          <a:bodyPr wrap="square">
            <a:spAutoFit/>
          </a:bodyPr>
          <a:lstStyle/>
          <a:p>
            <a:pPr algn="ctr">
              <a:buNone/>
            </a:pPr>
            <a:r>
              <a:rPr lang="el-GR" sz="1100" b="1" dirty="0">
                <a:latin typeface="Times New Roman" panose="02020603050405020304" pitchFamily="18" charset="0"/>
                <a:cs typeface="Times New Roman" panose="02020603050405020304" pitchFamily="18" charset="0"/>
              </a:rPr>
              <a:t>Εικόνα</a:t>
            </a:r>
            <a:r>
              <a:rPr lang="en-US" sz="1100" b="1" dirty="0">
                <a:latin typeface="Times New Roman" panose="02020603050405020304" pitchFamily="18" charset="0"/>
                <a:cs typeface="Times New Roman" panose="02020603050405020304" pitchFamily="18" charset="0"/>
              </a:rPr>
              <a:t>:</a:t>
            </a:r>
            <a:r>
              <a:rPr lang="el-GR" sz="1100" b="1" dirty="0">
                <a:latin typeface="Times New Roman" panose="02020603050405020304" pitchFamily="18" charset="0"/>
                <a:cs typeface="Times New Roman" panose="02020603050405020304" pitchFamily="18" charset="0"/>
              </a:rPr>
              <a:t> Κατανομή </a:t>
            </a:r>
            <a:r>
              <a:rPr lang="en-US" sz="1100" b="1" dirty="0">
                <a:latin typeface="Times New Roman" panose="02020603050405020304" pitchFamily="18" charset="0"/>
                <a:cs typeface="Times New Roman" panose="02020603050405020304" pitchFamily="18" charset="0"/>
              </a:rPr>
              <a:t>HPV serious games </a:t>
            </a:r>
            <a:r>
              <a:rPr lang="el-GR" sz="1100" b="1" dirty="0">
                <a:latin typeface="Times New Roman" panose="02020603050405020304" pitchFamily="18" charset="0"/>
                <a:cs typeface="Times New Roman" panose="02020603050405020304" pitchFamily="18" charset="0"/>
              </a:rPr>
              <a:t>ανά τύπο παιχνιδιού (N=16)</a:t>
            </a:r>
          </a:p>
        </p:txBody>
      </p:sp>
      <p:sp>
        <p:nvSpPr>
          <p:cNvPr id="6" name="TextBox 5">
            <a:extLst>
              <a:ext uri="{FF2B5EF4-FFF2-40B4-BE49-F238E27FC236}">
                <a16:creationId xmlns:a16="http://schemas.microsoft.com/office/drawing/2014/main" id="{E468FA7A-2021-A2E4-ECF9-15E29FC8242C}"/>
              </a:ext>
            </a:extLst>
          </p:cNvPr>
          <p:cNvSpPr txBox="1"/>
          <p:nvPr/>
        </p:nvSpPr>
        <p:spPr>
          <a:xfrm>
            <a:off x="4689758" y="3323443"/>
            <a:ext cx="4297293" cy="261610"/>
          </a:xfrm>
          <a:prstGeom prst="rect">
            <a:avLst/>
          </a:prstGeom>
          <a:noFill/>
        </p:spPr>
        <p:txBody>
          <a:bodyPr wrap="square">
            <a:spAutoFit/>
          </a:bodyPr>
          <a:lstStyle/>
          <a:p>
            <a:pPr>
              <a:buNone/>
            </a:pPr>
            <a:r>
              <a:rPr lang="el-GR" sz="1100" b="1" dirty="0">
                <a:latin typeface="Times New Roman" panose="02020603050405020304" pitchFamily="18" charset="0"/>
                <a:cs typeface="Times New Roman" panose="02020603050405020304" pitchFamily="18" charset="0"/>
              </a:rPr>
              <a:t>Εικόνα</a:t>
            </a:r>
            <a:r>
              <a:rPr lang="en-US" sz="1100" b="1" dirty="0">
                <a:latin typeface="Times New Roman" panose="02020603050405020304" pitchFamily="18" charset="0"/>
                <a:cs typeface="Times New Roman" panose="02020603050405020304" pitchFamily="18" charset="0"/>
              </a:rPr>
              <a:t>:</a:t>
            </a:r>
            <a:r>
              <a:rPr lang="el-GR" sz="1100" b="1"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HPV serious games</a:t>
            </a:r>
            <a:r>
              <a:rPr lang="el-GR" sz="1100" b="1" dirty="0">
                <a:latin typeface="Times New Roman" panose="02020603050405020304" pitchFamily="18" charset="0"/>
                <a:cs typeface="Times New Roman" panose="02020603050405020304" pitchFamily="18" charset="0"/>
              </a:rPr>
              <a:t> και μαθησιακές δραστηριότητες (N=16)</a:t>
            </a:r>
          </a:p>
        </p:txBody>
      </p:sp>
    </p:spTree>
    <p:extLst>
      <p:ext uri="{BB962C8B-B14F-4D97-AF65-F5344CB8AC3E}">
        <p14:creationId xmlns:p14="http://schemas.microsoft.com/office/powerpoint/2010/main" val="260478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BA796-8511-27B6-FD91-F4EA821FE7D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B40628A-78B5-D8DD-DD98-90F2A11870B4}"/>
              </a:ext>
            </a:extLst>
          </p:cNvPr>
          <p:cNvSpPr>
            <a:spLocks noGrp="1"/>
          </p:cNvSpPr>
          <p:nvPr>
            <p:ph type="title"/>
          </p:nvPr>
        </p:nvSpPr>
        <p:spPr>
          <a:xfrm>
            <a:off x="-1" y="327655"/>
            <a:ext cx="9143999" cy="331800"/>
          </a:xfrm>
        </p:spPr>
        <p:txBody>
          <a:bodyPr/>
          <a:lstStyle/>
          <a:p>
            <a:r>
              <a:rPr lang="el-GR" b="1" dirty="0">
                <a:solidFill>
                  <a:schemeClr val="tx2">
                    <a:lumMod val="50000"/>
                  </a:schemeClr>
                </a:solidFill>
                <a:latin typeface="Times New Roman" panose="02020603050405020304" pitchFamily="18" charset="0"/>
                <a:cs typeface="Times New Roman" panose="02020603050405020304" pitchFamily="18" charset="0"/>
              </a:rPr>
              <a:t>Αποτελέσματα - 3</a:t>
            </a:r>
            <a:r>
              <a:rPr lang="el-GR" b="1" baseline="30000" dirty="0">
                <a:solidFill>
                  <a:schemeClr val="tx2">
                    <a:lumMod val="50000"/>
                  </a:schemeClr>
                </a:solidFill>
                <a:latin typeface="Times New Roman" panose="02020603050405020304" pitchFamily="18" charset="0"/>
                <a:cs typeface="Times New Roman" panose="02020603050405020304" pitchFamily="18" charset="0"/>
              </a:rPr>
              <a:t>ο</a:t>
            </a:r>
            <a:r>
              <a:rPr lang="el-GR" b="1" dirty="0">
                <a:solidFill>
                  <a:schemeClr val="tx2">
                    <a:lumMod val="50000"/>
                  </a:schemeClr>
                </a:solidFill>
                <a:latin typeface="Times New Roman" panose="02020603050405020304" pitchFamily="18" charset="0"/>
                <a:cs typeface="Times New Roman" panose="02020603050405020304" pitchFamily="18" charset="0"/>
              </a:rPr>
              <a:t> ερευνητικό ερώτημα (ανάλυση παιχνιδιών συν.)</a:t>
            </a:r>
          </a:p>
        </p:txBody>
      </p:sp>
      <p:sp>
        <p:nvSpPr>
          <p:cNvPr id="10" name="Google Shape;800;p25">
            <a:extLst>
              <a:ext uri="{FF2B5EF4-FFF2-40B4-BE49-F238E27FC236}">
                <a16:creationId xmlns:a16="http://schemas.microsoft.com/office/drawing/2014/main" id="{1A06D720-75CA-A616-BC3E-405771DE3E8D}"/>
              </a:ext>
            </a:extLst>
          </p:cNvPr>
          <p:cNvSpPr txBox="1"/>
          <p:nvPr/>
        </p:nvSpPr>
        <p:spPr>
          <a:xfrm flipH="1">
            <a:off x="4495802" y="1078549"/>
            <a:ext cx="4381498" cy="3638648"/>
          </a:xfrm>
          <a:prstGeom prst="rect">
            <a:avLst/>
          </a:prstGeom>
          <a:noFill/>
          <a:ln w="25400" cap="flat" cmpd="sng">
            <a:solidFill>
              <a:srgbClr val="F3B86B"/>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3.4 Ποια θεωρητικά πλαίσια καθοδηγούν τον σχεδιασμό τους;</a:t>
            </a:r>
          </a:p>
          <a:p>
            <a:pPr marL="0" marR="0" lvl="0" indent="0" algn="just" rtl="0">
              <a:lnSpc>
                <a:spcPct val="107000"/>
              </a:lnSpc>
              <a:spcBef>
                <a:spcPts val="0"/>
              </a:spcBef>
              <a:spcAft>
                <a:spcPts val="0"/>
              </a:spcAft>
              <a:buClr>
                <a:srgbClr val="000000"/>
              </a:buClr>
              <a:buSzPts val="1400"/>
              <a:buFont typeface="Arial"/>
              <a:buNone/>
            </a:pP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lvl="0" algn="just">
              <a:lnSpc>
                <a:spcPct val="107000"/>
              </a:lnSpc>
              <a:buSzPts val="1400"/>
            </a:pPr>
            <a:r>
              <a:rPr lang="el-GR" sz="1200" dirty="0">
                <a:latin typeface="Times New Roman" panose="02020603050405020304" pitchFamily="18" charset="0"/>
                <a:ea typeface="Roboto"/>
                <a:cs typeface="Times New Roman" panose="02020603050405020304" pitchFamily="18" charset="0"/>
              </a:rPr>
              <a:t>Τα παιχνίδια σοβαρού σκοπού βασίζονται σε θεωρίες αλλαγής συμπεριφοράς για να είναι αποτελεσματικά. Κατόπιν ανάλυσης,</a:t>
            </a:r>
            <a:endParaRPr lang="el-GR" sz="1200" dirty="0">
              <a:latin typeface="Times New Roman" panose="02020603050405020304" pitchFamily="18" charset="0"/>
              <a:ea typeface="Roboto"/>
              <a:cs typeface="Times New Roman" panose="02020603050405020304" pitchFamily="18" charset="0"/>
              <a:sym typeface="Roboto"/>
            </a:endParaRPr>
          </a:p>
          <a:p>
            <a:pPr lvl="0" algn="just">
              <a:lnSpc>
                <a:spcPct val="107000"/>
              </a:lnSpc>
              <a:buSzPts val="1400"/>
            </a:pPr>
            <a:r>
              <a:rPr lang="el-GR" sz="1200" dirty="0">
                <a:latin typeface="Times New Roman" panose="02020603050405020304" pitchFamily="18" charset="0"/>
                <a:ea typeface="Roboto"/>
                <a:cs typeface="Times New Roman" panose="02020603050405020304" pitchFamily="18" charset="0"/>
                <a:sym typeface="Roboto"/>
              </a:rPr>
              <a:t>αναγνωριστήκαν 6 διαφορετικά μοντέλα/θεωρίες (δεδομένα από 62,5% των μελετών) από τα οποία το πιο διαδεδομένα ανήκαν σε</a:t>
            </a:r>
            <a:r>
              <a:rPr lang="en-US" sz="1200" dirty="0">
                <a:latin typeface="Times New Roman" panose="02020603050405020304" pitchFamily="18" charset="0"/>
                <a:ea typeface="Roboto"/>
                <a:cs typeface="Times New Roman" panose="02020603050405020304" pitchFamily="18" charset="0"/>
                <a:sym typeface="Roboto"/>
              </a:rPr>
              <a:t>:</a:t>
            </a:r>
          </a:p>
          <a:p>
            <a:pPr marL="0" marR="0" lvl="0" indent="0" algn="just" rtl="0">
              <a:lnSpc>
                <a:spcPct val="107000"/>
              </a:lnSpc>
              <a:spcBef>
                <a:spcPts val="0"/>
              </a:spcBef>
              <a:spcAft>
                <a:spcPts val="0"/>
              </a:spcAft>
              <a:buClr>
                <a:srgbClr val="000000"/>
              </a:buClr>
              <a:buSzPts val="1400"/>
              <a:buFont typeface="Arial"/>
              <a:buNone/>
            </a:pPr>
            <a:endParaRPr lang="el-GR" sz="8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b="1" dirty="0">
                <a:solidFill>
                  <a:srgbClr val="F9B50B"/>
                </a:solidFill>
                <a:latin typeface="Times New Roman" panose="02020603050405020304" pitchFamily="18" charset="0"/>
                <a:ea typeface="Roboto"/>
                <a:cs typeface="Times New Roman" panose="02020603050405020304" pitchFamily="18" charset="0"/>
              </a:rPr>
              <a:t>Θεωρίες αλλαγής συμπεριφοράς υγείας</a:t>
            </a:r>
            <a:endParaRPr lang="en-US" sz="1200" b="1" dirty="0">
              <a:solidFill>
                <a:srgbClr val="F9B50B"/>
              </a:solidFill>
              <a:latin typeface="Times New Roman" panose="02020603050405020304" pitchFamily="18" charset="0"/>
              <a:ea typeface="Roboto"/>
              <a:cs typeface="Times New Roman" panose="02020603050405020304" pitchFamily="18" charset="0"/>
              <a:sym typeface="Roboto"/>
            </a:endParaRPr>
          </a:p>
          <a:p>
            <a:pPr marL="171450" indent="-171450">
              <a:buFont typeface="Arial" panose="020B0604020202020204" pitchFamily="34" charset="0"/>
              <a:buChar char="•"/>
            </a:pPr>
            <a:r>
              <a:rPr lang="el-GR" sz="1100" b="1" dirty="0">
                <a:latin typeface="Times New Roman" panose="02020603050405020304" pitchFamily="18" charset="0"/>
                <a:cs typeface="Times New Roman" panose="02020603050405020304" pitchFamily="18" charset="0"/>
              </a:rPr>
              <a:t>Μοντέλο Πεποιθήσεων για την Υγεία (Health </a:t>
            </a:r>
            <a:r>
              <a:rPr lang="el-GR" sz="1100" b="1" dirty="0" err="1">
                <a:latin typeface="Times New Roman" panose="02020603050405020304" pitchFamily="18" charset="0"/>
                <a:cs typeface="Times New Roman" panose="02020603050405020304" pitchFamily="18" charset="0"/>
              </a:rPr>
              <a:t>Belief</a:t>
            </a:r>
            <a:r>
              <a:rPr lang="el-GR" sz="1100" b="1" dirty="0">
                <a:latin typeface="Times New Roman" panose="02020603050405020304" pitchFamily="18" charset="0"/>
                <a:cs typeface="Times New Roman" panose="02020603050405020304" pitchFamily="18" charset="0"/>
              </a:rPr>
              <a:t> </a:t>
            </a:r>
            <a:r>
              <a:rPr lang="el-GR" sz="1100" b="1" dirty="0" err="1">
                <a:latin typeface="Times New Roman" panose="02020603050405020304" pitchFamily="18" charset="0"/>
                <a:cs typeface="Times New Roman" panose="02020603050405020304" pitchFamily="18" charset="0"/>
              </a:rPr>
              <a:t>Model</a:t>
            </a:r>
            <a:r>
              <a:rPr lang="el-GR" sz="1100" b="1" dirty="0">
                <a:latin typeface="Times New Roman" panose="02020603050405020304" pitchFamily="18" charset="0"/>
                <a:cs typeface="Times New Roman" panose="02020603050405020304" pitchFamily="18" charset="0"/>
              </a:rPr>
              <a:t> - HBM)</a:t>
            </a:r>
            <a:endParaRPr lang="el-GR" sz="1100" dirty="0">
              <a:latin typeface="Times New Roman" panose="02020603050405020304" pitchFamily="18" charset="0"/>
              <a:cs typeface="Times New Roman" panose="02020603050405020304" pitchFamily="18" charset="0"/>
            </a:endParaRPr>
          </a:p>
          <a:p>
            <a:r>
              <a:rPr lang="el-GR" sz="1100" dirty="0">
                <a:latin typeface="Times New Roman" panose="02020603050405020304" pitchFamily="18" charset="0"/>
                <a:cs typeface="Times New Roman" panose="02020603050405020304" pitchFamily="18" charset="0"/>
              </a:rPr>
              <a:t>- Εστιάζει στις αντιλήψεις κινδύνου, οφέλους &amp; εμποδίων </a:t>
            </a:r>
          </a:p>
          <a:p>
            <a:r>
              <a:rPr lang="el-GR" sz="1100" dirty="0">
                <a:latin typeface="Times New Roman" panose="02020603050405020304" pitchFamily="18" charset="0"/>
                <a:cs typeface="Times New Roman" panose="02020603050405020304" pitchFamily="18" charset="0"/>
              </a:rPr>
              <a:t>- Βοηθά στην κατανόηση της απόφασης για εμβολιασμό</a:t>
            </a:r>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l-GR" sz="1100" b="1" dirty="0" err="1">
                <a:latin typeface="Times New Roman" panose="02020603050405020304" pitchFamily="18" charset="0"/>
                <a:cs typeface="Times New Roman" panose="02020603050405020304" pitchFamily="18" charset="0"/>
              </a:rPr>
              <a:t>Κοινωνικογνωστική</a:t>
            </a:r>
            <a:r>
              <a:rPr lang="el-GR" sz="1100" b="1" dirty="0">
                <a:latin typeface="Times New Roman" panose="02020603050405020304" pitchFamily="18" charset="0"/>
                <a:cs typeface="Times New Roman" panose="02020603050405020304" pitchFamily="18" charset="0"/>
              </a:rPr>
              <a:t> Θεωρία (Social </a:t>
            </a:r>
            <a:r>
              <a:rPr lang="el-GR" sz="1100" b="1" dirty="0" err="1">
                <a:latin typeface="Times New Roman" panose="02020603050405020304" pitchFamily="18" charset="0"/>
                <a:cs typeface="Times New Roman" panose="02020603050405020304" pitchFamily="18" charset="0"/>
              </a:rPr>
              <a:t>Cognitive</a:t>
            </a:r>
            <a:r>
              <a:rPr lang="el-GR" sz="1100" b="1" dirty="0">
                <a:latin typeface="Times New Roman" panose="02020603050405020304" pitchFamily="18" charset="0"/>
                <a:cs typeface="Times New Roman" panose="02020603050405020304" pitchFamily="18" charset="0"/>
              </a:rPr>
              <a:t> </a:t>
            </a:r>
            <a:r>
              <a:rPr lang="el-GR" sz="1100" b="1" dirty="0" err="1">
                <a:latin typeface="Times New Roman" panose="02020603050405020304" pitchFamily="18" charset="0"/>
                <a:cs typeface="Times New Roman" panose="02020603050405020304" pitchFamily="18" charset="0"/>
              </a:rPr>
              <a:t>Theory</a:t>
            </a:r>
            <a:r>
              <a:rPr lang="el-GR" sz="1100" b="1" dirty="0">
                <a:latin typeface="Times New Roman" panose="02020603050405020304" pitchFamily="18" charset="0"/>
                <a:cs typeface="Times New Roman" panose="02020603050405020304" pitchFamily="18" charset="0"/>
              </a:rPr>
              <a:t> - SCT)</a:t>
            </a:r>
            <a:endParaRPr lang="el-GR" sz="1100" dirty="0">
              <a:latin typeface="Times New Roman" panose="02020603050405020304" pitchFamily="18" charset="0"/>
              <a:cs typeface="Times New Roman" panose="02020603050405020304" pitchFamily="18" charset="0"/>
            </a:endParaRPr>
          </a:p>
          <a:p>
            <a:r>
              <a:rPr lang="el-GR" sz="1100" dirty="0">
                <a:latin typeface="Times New Roman" panose="02020603050405020304" pitchFamily="18" charset="0"/>
                <a:cs typeface="Times New Roman" panose="02020603050405020304" pitchFamily="18" charset="0"/>
              </a:rPr>
              <a:t>- Έμφαση στη μάθηση μέσω παρατήρησης &amp; αλληλεπίδρασης </a:t>
            </a:r>
          </a:p>
          <a:p>
            <a:r>
              <a:rPr lang="el-GR" sz="1100" dirty="0">
                <a:latin typeface="Times New Roman" panose="02020603050405020304" pitchFamily="18" charset="0"/>
                <a:cs typeface="Times New Roman" panose="02020603050405020304" pitchFamily="18" charset="0"/>
              </a:rPr>
              <a:t>- Ενισχύει την </a:t>
            </a:r>
            <a:r>
              <a:rPr lang="el-GR" sz="1100" dirty="0" err="1">
                <a:latin typeface="Times New Roman" panose="02020603050405020304" pitchFamily="18" charset="0"/>
                <a:cs typeface="Times New Roman" panose="02020603050405020304" pitchFamily="18" charset="0"/>
              </a:rPr>
              <a:t>αυτο</a:t>
            </a:r>
            <a:r>
              <a:rPr lang="el-GR" sz="1100" dirty="0">
                <a:latin typeface="Times New Roman" panose="02020603050405020304" pitchFamily="18" charset="0"/>
                <a:cs typeface="Times New Roman" panose="02020603050405020304" pitchFamily="18" charset="0"/>
              </a:rPr>
              <a:t>-αποτελεσματικότητα (</a:t>
            </a:r>
            <a:r>
              <a:rPr lang="el-GR" sz="1100" dirty="0" err="1">
                <a:latin typeface="Times New Roman" panose="02020603050405020304" pitchFamily="18" charset="0"/>
                <a:cs typeface="Times New Roman" panose="02020603050405020304" pitchFamily="18" charset="0"/>
              </a:rPr>
              <a:t>self-efficacy</a:t>
            </a:r>
            <a:r>
              <a:rPr lang="el-GR" sz="1100" dirty="0">
                <a:latin typeface="Times New Roman" panose="02020603050405020304" pitchFamily="18" charset="0"/>
                <a:cs typeface="Times New Roman" panose="02020603050405020304" pitchFamily="18" charset="0"/>
              </a:rPr>
              <a:t>)</a:t>
            </a:r>
          </a:p>
          <a:p>
            <a:endParaRPr lang="el-GR" sz="11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1100" b="1"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 </a:t>
            </a:r>
            <a:r>
              <a:rPr lang="el-GR" sz="1100" b="1" dirty="0">
                <a:latin typeface="Times New Roman" panose="02020603050405020304" pitchFamily="18" charset="0"/>
                <a:cs typeface="Times New Roman" panose="02020603050405020304" pitchFamily="18" charset="0"/>
              </a:rPr>
              <a:t>Θεωρία της Προγραμματισμένης Συμπεριφοράς (</a:t>
            </a:r>
            <a:r>
              <a:rPr lang="el-GR" sz="1100" b="1" dirty="0" err="1">
                <a:latin typeface="Times New Roman" panose="02020603050405020304" pitchFamily="18" charset="0"/>
                <a:cs typeface="Times New Roman" panose="02020603050405020304" pitchFamily="18" charset="0"/>
              </a:rPr>
              <a:t>Theory</a:t>
            </a:r>
            <a:r>
              <a:rPr lang="el-GR" sz="1100" b="1" dirty="0">
                <a:latin typeface="Times New Roman" panose="02020603050405020304" pitchFamily="18" charset="0"/>
                <a:cs typeface="Times New Roman" panose="02020603050405020304" pitchFamily="18" charset="0"/>
              </a:rPr>
              <a:t> of </a:t>
            </a:r>
            <a:r>
              <a:rPr lang="el-GR" sz="1100" b="1" dirty="0" err="1">
                <a:latin typeface="Times New Roman" panose="02020603050405020304" pitchFamily="18" charset="0"/>
                <a:cs typeface="Times New Roman" panose="02020603050405020304" pitchFamily="18" charset="0"/>
              </a:rPr>
              <a:t>Planned</a:t>
            </a:r>
            <a:r>
              <a:rPr lang="el-GR" sz="1100" b="1" dirty="0">
                <a:latin typeface="Times New Roman" panose="02020603050405020304" pitchFamily="18" charset="0"/>
                <a:cs typeface="Times New Roman" panose="02020603050405020304" pitchFamily="18" charset="0"/>
              </a:rPr>
              <a:t> </a:t>
            </a:r>
            <a:r>
              <a:rPr lang="el-GR" sz="1100" b="1" dirty="0" err="1">
                <a:latin typeface="Times New Roman" panose="02020603050405020304" pitchFamily="18" charset="0"/>
                <a:cs typeface="Times New Roman" panose="02020603050405020304" pitchFamily="18" charset="0"/>
              </a:rPr>
              <a:t>Behavior</a:t>
            </a:r>
            <a:r>
              <a:rPr lang="el-GR" sz="1100" b="1" dirty="0">
                <a:latin typeface="Times New Roman" panose="02020603050405020304" pitchFamily="18" charset="0"/>
                <a:cs typeface="Times New Roman" panose="02020603050405020304" pitchFamily="18" charset="0"/>
              </a:rPr>
              <a:t> - TPB)</a:t>
            </a:r>
            <a:endParaRPr lang="el-GR" sz="1100" dirty="0">
              <a:latin typeface="Times New Roman" panose="02020603050405020304" pitchFamily="18" charset="0"/>
              <a:cs typeface="Times New Roman" panose="02020603050405020304" pitchFamily="18" charset="0"/>
            </a:endParaRPr>
          </a:p>
          <a:p>
            <a:r>
              <a:rPr lang="el-GR" sz="1100" dirty="0">
                <a:latin typeface="Times New Roman" panose="02020603050405020304" pitchFamily="18" charset="0"/>
                <a:cs typeface="Times New Roman" panose="02020603050405020304" pitchFamily="18" charset="0"/>
              </a:rPr>
              <a:t>- Η συμπεριφορά μας καθορίζεται από πρόθεση, στάσεις &amp; κοινωνικούς κανόνες</a:t>
            </a:r>
          </a:p>
        </p:txBody>
      </p:sp>
      <p:sp>
        <p:nvSpPr>
          <p:cNvPr id="11" name="Rectangle 7">
            <a:extLst>
              <a:ext uri="{FF2B5EF4-FFF2-40B4-BE49-F238E27FC236}">
                <a16:creationId xmlns:a16="http://schemas.microsoft.com/office/drawing/2014/main" id="{48F9387D-BEDF-AF0D-B8EF-65143EA1E1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4098" name="Εικόνα 2">
            <a:extLst>
              <a:ext uri="{FF2B5EF4-FFF2-40B4-BE49-F238E27FC236}">
                <a16:creationId xmlns:a16="http://schemas.microsoft.com/office/drawing/2014/main" id="{CC207D2B-C2B7-D149-887D-4CB5496E0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68" t="2824" r="20250"/>
          <a:stretch>
            <a:fillRect/>
          </a:stretch>
        </p:blipFill>
        <p:spPr bwMode="auto">
          <a:xfrm>
            <a:off x="266700" y="1130429"/>
            <a:ext cx="4145743" cy="307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781068E-C11D-B5D2-3140-3CE76B3322E6}"/>
              </a:ext>
            </a:extLst>
          </p:cNvPr>
          <p:cNvSpPr txBox="1"/>
          <p:nvPr/>
        </p:nvSpPr>
        <p:spPr>
          <a:xfrm>
            <a:off x="266700" y="4310202"/>
            <a:ext cx="4032800" cy="400110"/>
          </a:xfrm>
          <a:prstGeom prst="rect">
            <a:avLst/>
          </a:prstGeom>
          <a:noFill/>
        </p:spPr>
        <p:txBody>
          <a:bodyPr wrap="square">
            <a:spAutoFit/>
          </a:bodyPr>
          <a:lstStyle/>
          <a:p>
            <a:pPr algn="ctr"/>
            <a:r>
              <a:rPr lang="el-GR" sz="1000" b="1" dirty="0">
                <a:latin typeface="Times New Roman" panose="02020603050405020304" pitchFamily="18" charset="0"/>
                <a:cs typeface="Times New Roman" panose="02020603050405020304" pitchFamily="18" charset="0"/>
              </a:rPr>
              <a:t>Εικόνα</a:t>
            </a:r>
            <a:r>
              <a:rPr lang="en-US" sz="1000" b="1" dirty="0">
                <a:latin typeface="Times New Roman" panose="02020603050405020304" pitchFamily="18" charset="0"/>
                <a:cs typeface="Times New Roman" panose="02020603050405020304" pitchFamily="18" charset="0"/>
              </a:rPr>
              <a:t>: </a:t>
            </a:r>
            <a:r>
              <a:rPr lang="el-GR" sz="1000" b="1" dirty="0">
                <a:latin typeface="Times New Roman" panose="02020603050405020304" pitchFamily="18" charset="0"/>
                <a:cs typeface="Times New Roman" panose="02020603050405020304" pitchFamily="18" charset="0"/>
              </a:rPr>
              <a:t>Διάγραμμα θεωρητικών πλαισίων που χρησιμοποιήθηκαν στα </a:t>
            </a:r>
            <a:r>
              <a:rPr lang="en-US" sz="1000" b="1" dirty="0">
                <a:latin typeface="Times New Roman" panose="02020603050405020304" pitchFamily="18" charset="0"/>
                <a:cs typeface="Times New Roman" panose="02020603050405020304" pitchFamily="18" charset="0"/>
              </a:rPr>
              <a:t>HPV serious games </a:t>
            </a:r>
            <a:r>
              <a:rPr lang="el-GR" sz="1000" b="1" dirty="0">
                <a:latin typeface="Times New Roman" panose="02020603050405020304" pitchFamily="18" charset="0"/>
                <a:cs typeface="Times New Roman" panose="02020603050405020304" pitchFamily="18" charset="0"/>
              </a:rPr>
              <a:t>(συχνότητα ανάλογη μεγέθους φυσαλίδας, Ν=10)</a:t>
            </a:r>
          </a:p>
        </p:txBody>
      </p:sp>
    </p:spTree>
    <p:extLst>
      <p:ext uri="{BB962C8B-B14F-4D97-AF65-F5344CB8AC3E}">
        <p14:creationId xmlns:p14="http://schemas.microsoft.com/office/powerpoint/2010/main" val="13451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grpSp>
        <p:nvGrpSpPr>
          <p:cNvPr id="1216" name="Google Shape;1216;p28"/>
          <p:cNvGrpSpPr/>
          <p:nvPr/>
        </p:nvGrpSpPr>
        <p:grpSpPr>
          <a:xfrm>
            <a:off x="590800" y="2951343"/>
            <a:ext cx="7509965" cy="71925"/>
            <a:chOff x="777823" y="2928385"/>
            <a:chExt cx="7509965" cy="71925"/>
          </a:xfrm>
        </p:grpSpPr>
        <p:sp>
          <p:nvSpPr>
            <p:cNvPr id="1217" name="Google Shape;1217;p28"/>
            <p:cNvSpPr/>
            <p:nvPr/>
          </p:nvSpPr>
          <p:spPr>
            <a:xfrm>
              <a:off x="8215663" y="2928385"/>
              <a:ext cx="72125" cy="71925"/>
            </a:xfrm>
            <a:custGeom>
              <a:avLst/>
              <a:gdLst/>
              <a:ahLst/>
              <a:cxnLst/>
              <a:rect l="l" t="t" r="r" b="b"/>
              <a:pathLst>
                <a:path w="360" h="359" extrusionOk="0">
                  <a:moveTo>
                    <a:pt x="181" y="0"/>
                  </a:moveTo>
                  <a:cubicBezTo>
                    <a:pt x="81" y="0"/>
                    <a:pt x="1" y="81"/>
                    <a:pt x="1" y="179"/>
                  </a:cubicBezTo>
                  <a:cubicBezTo>
                    <a:pt x="1" y="279"/>
                    <a:pt x="81" y="358"/>
                    <a:pt x="181" y="358"/>
                  </a:cubicBezTo>
                  <a:cubicBezTo>
                    <a:pt x="279" y="358"/>
                    <a:pt x="360" y="279"/>
                    <a:pt x="360" y="179"/>
                  </a:cubicBezTo>
                  <a:cubicBezTo>
                    <a:pt x="360" y="81"/>
                    <a:pt x="279" y="0"/>
                    <a:pt x="181" y="0"/>
                  </a:cubicBezTo>
                  <a:close/>
                </a:path>
              </a:pathLst>
            </a:custGeom>
            <a:solidFill>
              <a:srgbClr val="3F2DA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18" name="Google Shape;1218;p28"/>
            <p:cNvSpPr/>
            <p:nvPr/>
          </p:nvSpPr>
          <p:spPr>
            <a:xfrm>
              <a:off x="777823" y="2962265"/>
              <a:ext cx="7474164" cy="200"/>
            </a:xfrm>
            <a:custGeom>
              <a:avLst/>
              <a:gdLst/>
              <a:ahLst/>
              <a:cxnLst/>
              <a:rect l="l" t="t" r="r" b="b"/>
              <a:pathLst>
                <a:path w="37306" h="1" fill="none" extrusionOk="0">
                  <a:moveTo>
                    <a:pt x="0" y="1"/>
                  </a:moveTo>
                  <a:lnTo>
                    <a:pt x="37306" y="1"/>
                  </a:lnTo>
                </a:path>
              </a:pathLst>
            </a:custGeom>
            <a:no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1261" name="Google Shape;1261;p28"/>
          <p:cNvGrpSpPr/>
          <p:nvPr/>
        </p:nvGrpSpPr>
        <p:grpSpPr>
          <a:xfrm>
            <a:off x="373310" y="1194131"/>
            <a:ext cx="494019" cy="1806186"/>
            <a:chOff x="563810" y="1194131"/>
            <a:chExt cx="494019" cy="1806186"/>
          </a:xfrm>
        </p:grpSpPr>
        <p:grpSp>
          <p:nvGrpSpPr>
            <p:cNvPr id="1262" name="Google Shape;1262;p28"/>
            <p:cNvGrpSpPr/>
            <p:nvPr/>
          </p:nvGrpSpPr>
          <p:grpSpPr>
            <a:xfrm rot="10800000" flipH="1">
              <a:off x="563810" y="1194131"/>
              <a:ext cx="494019" cy="1806186"/>
              <a:chOff x="1376823" y="2925831"/>
              <a:chExt cx="494019" cy="1806186"/>
            </a:xfrm>
          </p:grpSpPr>
          <p:sp>
            <p:nvSpPr>
              <p:cNvPr id="1263" name="Google Shape;1263;p28"/>
              <p:cNvSpPr/>
              <p:nvPr/>
            </p:nvSpPr>
            <p:spPr>
              <a:xfrm>
                <a:off x="1416642" y="4277817"/>
                <a:ext cx="454200" cy="454200"/>
              </a:xfrm>
              <a:prstGeom prst="star10">
                <a:avLst>
                  <a:gd name="adj" fmla="val 44906"/>
                  <a:gd name="hf" fmla="val 105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64" name="Google Shape;1264;p28"/>
              <p:cNvSpPr/>
              <p:nvPr/>
            </p:nvSpPr>
            <p:spPr>
              <a:xfrm>
                <a:off x="1376823" y="4253931"/>
                <a:ext cx="454200" cy="454200"/>
              </a:xfrm>
              <a:prstGeom prst="star10">
                <a:avLst>
                  <a:gd name="adj" fmla="val 44906"/>
                  <a:gd name="hf" fmla="val 105146"/>
                </a:avLst>
              </a:prstGeom>
              <a:solidFill>
                <a:schemeClr val="lt1"/>
              </a:solid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cxnSp>
            <p:nvCxnSpPr>
              <p:cNvPr id="1265" name="Google Shape;1265;p28"/>
              <p:cNvCxnSpPr>
                <a:stCxn id="1264" idx="8"/>
              </p:cNvCxnSpPr>
              <p:nvPr/>
            </p:nvCxnSpPr>
            <p:spPr>
              <a:xfrm rot="10800000">
                <a:off x="1603923" y="2925831"/>
                <a:ext cx="0" cy="1328100"/>
              </a:xfrm>
              <a:prstGeom prst="straightConnector1">
                <a:avLst/>
              </a:prstGeom>
              <a:noFill/>
              <a:ln w="19050" cap="flat" cmpd="sng">
                <a:solidFill>
                  <a:schemeClr val="accent5"/>
                </a:solidFill>
                <a:prstDash val="solid"/>
                <a:round/>
                <a:headEnd type="none" w="med" len="med"/>
                <a:tailEnd type="oval" w="med" len="med"/>
              </a:ln>
            </p:spPr>
          </p:cxnSp>
        </p:grpSp>
        <p:sp>
          <p:nvSpPr>
            <p:cNvPr id="1266" name="Google Shape;1266;p28"/>
            <p:cNvSpPr txBox="1"/>
            <p:nvPr/>
          </p:nvSpPr>
          <p:spPr>
            <a:xfrm>
              <a:off x="625450" y="1319458"/>
              <a:ext cx="3117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5"/>
                  </a:solidFill>
                  <a:latin typeface="Fira Sans SemiBold"/>
                  <a:ea typeface="Fira Sans SemiBold"/>
                  <a:cs typeface="Fira Sans SemiBold"/>
                  <a:sym typeface="Fira Sans SemiBold"/>
                </a:rPr>
                <a:t>1</a:t>
              </a:r>
              <a:endParaRPr dirty="0">
                <a:solidFill>
                  <a:schemeClr val="accent5"/>
                </a:solidFill>
                <a:latin typeface="Fira Sans SemiBold"/>
                <a:ea typeface="Fira Sans SemiBold"/>
                <a:cs typeface="Fira Sans SemiBold"/>
                <a:sym typeface="Fira Sans SemiBold"/>
              </a:endParaRPr>
            </a:p>
          </p:txBody>
        </p:sp>
      </p:grpSp>
      <p:grpSp>
        <p:nvGrpSpPr>
          <p:cNvPr id="1267" name="Google Shape;1267;p28"/>
          <p:cNvGrpSpPr/>
          <p:nvPr/>
        </p:nvGrpSpPr>
        <p:grpSpPr>
          <a:xfrm>
            <a:off x="705886" y="2985671"/>
            <a:ext cx="494019" cy="1806186"/>
            <a:chOff x="2061398" y="2925831"/>
            <a:chExt cx="494019" cy="1806186"/>
          </a:xfrm>
        </p:grpSpPr>
        <p:grpSp>
          <p:nvGrpSpPr>
            <p:cNvPr id="1268" name="Google Shape;1268;p28"/>
            <p:cNvGrpSpPr/>
            <p:nvPr/>
          </p:nvGrpSpPr>
          <p:grpSpPr>
            <a:xfrm>
              <a:off x="2061398" y="2925831"/>
              <a:ext cx="494019" cy="1806186"/>
              <a:chOff x="1376823" y="2925831"/>
              <a:chExt cx="494019" cy="1806186"/>
            </a:xfrm>
          </p:grpSpPr>
          <p:sp>
            <p:nvSpPr>
              <p:cNvPr id="1269" name="Google Shape;1269;p28"/>
              <p:cNvSpPr/>
              <p:nvPr/>
            </p:nvSpPr>
            <p:spPr>
              <a:xfrm>
                <a:off x="1416642" y="4277817"/>
                <a:ext cx="454200" cy="454200"/>
              </a:xfrm>
              <a:prstGeom prst="star10">
                <a:avLst>
                  <a:gd name="adj" fmla="val 44906"/>
                  <a:gd name="hf" fmla="val 105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70" name="Google Shape;1270;p28"/>
              <p:cNvSpPr/>
              <p:nvPr/>
            </p:nvSpPr>
            <p:spPr>
              <a:xfrm>
                <a:off x="1376823" y="4253931"/>
                <a:ext cx="454200" cy="454200"/>
              </a:xfrm>
              <a:prstGeom prst="star10">
                <a:avLst>
                  <a:gd name="adj" fmla="val 44906"/>
                  <a:gd name="hf" fmla="val 105146"/>
                </a:avLst>
              </a:prstGeom>
              <a:solidFill>
                <a:schemeClr val="lt1"/>
              </a:solid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cxnSp>
            <p:nvCxnSpPr>
              <p:cNvPr id="1271" name="Google Shape;1271;p28"/>
              <p:cNvCxnSpPr>
                <a:stCxn id="1270" idx="8"/>
              </p:cNvCxnSpPr>
              <p:nvPr/>
            </p:nvCxnSpPr>
            <p:spPr>
              <a:xfrm rot="10800000">
                <a:off x="1603923" y="2925831"/>
                <a:ext cx="0" cy="1328100"/>
              </a:xfrm>
              <a:prstGeom prst="straightConnector1">
                <a:avLst/>
              </a:prstGeom>
              <a:noFill/>
              <a:ln w="19050" cap="flat" cmpd="sng">
                <a:solidFill>
                  <a:schemeClr val="accent5"/>
                </a:solidFill>
                <a:prstDash val="solid"/>
                <a:round/>
                <a:headEnd type="none" w="med" len="med"/>
                <a:tailEnd type="oval" w="med" len="med"/>
              </a:ln>
            </p:spPr>
          </p:cxnSp>
        </p:grpSp>
        <p:sp>
          <p:nvSpPr>
            <p:cNvPr id="1272" name="Google Shape;1272;p28"/>
            <p:cNvSpPr txBox="1"/>
            <p:nvPr/>
          </p:nvSpPr>
          <p:spPr>
            <a:xfrm>
              <a:off x="2125148" y="4359532"/>
              <a:ext cx="3117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dirty="0">
                  <a:solidFill>
                    <a:schemeClr val="accent5"/>
                  </a:solidFill>
                  <a:latin typeface="Fira Sans SemiBold"/>
                  <a:ea typeface="Fira Sans SemiBold"/>
                  <a:cs typeface="Fira Sans SemiBold"/>
                  <a:sym typeface="Fira Sans SemiBold"/>
                </a:rPr>
                <a:t>4</a:t>
              </a:r>
              <a:endParaRPr dirty="0">
                <a:solidFill>
                  <a:schemeClr val="accent5"/>
                </a:solidFill>
                <a:latin typeface="Fira Sans SemiBold"/>
                <a:ea typeface="Fira Sans SemiBold"/>
                <a:cs typeface="Fira Sans SemiBold"/>
                <a:sym typeface="Fira Sans SemiBold"/>
              </a:endParaRPr>
            </a:p>
          </p:txBody>
        </p:sp>
      </p:grpSp>
      <p:sp>
        <p:nvSpPr>
          <p:cNvPr id="1273" name="Google Shape;1273;p28"/>
          <p:cNvSpPr txBox="1"/>
          <p:nvPr/>
        </p:nvSpPr>
        <p:spPr>
          <a:xfrm>
            <a:off x="874717" y="1324037"/>
            <a:ext cx="1969525" cy="2364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5"/>
                </a:solidFill>
                <a:latin typeface="Fira Sans Extra Condensed"/>
                <a:ea typeface="Fira Sans Extra Condensed"/>
                <a:cs typeface="Fira Sans Extra Condensed"/>
                <a:sym typeface="Fira Sans Extra Condensed"/>
              </a:rPr>
              <a:t>Σχεδιασμός μελετών</a:t>
            </a:r>
            <a:endParaRPr sz="1600" b="1" dirty="0">
              <a:solidFill>
                <a:schemeClr val="accent5"/>
              </a:solidFill>
              <a:latin typeface="Fira Sans Extra Condensed"/>
              <a:ea typeface="Fira Sans Extra Condensed"/>
              <a:cs typeface="Fira Sans Extra Condensed"/>
              <a:sym typeface="Fira Sans Extra Condensed"/>
            </a:endParaRPr>
          </a:p>
        </p:txBody>
      </p:sp>
      <p:sp>
        <p:nvSpPr>
          <p:cNvPr id="1274" name="Google Shape;1274;p28"/>
          <p:cNvSpPr txBox="1"/>
          <p:nvPr/>
        </p:nvSpPr>
        <p:spPr>
          <a:xfrm>
            <a:off x="3882290" y="1324037"/>
            <a:ext cx="1817469" cy="2596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5"/>
                </a:solidFill>
                <a:latin typeface="Fira Sans Extra Condensed"/>
                <a:ea typeface="Fira Sans Extra Condensed"/>
                <a:cs typeface="Fira Sans Extra Condensed"/>
                <a:sym typeface="Fira Sans Extra Condensed"/>
              </a:rPr>
              <a:t>Τύπος παιχνιδιού</a:t>
            </a:r>
            <a:endParaRPr sz="1600" b="1" dirty="0">
              <a:solidFill>
                <a:schemeClr val="accent5"/>
              </a:solidFill>
              <a:latin typeface="Fira Sans Extra Condensed"/>
              <a:ea typeface="Fira Sans Extra Condensed"/>
              <a:cs typeface="Fira Sans Extra Condensed"/>
              <a:sym typeface="Fira Sans Extra Condensed"/>
            </a:endParaRPr>
          </a:p>
        </p:txBody>
      </p:sp>
      <p:sp>
        <p:nvSpPr>
          <p:cNvPr id="1275" name="Google Shape;1275;p28"/>
          <p:cNvSpPr txBox="1"/>
          <p:nvPr/>
        </p:nvSpPr>
        <p:spPr>
          <a:xfrm>
            <a:off x="3711706" y="2000250"/>
            <a:ext cx="2830015" cy="5637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Ψηφιακά: 87,5% </a:t>
            </a:r>
          </a:p>
          <a:p>
            <a:pPr marL="0" lvl="0" indent="0" algn="l" rtl="0">
              <a:spcBef>
                <a:spcPts val="0"/>
              </a:spcBef>
              <a:spcAft>
                <a:spcPts val="0"/>
              </a:spcAft>
              <a:buNone/>
            </a:pPr>
            <a:r>
              <a:rPr lang="el-GR" sz="1300" dirty="0">
                <a:solidFill>
                  <a:schemeClr val="tx1"/>
                </a:solidFill>
                <a:latin typeface="Times New Roman" panose="02020603050405020304" pitchFamily="18" charset="0"/>
                <a:ea typeface="Roboto"/>
                <a:cs typeface="Times New Roman" panose="02020603050405020304" pitchFamily="18" charset="0"/>
                <a:sym typeface="Roboto"/>
              </a:rPr>
              <a:t>Αναλογικά: 12,5%</a:t>
            </a:r>
          </a:p>
          <a:p>
            <a:pPr marL="0" lvl="0" indent="0" algn="l" rtl="0">
              <a:spcBef>
                <a:spcPts val="0"/>
              </a:spcBef>
              <a:spcAft>
                <a:spcPts val="0"/>
              </a:spcAft>
              <a:buNone/>
            </a:pPr>
            <a:endParaRPr lang="el-GR" sz="1300" dirty="0">
              <a:solidFill>
                <a:schemeClr val="tx1"/>
              </a:solidFill>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None/>
            </a:pPr>
            <a:r>
              <a:rPr lang="en-US" sz="1300" b="1" dirty="0">
                <a:solidFill>
                  <a:schemeClr val="tx1"/>
                </a:solidFill>
                <a:latin typeface="Times New Roman" panose="02020603050405020304" pitchFamily="18" charset="0"/>
                <a:ea typeface="Roboto"/>
                <a:cs typeface="Times New Roman" panose="02020603050405020304" pitchFamily="18" charset="0"/>
                <a:sym typeface="Roboto"/>
              </a:rPr>
              <a:t>Single-player: 68,7%</a:t>
            </a:r>
            <a:endParaRPr sz="1300" b="1" dirty="0">
              <a:solidFill>
                <a:schemeClr val="tx1"/>
              </a:solidFill>
              <a:latin typeface="Times New Roman" panose="02020603050405020304" pitchFamily="18" charset="0"/>
              <a:ea typeface="Roboto"/>
              <a:cs typeface="Times New Roman" panose="02020603050405020304" pitchFamily="18" charset="0"/>
              <a:sym typeface="Roboto"/>
            </a:endParaRPr>
          </a:p>
        </p:txBody>
      </p:sp>
      <p:sp>
        <p:nvSpPr>
          <p:cNvPr id="1276" name="Google Shape;1276;p28"/>
          <p:cNvSpPr txBox="1"/>
          <p:nvPr/>
        </p:nvSpPr>
        <p:spPr>
          <a:xfrm>
            <a:off x="6714746" y="1323452"/>
            <a:ext cx="1164749" cy="2332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5"/>
                </a:solidFill>
                <a:latin typeface="Fira Sans Extra Condensed"/>
                <a:ea typeface="Fira Sans Extra Condensed"/>
                <a:cs typeface="Fira Sans Extra Condensed"/>
                <a:sym typeface="Fira Sans Extra Condensed"/>
              </a:rPr>
              <a:t>Παρέμβαση</a:t>
            </a:r>
            <a:endParaRPr sz="1600" b="1" dirty="0">
              <a:solidFill>
                <a:schemeClr val="accent5"/>
              </a:solidFill>
              <a:latin typeface="Fira Sans Extra Condensed"/>
              <a:ea typeface="Fira Sans Extra Condensed"/>
              <a:cs typeface="Fira Sans Extra Condensed"/>
              <a:sym typeface="Fira Sans Extra Condensed"/>
            </a:endParaRPr>
          </a:p>
        </p:txBody>
      </p:sp>
      <p:sp>
        <p:nvSpPr>
          <p:cNvPr id="1277" name="Google Shape;1277;p28"/>
          <p:cNvSpPr txBox="1"/>
          <p:nvPr/>
        </p:nvSpPr>
        <p:spPr>
          <a:xfrm>
            <a:off x="6506698" y="1790889"/>
            <a:ext cx="2413671" cy="57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Αυτόνομη χρήση: 75,0%</a:t>
            </a:r>
          </a:p>
          <a:p>
            <a:pPr marL="0" lvl="0" indent="0" algn="l" rtl="0">
              <a:spcBef>
                <a:spcPts val="0"/>
              </a:spcBef>
              <a:spcAft>
                <a:spcPts val="0"/>
              </a:spcAft>
              <a:buNone/>
            </a:pPr>
            <a:r>
              <a:rPr lang="el-GR" sz="1300" dirty="0">
                <a:solidFill>
                  <a:schemeClr val="tx1"/>
                </a:solidFill>
                <a:latin typeface="Times New Roman" panose="02020603050405020304" pitchFamily="18" charset="0"/>
                <a:ea typeface="Roboto"/>
                <a:cs typeface="Times New Roman" panose="02020603050405020304" pitchFamily="18" charset="0"/>
                <a:sym typeface="Roboto"/>
              </a:rPr>
              <a:t>Συνδυαστική παρέμβαση: 25,0%</a:t>
            </a:r>
            <a:endParaRPr sz="1300" dirty="0">
              <a:solidFill>
                <a:schemeClr val="tx1"/>
              </a:solidFill>
              <a:latin typeface="Times New Roman" panose="02020603050405020304" pitchFamily="18" charset="0"/>
              <a:ea typeface="Roboto"/>
              <a:cs typeface="Times New Roman" panose="02020603050405020304" pitchFamily="18" charset="0"/>
              <a:sym typeface="Roboto"/>
            </a:endParaRPr>
          </a:p>
        </p:txBody>
      </p:sp>
      <p:sp>
        <p:nvSpPr>
          <p:cNvPr id="1278" name="Google Shape;1278;p28"/>
          <p:cNvSpPr txBox="1"/>
          <p:nvPr/>
        </p:nvSpPr>
        <p:spPr>
          <a:xfrm>
            <a:off x="1363489" y="4417731"/>
            <a:ext cx="1503495" cy="22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5"/>
                </a:solidFill>
                <a:latin typeface="Fira Sans Extra Condensed"/>
                <a:ea typeface="Fira Sans Extra Condensed"/>
                <a:cs typeface="Fira Sans Extra Condensed"/>
                <a:sym typeface="Fira Sans Extra Condensed"/>
              </a:rPr>
              <a:t>Τρόπος χρήσης</a:t>
            </a:r>
            <a:endParaRPr sz="1600" b="1" dirty="0">
              <a:solidFill>
                <a:schemeClr val="accent5"/>
              </a:solidFill>
              <a:latin typeface="Fira Sans Extra Condensed"/>
              <a:ea typeface="Fira Sans Extra Condensed"/>
              <a:cs typeface="Fira Sans Extra Condensed"/>
              <a:sym typeface="Fira Sans Extra Condensed"/>
            </a:endParaRPr>
          </a:p>
        </p:txBody>
      </p:sp>
      <p:sp>
        <p:nvSpPr>
          <p:cNvPr id="1279" name="Google Shape;1279;p28"/>
          <p:cNvSpPr txBox="1"/>
          <p:nvPr/>
        </p:nvSpPr>
        <p:spPr>
          <a:xfrm>
            <a:off x="1160378" y="3390333"/>
            <a:ext cx="2578777" cy="57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300" b="1" dirty="0" err="1">
                <a:solidFill>
                  <a:schemeClr val="tx1"/>
                </a:solidFill>
                <a:latin typeface="Times New Roman" panose="02020603050405020304" pitchFamily="18" charset="0"/>
                <a:ea typeface="Roboto"/>
                <a:cs typeface="Times New Roman" panose="02020603050405020304" pitchFamily="18" charset="0"/>
                <a:sym typeface="Roboto"/>
              </a:rPr>
              <a:t>Αυτοκαθοδηγούμενα</a:t>
            </a: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 68,7%</a:t>
            </a:r>
          </a:p>
          <a:p>
            <a:pPr lvl="0"/>
            <a:r>
              <a:rPr lang="el-GR" sz="1300" dirty="0">
                <a:solidFill>
                  <a:schemeClr val="tx1"/>
                </a:solidFill>
                <a:latin typeface="Times New Roman" panose="02020603050405020304" pitchFamily="18" charset="0"/>
                <a:ea typeface="Roboto"/>
                <a:cs typeface="Times New Roman" panose="02020603050405020304" pitchFamily="18" charset="0"/>
                <a:sym typeface="Roboto"/>
              </a:rPr>
              <a:t>Με καθοδήγηση: 31,3% (γονέα/εκπαιδευτικού)</a:t>
            </a:r>
            <a:endParaRPr sz="1300" dirty="0">
              <a:solidFill>
                <a:schemeClr val="tx1"/>
              </a:solidFill>
              <a:latin typeface="Times New Roman" panose="02020603050405020304" pitchFamily="18" charset="0"/>
              <a:ea typeface="Roboto"/>
              <a:cs typeface="Times New Roman" panose="02020603050405020304" pitchFamily="18" charset="0"/>
              <a:sym typeface="Roboto"/>
            </a:endParaRPr>
          </a:p>
        </p:txBody>
      </p:sp>
      <p:sp>
        <p:nvSpPr>
          <p:cNvPr id="1280" name="Google Shape;1280;p28"/>
          <p:cNvSpPr txBox="1"/>
          <p:nvPr/>
        </p:nvSpPr>
        <p:spPr>
          <a:xfrm>
            <a:off x="4261671" y="4389758"/>
            <a:ext cx="2111271" cy="23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5"/>
                </a:solidFill>
                <a:latin typeface="Fira Sans Extra Condensed"/>
                <a:ea typeface="Fira Sans Extra Condensed"/>
                <a:cs typeface="Fira Sans Extra Condensed"/>
                <a:sym typeface="Fira Sans Extra Condensed"/>
              </a:rPr>
              <a:t>Πρόσβαση στο παιχνίδι</a:t>
            </a:r>
            <a:endParaRPr sz="1600" b="1" dirty="0">
              <a:solidFill>
                <a:schemeClr val="accent5"/>
              </a:solidFill>
              <a:latin typeface="Fira Sans Extra Condensed"/>
              <a:ea typeface="Fira Sans Extra Condensed"/>
              <a:cs typeface="Fira Sans Extra Condensed"/>
              <a:sym typeface="Fira Sans Extra Condensed"/>
            </a:endParaRPr>
          </a:p>
        </p:txBody>
      </p:sp>
      <p:sp>
        <p:nvSpPr>
          <p:cNvPr id="1281" name="Google Shape;1281;p28"/>
          <p:cNvSpPr txBox="1"/>
          <p:nvPr/>
        </p:nvSpPr>
        <p:spPr>
          <a:xfrm>
            <a:off x="4200651" y="3368488"/>
            <a:ext cx="2111271" cy="57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Μία φορά: 37,5%</a:t>
            </a:r>
          </a:p>
          <a:p>
            <a:pPr marL="0" lvl="0" indent="0" algn="l" rtl="0">
              <a:spcBef>
                <a:spcPts val="0"/>
              </a:spcBef>
              <a:spcAft>
                <a:spcPts val="0"/>
              </a:spcAft>
              <a:buNone/>
            </a:pP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Πολλαπλή: 37,5%</a:t>
            </a:r>
          </a:p>
          <a:p>
            <a:pPr marL="0" lvl="0" indent="0" algn="l" rtl="0">
              <a:spcBef>
                <a:spcPts val="0"/>
              </a:spcBef>
              <a:spcAft>
                <a:spcPts val="0"/>
              </a:spcAft>
              <a:buNone/>
            </a:pPr>
            <a:r>
              <a:rPr lang="el-GR" sz="1300" dirty="0">
                <a:solidFill>
                  <a:schemeClr val="tx1"/>
                </a:solidFill>
                <a:latin typeface="Times New Roman" panose="02020603050405020304" pitchFamily="18" charset="0"/>
                <a:ea typeface="Roboto"/>
                <a:cs typeface="Times New Roman" panose="02020603050405020304" pitchFamily="18" charset="0"/>
                <a:sym typeface="Roboto"/>
              </a:rPr>
              <a:t>Δεν διευκρινίζεται</a:t>
            </a:r>
            <a:r>
              <a:rPr lang="en-US" sz="1300" dirty="0">
                <a:solidFill>
                  <a:schemeClr val="tx1"/>
                </a:solidFill>
                <a:latin typeface="Times New Roman" panose="02020603050405020304" pitchFamily="18" charset="0"/>
                <a:ea typeface="Roboto"/>
                <a:cs typeface="Times New Roman" panose="02020603050405020304" pitchFamily="18" charset="0"/>
                <a:sym typeface="Roboto"/>
              </a:rPr>
              <a:t>: 25,0%</a:t>
            </a:r>
            <a:endParaRPr sz="1300" dirty="0">
              <a:solidFill>
                <a:schemeClr val="tx1"/>
              </a:solidFill>
              <a:latin typeface="Times New Roman" panose="02020603050405020304" pitchFamily="18" charset="0"/>
              <a:ea typeface="Roboto"/>
              <a:cs typeface="Times New Roman" panose="02020603050405020304" pitchFamily="18" charset="0"/>
              <a:sym typeface="Roboto"/>
            </a:endParaRPr>
          </a:p>
        </p:txBody>
      </p:sp>
      <p:sp>
        <p:nvSpPr>
          <p:cNvPr id="1282" name="Google Shape;1282;p28"/>
          <p:cNvSpPr txBox="1"/>
          <p:nvPr/>
        </p:nvSpPr>
        <p:spPr>
          <a:xfrm>
            <a:off x="685701" y="1824121"/>
            <a:ext cx="2753134" cy="57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Πειραματικές: 50,0% </a:t>
            </a:r>
            <a:r>
              <a:rPr lang="el-GR" sz="1300" dirty="0">
                <a:solidFill>
                  <a:schemeClr val="tx1"/>
                </a:solidFill>
                <a:latin typeface="Times New Roman" panose="02020603050405020304" pitchFamily="18" charset="0"/>
                <a:ea typeface="Roboto"/>
                <a:cs typeface="Times New Roman" panose="02020603050405020304" pitchFamily="18" charset="0"/>
                <a:sym typeface="Roboto"/>
              </a:rPr>
              <a:t>(κυρίως RCTs) </a:t>
            </a:r>
          </a:p>
          <a:p>
            <a:pPr marL="0" lvl="0" indent="0" algn="l" rtl="0">
              <a:spcBef>
                <a:spcPts val="0"/>
              </a:spcBef>
              <a:spcAft>
                <a:spcPts val="0"/>
              </a:spcAft>
              <a:buNone/>
            </a:pP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Μη πειραματικές: 50,0%</a:t>
            </a:r>
            <a:endParaRPr sz="1300" b="1" dirty="0">
              <a:solidFill>
                <a:schemeClr val="tx1"/>
              </a:solidFill>
              <a:latin typeface="Times New Roman" panose="02020603050405020304" pitchFamily="18" charset="0"/>
              <a:ea typeface="Roboto"/>
              <a:cs typeface="Times New Roman" panose="02020603050405020304" pitchFamily="18" charset="0"/>
              <a:sym typeface="Roboto"/>
            </a:endParaRPr>
          </a:p>
        </p:txBody>
      </p:sp>
      <p:grpSp>
        <p:nvGrpSpPr>
          <p:cNvPr id="1283" name="Google Shape;1283;p28"/>
          <p:cNvGrpSpPr/>
          <p:nvPr/>
        </p:nvGrpSpPr>
        <p:grpSpPr>
          <a:xfrm>
            <a:off x="3696639" y="2985223"/>
            <a:ext cx="494019" cy="1806186"/>
            <a:chOff x="5046810" y="2925831"/>
            <a:chExt cx="494019" cy="1806186"/>
          </a:xfrm>
        </p:grpSpPr>
        <p:grpSp>
          <p:nvGrpSpPr>
            <p:cNvPr id="1284" name="Google Shape;1284;p28"/>
            <p:cNvGrpSpPr/>
            <p:nvPr/>
          </p:nvGrpSpPr>
          <p:grpSpPr>
            <a:xfrm>
              <a:off x="5046810" y="2925831"/>
              <a:ext cx="494019" cy="1806186"/>
              <a:chOff x="1376823" y="2925831"/>
              <a:chExt cx="494019" cy="1806186"/>
            </a:xfrm>
          </p:grpSpPr>
          <p:sp>
            <p:nvSpPr>
              <p:cNvPr id="1285" name="Google Shape;1285;p28"/>
              <p:cNvSpPr/>
              <p:nvPr/>
            </p:nvSpPr>
            <p:spPr>
              <a:xfrm>
                <a:off x="1416642" y="4277817"/>
                <a:ext cx="454200" cy="454200"/>
              </a:xfrm>
              <a:prstGeom prst="star10">
                <a:avLst>
                  <a:gd name="adj" fmla="val 44906"/>
                  <a:gd name="hf" fmla="val 105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86" name="Google Shape;1286;p28"/>
              <p:cNvSpPr/>
              <p:nvPr/>
            </p:nvSpPr>
            <p:spPr>
              <a:xfrm>
                <a:off x="1376823" y="4253931"/>
                <a:ext cx="454200" cy="454200"/>
              </a:xfrm>
              <a:prstGeom prst="star10">
                <a:avLst>
                  <a:gd name="adj" fmla="val 44906"/>
                  <a:gd name="hf" fmla="val 105146"/>
                </a:avLst>
              </a:prstGeom>
              <a:solidFill>
                <a:schemeClr val="lt1"/>
              </a:solid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cxnSp>
            <p:nvCxnSpPr>
              <p:cNvPr id="1287" name="Google Shape;1287;p28"/>
              <p:cNvCxnSpPr>
                <a:stCxn id="1286" idx="8"/>
              </p:cNvCxnSpPr>
              <p:nvPr/>
            </p:nvCxnSpPr>
            <p:spPr>
              <a:xfrm rot="10800000">
                <a:off x="1603923" y="2925831"/>
                <a:ext cx="0" cy="1328100"/>
              </a:xfrm>
              <a:prstGeom prst="straightConnector1">
                <a:avLst/>
              </a:prstGeom>
              <a:noFill/>
              <a:ln w="19050" cap="flat" cmpd="sng">
                <a:solidFill>
                  <a:schemeClr val="accent5"/>
                </a:solidFill>
                <a:prstDash val="solid"/>
                <a:round/>
                <a:headEnd type="none" w="med" len="med"/>
                <a:tailEnd type="oval" w="med" len="med"/>
              </a:ln>
            </p:spPr>
          </p:cxnSp>
        </p:grpSp>
        <p:sp>
          <p:nvSpPr>
            <p:cNvPr id="1288" name="Google Shape;1288;p28"/>
            <p:cNvSpPr txBox="1"/>
            <p:nvPr/>
          </p:nvSpPr>
          <p:spPr>
            <a:xfrm>
              <a:off x="5114591" y="4359532"/>
              <a:ext cx="3117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dirty="0">
                  <a:solidFill>
                    <a:schemeClr val="accent5"/>
                  </a:solidFill>
                  <a:latin typeface="Fira Sans SemiBold"/>
                  <a:ea typeface="Fira Sans SemiBold"/>
                  <a:cs typeface="Fira Sans SemiBold"/>
                  <a:sym typeface="Fira Sans SemiBold"/>
                </a:rPr>
                <a:t>5</a:t>
              </a:r>
              <a:endParaRPr dirty="0">
                <a:solidFill>
                  <a:schemeClr val="accent5"/>
                </a:solidFill>
                <a:latin typeface="Fira Sans SemiBold"/>
                <a:ea typeface="Fira Sans SemiBold"/>
                <a:cs typeface="Fira Sans SemiBold"/>
                <a:sym typeface="Fira Sans SemiBold"/>
              </a:endParaRPr>
            </a:p>
          </p:txBody>
        </p:sp>
      </p:grpSp>
      <p:grpSp>
        <p:nvGrpSpPr>
          <p:cNvPr id="1289" name="Google Shape;1289;p28"/>
          <p:cNvGrpSpPr/>
          <p:nvPr/>
        </p:nvGrpSpPr>
        <p:grpSpPr>
          <a:xfrm>
            <a:off x="3362485" y="1194131"/>
            <a:ext cx="494019" cy="1806186"/>
            <a:chOff x="3552985" y="1194131"/>
            <a:chExt cx="494019" cy="1806186"/>
          </a:xfrm>
        </p:grpSpPr>
        <p:grpSp>
          <p:nvGrpSpPr>
            <p:cNvPr id="1290" name="Google Shape;1290;p28"/>
            <p:cNvGrpSpPr/>
            <p:nvPr/>
          </p:nvGrpSpPr>
          <p:grpSpPr>
            <a:xfrm rot="10800000" flipH="1">
              <a:off x="3552985" y="1194131"/>
              <a:ext cx="494019" cy="1806186"/>
              <a:chOff x="1376823" y="2925831"/>
              <a:chExt cx="494019" cy="1806186"/>
            </a:xfrm>
          </p:grpSpPr>
          <p:sp>
            <p:nvSpPr>
              <p:cNvPr id="1291" name="Google Shape;1291;p28"/>
              <p:cNvSpPr/>
              <p:nvPr/>
            </p:nvSpPr>
            <p:spPr>
              <a:xfrm>
                <a:off x="1416642" y="4277817"/>
                <a:ext cx="454200" cy="454200"/>
              </a:xfrm>
              <a:prstGeom prst="star10">
                <a:avLst>
                  <a:gd name="adj" fmla="val 44906"/>
                  <a:gd name="hf" fmla="val 105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92" name="Google Shape;1292;p28"/>
              <p:cNvSpPr/>
              <p:nvPr/>
            </p:nvSpPr>
            <p:spPr>
              <a:xfrm>
                <a:off x="1376823" y="4253931"/>
                <a:ext cx="454200" cy="454200"/>
              </a:xfrm>
              <a:prstGeom prst="star10">
                <a:avLst>
                  <a:gd name="adj" fmla="val 44906"/>
                  <a:gd name="hf" fmla="val 105146"/>
                </a:avLst>
              </a:prstGeom>
              <a:solidFill>
                <a:schemeClr val="lt1"/>
              </a:solid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cxnSp>
            <p:nvCxnSpPr>
              <p:cNvPr id="1293" name="Google Shape;1293;p28"/>
              <p:cNvCxnSpPr>
                <a:stCxn id="1292" idx="8"/>
              </p:cNvCxnSpPr>
              <p:nvPr/>
            </p:nvCxnSpPr>
            <p:spPr>
              <a:xfrm rot="10800000">
                <a:off x="1603923" y="2925831"/>
                <a:ext cx="0" cy="1328100"/>
              </a:xfrm>
              <a:prstGeom prst="straightConnector1">
                <a:avLst/>
              </a:prstGeom>
              <a:noFill/>
              <a:ln w="19050" cap="flat" cmpd="sng">
                <a:solidFill>
                  <a:schemeClr val="accent5"/>
                </a:solidFill>
                <a:prstDash val="solid"/>
                <a:round/>
                <a:headEnd type="none" w="med" len="med"/>
                <a:tailEnd type="oval" w="med" len="med"/>
              </a:ln>
            </p:spPr>
          </p:cxnSp>
        </p:grpSp>
        <p:sp>
          <p:nvSpPr>
            <p:cNvPr id="1294" name="Google Shape;1294;p28"/>
            <p:cNvSpPr txBox="1"/>
            <p:nvPr/>
          </p:nvSpPr>
          <p:spPr>
            <a:xfrm>
              <a:off x="3614625" y="1319458"/>
              <a:ext cx="3117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dirty="0">
                  <a:solidFill>
                    <a:schemeClr val="accent5"/>
                  </a:solidFill>
                  <a:latin typeface="Fira Sans SemiBold"/>
                  <a:ea typeface="Fira Sans SemiBold"/>
                  <a:cs typeface="Fira Sans SemiBold"/>
                  <a:sym typeface="Fira Sans SemiBold"/>
                </a:rPr>
                <a:t>2</a:t>
              </a:r>
              <a:endParaRPr dirty="0">
                <a:solidFill>
                  <a:schemeClr val="accent5"/>
                </a:solidFill>
                <a:latin typeface="Fira Sans SemiBold"/>
                <a:ea typeface="Fira Sans SemiBold"/>
                <a:cs typeface="Fira Sans SemiBold"/>
                <a:sym typeface="Fira Sans SemiBold"/>
              </a:endParaRPr>
            </a:p>
          </p:txBody>
        </p:sp>
      </p:grpSp>
      <p:grpSp>
        <p:nvGrpSpPr>
          <p:cNvPr id="1295" name="Google Shape;1295;p28"/>
          <p:cNvGrpSpPr/>
          <p:nvPr/>
        </p:nvGrpSpPr>
        <p:grpSpPr>
          <a:xfrm>
            <a:off x="6133359" y="1194131"/>
            <a:ext cx="494019" cy="1806186"/>
            <a:chOff x="6542148" y="1194131"/>
            <a:chExt cx="494019" cy="1806186"/>
          </a:xfrm>
        </p:grpSpPr>
        <p:grpSp>
          <p:nvGrpSpPr>
            <p:cNvPr id="1296" name="Google Shape;1296;p28"/>
            <p:cNvGrpSpPr/>
            <p:nvPr/>
          </p:nvGrpSpPr>
          <p:grpSpPr>
            <a:xfrm rot="10800000" flipH="1">
              <a:off x="6542148" y="1194131"/>
              <a:ext cx="494019" cy="1806186"/>
              <a:chOff x="1376823" y="2925831"/>
              <a:chExt cx="494019" cy="1806186"/>
            </a:xfrm>
          </p:grpSpPr>
          <p:sp>
            <p:nvSpPr>
              <p:cNvPr id="1297" name="Google Shape;1297;p28"/>
              <p:cNvSpPr/>
              <p:nvPr/>
            </p:nvSpPr>
            <p:spPr>
              <a:xfrm>
                <a:off x="1416642" y="4277817"/>
                <a:ext cx="454200" cy="454200"/>
              </a:xfrm>
              <a:prstGeom prst="star10">
                <a:avLst>
                  <a:gd name="adj" fmla="val 44906"/>
                  <a:gd name="hf" fmla="val 105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98" name="Google Shape;1298;p28"/>
              <p:cNvSpPr/>
              <p:nvPr/>
            </p:nvSpPr>
            <p:spPr>
              <a:xfrm>
                <a:off x="1376823" y="4253931"/>
                <a:ext cx="454200" cy="454200"/>
              </a:xfrm>
              <a:prstGeom prst="star10">
                <a:avLst>
                  <a:gd name="adj" fmla="val 44906"/>
                  <a:gd name="hf" fmla="val 105146"/>
                </a:avLst>
              </a:prstGeom>
              <a:solidFill>
                <a:schemeClr val="lt1"/>
              </a:solid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cxnSp>
            <p:nvCxnSpPr>
              <p:cNvPr id="1299" name="Google Shape;1299;p28"/>
              <p:cNvCxnSpPr>
                <a:stCxn id="1298" idx="8"/>
              </p:cNvCxnSpPr>
              <p:nvPr/>
            </p:nvCxnSpPr>
            <p:spPr>
              <a:xfrm rot="10800000">
                <a:off x="1603923" y="2925831"/>
                <a:ext cx="0" cy="1328100"/>
              </a:xfrm>
              <a:prstGeom prst="straightConnector1">
                <a:avLst/>
              </a:prstGeom>
              <a:noFill/>
              <a:ln w="19050" cap="flat" cmpd="sng">
                <a:solidFill>
                  <a:schemeClr val="accent5"/>
                </a:solidFill>
                <a:prstDash val="solid"/>
                <a:round/>
                <a:headEnd type="none" w="med" len="med"/>
                <a:tailEnd type="oval" w="med" len="med"/>
              </a:ln>
            </p:spPr>
          </p:cxnSp>
        </p:grpSp>
        <p:sp>
          <p:nvSpPr>
            <p:cNvPr id="1300" name="Google Shape;1300;p28"/>
            <p:cNvSpPr txBox="1"/>
            <p:nvPr/>
          </p:nvSpPr>
          <p:spPr>
            <a:xfrm>
              <a:off x="6603787" y="1319458"/>
              <a:ext cx="3117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dirty="0">
                  <a:solidFill>
                    <a:schemeClr val="accent5"/>
                  </a:solidFill>
                  <a:latin typeface="Fira Sans SemiBold"/>
                  <a:ea typeface="Fira Sans SemiBold"/>
                  <a:cs typeface="Fira Sans SemiBold"/>
                  <a:sym typeface="Fira Sans SemiBold"/>
                </a:rPr>
                <a:t>3</a:t>
              </a:r>
              <a:endParaRPr dirty="0">
                <a:solidFill>
                  <a:schemeClr val="accent5"/>
                </a:solidFill>
                <a:latin typeface="Fira Sans SemiBold"/>
                <a:ea typeface="Fira Sans SemiBold"/>
                <a:cs typeface="Fira Sans SemiBold"/>
                <a:sym typeface="Fira Sans SemiBold"/>
              </a:endParaRPr>
            </a:p>
          </p:txBody>
        </p:sp>
      </p:grpSp>
      <p:sp>
        <p:nvSpPr>
          <p:cNvPr id="2" name="Google Shape;1280;p28">
            <a:extLst>
              <a:ext uri="{FF2B5EF4-FFF2-40B4-BE49-F238E27FC236}">
                <a16:creationId xmlns:a16="http://schemas.microsoft.com/office/drawing/2014/main" id="{615EAAE5-B8E4-D8AA-9564-094B7905B253}"/>
              </a:ext>
            </a:extLst>
          </p:cNvPr>
          <p:cNvSpPr txBox="1"/>
          <p:nvPr/>
        </p:nvSpPr>
        <p:spPr>
          <a:xfrm>
            <a:off x="7047308" y="4403573"/>
            <a:ext cx="1704985" cy="2259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5"/>
                </a:solidFill>
                <a:latin typeface="Fira Sans Extra Condensed"/>
                <a:ea typeface="Fira Sans Extra Condensed"/>
                <a:cs typeface="Fira Sans Extra Condensed"/>
                <a:sym typeface="Fira Sans Extra Condensed"/>
              </a:rPr>
              <a:t>Στόχοι παιχνιδιού</a:t>
            </a:r>
            <a:endParaRPr sz="1600" b="1" dirty="0">
              <a:solidFill>
                <a:schemeClr val="accent5"/>
              </a:solidFill>
              <a:latin typeface="Fira Sans Extra Condensed"/>
              <a:ea typeface="Fira Sans Extra Condensed"/>
              <a:cs typeface="Fira Sans Extra Condensed"/>
              <a:sym typeface="Fira Sans Extra Condensed"/>
            </a:endParaRPr>
          </a:p>
        </p:txBody>
      </p:sp>
      <p:sp>
        <p:nvSpPr>
          <p:cNvPr id="3" name="Google Shape;1281;p28">
            <a:extLst>
              <a:ext uri="{FF2B5EF4-FFF2-40B4-BE49-F238E27FC236}">
                <a16:creationId xmlns:a16="http://schemas.microsoft.com/office/drawing/2014/main" id="{11621E35-EE4B-AD7B-3169-95C75FC6749D}"/>
              </a:ext>
            </a:extLst>
          </p:cNvPr>
          <p:cNvSpPr txBox="1"/>
          <p:nvPr/>
        </p:nvSpPr>
        <p:spPr>
          <a:xfrm>
            <a:off x="6935351" y="3284147"/>
            <a:ext cx="2760260" cy="8825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Γνώση: 75%</a:t>
            </a:r>
          </a:p>
          <a:p>
            <a:pPr marL="0" lvl="0" indent="0" algn="l" rtl="0">
              <a:spcBef>
                <a:spcPts val="0"/>
              </a:spcBef>
              <a:spcAft>
                <a:spcPts val="0"/>
              </a:spcAft>
              <a:buNone/>
            </a:pPr>
            <a:r>
              <a:rPr lang="el-GR" sz="1300" b="1" dirty="0">
                <a:solidFill>
                  <a:schemeClr val="tx1"/>
                </a:solidFill>
                <a:latin typeface="Times New Roman" panose="02020603050405020304" pitchFamily="18" charset="0"/>
                <a:ea typeface="Roboto"/>
                <a:cs typeface="Times New Roman" panose="02020603050405020304" pitchFamily="18" charset="0"/>
                <a:sym typeface="Roboto"/>
              </a:rPr>
              <a:t>Στάση/πρόθεση: 56,2%</a:t>
            </a:r>
          </a:p>
          <a:p>
            <a:pPr marL="0" lvl="0" indent="0" algn="l" rtl="0">
              <a:spcBef>
                <a:spcPts val="0"/>
              </a:spcBef>
              <a:spcAft>
                <a:spcPts val="0"/>
              </a:spcAft>
              <a:buNone/>
            </a:pPr>
            <a:r>
              <a:rPr lang="el-GR" sz="1300" dirty="0">
                <a:solidFill>
                  <a:schemeClr val="tx1"/>
                </a:solidFill>
                <a:latin typeface="Times New Roman" panose="02020603050405020304" pitchFamily="18" charset="0"/>
                <a:ea typeface="Roboto"/>
                <a:cs typeface="Times New Roman" panose="02020603050405020304" pitchFamily="18" charset="0"/>
                <a:sym typeface="Roboto"/>
              </a:rPr>
              <a:t>Συμπεριφορά: 37,5%</a:t>
            </a:r>
          </a:p>
          <a:p>
            <a:pPr marL="0" lvl="0" indent="0" algn="l" rtl="0">
              <a:spcBef>
                <a:spcPts val="0"/>
              </a:spcBef>
              <a:spcAft>
                <a:spcPts val="0"/>
              </a:spcAft>
              <a:buNone/>
            </a:pPr>
            <a:r>
              <a:rPr lang="el-GR" sz="1300" dirty="0">
                <a:solidFill>
                  <a:schemeClr val="tx1"/>
                </a:solidFill>
                <a:latin typeface="Times New Roman" panose="02020603050405020304" pitchFamily="18" charset="0"/>
                <a:ea typeface="Roboto"/>
                <a:cs typeface="Times New Roman" panose="02020603050405020304" pitchFamily="18" charset="0"/>
                <a:sym typeface="Roboto"/>
              </a:rPr>
              <a:t>Επικοινωνία: 25%</a:t>
            </a:r>
            <a:endParaRPr sz="1300" dirty="0">
              <a:solidFill>
                <a:schemeClr val="tx1"/>
              </a:solidFill>
              <a:latin typeface="Times New Roman" panose="02020603050405020304" pitchFamily="18" charset="0"/>
              <a:ea typeface="Roboto"/>
              <a:cs typeface="Times New Roman" panose="02020603050405020304" pitchFamily="18" charset="0"/>
              <a:sym typeface="Roboto"/>
            </a:endParaRPr>
          </a:p>
        </p:txBody>
      </p:sp>
      <p:grpSp>
        <p:nvGrpSpPr>
          <p:cNvPr id="4" name="Google Shape;1283;p28">
            <a:extLst>
              <a:ext uri="{FF2B5EF4-FFF2-40B4-BE49-F238E27FC236}">
                <a16:creationId xmlns:a16="http://schemas.microsoft.com/office/drawing/2014/main" id="{0C1FDD05-3AEF-45A3-D2B2-2A162153CF1C}"/>
              </a:ext>
            </a:extLst>
          </p:cNvPr>
          <p:cNvGrpSpPr/>
          <p:nvPr/>
        </p:nvGrpSpPr>
        <p:grpSpPr>
          <a:xfrm>
            <a:off x="6479498" y="2985223"/>
            <a:ext cx="494019" cy="1806186"/>
            <a:chOff x="5046810" y="2925831"/>
            <a:chExt cx="494019" cy="1806186"/>
          </a:xfrm>
        </p:grpSpPr>
        <p:grpSp>
          <p:nvGrpSpPr>
            <p:cNvPr id="5" name="Google Shape;1284;p28">
              <a:extLst>
                <a:ext uri="{FF2B5EF4-FFF2-40B4-BE49-F238E27FC236}">
                  <a16:creationId xmlns:a16="http://schemas.microsoft.com/office/drawing/2014/main" id="{FA34CB10-B70D-9B8B-0C8B-1CF78B0B9236}"/>
                </a:ext>
              </a:extLst>
            </p:cNvPr>
            <p:cNvGrpSpPr/>
            <p:nvPr/>
          </p:nvGrpSpPr>
          <p:grpSpPr>
            <a:xfrm>
              <a:off x="5046810" y="2925831"/>
              <a:ext cx="494019" cy="1806186"/>
              <a:chOff x="1376823" y="2925831"/>
              <a:chExt cx="494019" cy="1806186"/>
            </a:xfrm>
          </p:grpSpPr>
          <p:sp>
            <p:nvSpPr>
              <p:cNvPr id="7" name="Google Shape;1285;p28">
                <a:extLst>
                  <a:ext uri="{FF2B5EF4-FFF2-40B4-BE49-F238E27FC236}">
                    <a16:creationId xmlns:a16="http://schemas.microsoft.com/office/drawing/2014/main" id="{C2B68E17-42CF-7D61-6BBC-DF269AE3C5FB}"/>
                  </a:ext>
                </a:extLst>
              </p:cNvPr>
              <p:cNvSpPr/>
              <p:nvPr/>
            </p:nvSpPr>
            <p:spPr>
              <a:xfrm>
                <a:off x="1416642" y="4277817"/>
                <a:ext cx="454200" cy="454200"/>
              </a:xfrm>
              <a:prstGeom prst="star10">
                <a:avLst>
                  <a:gd name="adj" fmla="val 44906"/>
                  <a:gd name="hf" fmla="val 105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 name="Google Shape;1286;p28">
                <a:extLst>
                  <a:ext uri="{FF2B5EF4-FFF2-40B4-BE49-F238E27FC236}">
                    <a16:creationId xmlns:a16="http://schemas.microsoft.com/office/drawing/2014/main" id="{4FB456AD-B485-5E4C-73A2-AFA47C1CA63F}"/>
                  </a:ext>
                </a:extLst>
              </p:cNvPr>
              <p:cNvSpPr/>
              <p:nvPr/>
            </p:nvSpPr>
            <p:spPr>
              <a:xfrm>
                <a:off x="1376823" y="4253931"/>
                <a:ext cx="454200" cy="454200"/>
              </a:xfrm>
              <a:prstGeom prst="star10">
                <a:avLst>
                  <a:gd name="adj" fmla="val 44906"/>
                  <a:gd name="hf" fmla="val 105146"/>
                </a:avLst>
              </a:prstGeom>
              <a:solidFill>
                <a:schemeClr val="lt1"/>
              </a:solid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cxnSp>
            <p:nvCxnSpPr>
              <p:cNvPr id="9" name="Google Shape;1287;p28">
                <a:extLst>
                  <a:ext uri="{FF2B5EF4-FFF2-40B4-BE49-F238E27FC236}">
                    <a16:creationId xmlns:a16="http://schemas.microsoft.com/office/drawing/2014/main" id="{82409D04-C81A-D066-7D4F-A7A265E54B2A}"/>
                  </a:ext>
                </a:extLst>
              </p:cNvPr>
              <p:cNvCxnSpPr>
                <a:stCxn id="8" idx="8"/>
              </p:cNvCxnSpPr>
              <p:nvPr/>
            </p:nvCxnSpPr>
            <p:spPr>
              <a:xfrm rot="10800000">
                <a:off x="1603923" y="2925831"/>
                <a:ext cx="0" cy="1328100"/>
              </a:xfrm>
              <a:prstGeom prst="straightConnector1">
                <a:avLst/>
              </a:prstGeom>
              <a:noFill/>
              <a:ln w="19050" cap="flat" cmpd="sng">
                <a:solidFill>
                  <a:schemeClr val="accent5"/>
                </a:solidFill>
                <a:prstDash val="solid"/>
                <a:round/>
                <a:headEnd type="none" w="med" len="med"/>
                <a:tailEnd type="oval" w="med" len="med"/>
              </a:ln>
            </p:spPr>
          </p:cxnSp>
        </p:grpSp>
        <p:sp>
          <p:nvSpPr>
            <p:cNvPr id="6" name="Google Shape;1288;p28">
              <a:extLst>
                <a:ext uri="{FF2B5EF4-FFF2-40B4-BE49-F238E27FC236}">
                  <a16:creationId xmlns:a16="http://schemas.microsoft.com/office/drawing/2014/main" id="{77C02ADF-7A8B-7FDA-7200-DEE2D2AC1CD3}"/>
                </a:ext>
              </a:extLst>
            </p:cNvPr>
            <p:cNvSpPr txBox="1"/>
            <p:nvPr/>
          </p:nvSpPr>
          <p:spPr>
            <a:xfrm>
              <a:off x="5114591" y="4359532"/>
              <a:ext cx="3117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dirty="0">
                  <a:solidFill>
                    <a:schemeClr val="accent5"/>
                  </a:solidFill>
                  <a:latin typeface="Fira Sans SemiBold"/>
                  <a:ea typeface="Fira Sans SemiBold"/>
                  <a:cs typeface="Fira Sans SemiBold"/>
                  <a:sym typeface="Fira Sans SemiBold"/>
                </a:rPr>
                <a:t>6</a:t>
              </a:r>
              <a:endParaRPr dirty="0">
                <a:solidFill>
                  <a:schemeClr val="accent5"/>
                </a:solidFill>
                <a:latin typeface="Fira Sans SemiBold"/>
                <a:ea typeface="Fira Sans SemiBold"/>
                <a:cs typeface="Fira Sans SemiBold"/>
                <a:sym typeface="Fira Sans SemiBold"/>
              </a:endParaRPr>
            </a:p>
          </p:txBody>
        </p:sp>
      </p:grpSp>
      <p:sp>
        <p:nvSpPr>
          <p:cNvPr id="12" name="Τίτλος 1">
            <a:extLst>
              <a:ext uri="{FF2B5EF4-FFF2-40B4-BE49-F238E27FC236}">
                <a16:creationId xmlns:a16="http://schemas.microsoft.com/office/drawing/2014/main" id="{25B7D504-730D-AA2C-A01F-2EB199564417}"/>
              </a:ext>
            </a:extLst>
          </p:cNvPr>
          <p:cNvSpPr>
            <a:spLocks noGrp="1"/>
          </p:cNvSpPr>
          <p:nvPr>
            <p:ph type="title"/>
          </p:nvPr>
        </p:nvSpPr>
        <p:spPr>
          <a:xfrm>
            <a:off x="0" y="327655"/>
            <a:ext cx="9144000" cy="331800"/>
          </a:xfrm>
        </p:spPr>
        <p:txBody>
          <a:bodyPr/>
          <a:lstStyle/>
          <a:p>
            <a:r>
              <a:rPr lang="el-GR" b="1" dirty="0">
                <a:solidFill>
                  <a:schemeClr val="tx2">
                    <a:lumMod val="50000"/>
                  </a:schemeClr>
                </a:solidFill>
                <a:latin typeface="Times New Roman" panose="02020603050405020304" pitchFamily="18" charset="0"/>
                <a:cs typeface="Times New Roman" panose="02020603050405020304" pitchFamily="18" charset="0"/>
              </a:rPr>
              <a:t>Αποτελέσματα - 4</a:t>
            </a:r>
            <a:r>
              <a:rPr lang="el-GR" b="1" baseline="30000" dirty="0">
                <a:solidFill>
                  <a:schemeClr val="tx2">
                    <a:lumMod val="50000"/>
                  </a:schemeClr>
                </a:solidFill>
                <a:latin typeface="Times New Roman" panose="02020603050405020304" pitchFamily="18" charset="0"/>
                <a:cs typeface="Times New Roman" panose="02020603050405020304" pitchFamily="18" charset="0"/>
              </a:rPr>
              <a:t>ο</a:t>
            </a:r>
            <a:r>
              <a:rPr lang="el-GR" b="1" dirty="0">
                <a:solidFill>
                  <a:schemeClr val="tx2">
                    <a:lumMod val="50000"/>
                  </a:schemeClr>
                </a:solidFill>
                <a:latin typeface="Times New Roman" panose="02020603050405020304" pitchFamily="18" charset="0"/>
                <a:cs typeface="Times New Roman" panose="02020603050405020304" pitchFamily="18" charset="0"/>
              </a:rPr>
              <a:t> ερευνητικό ερώτημα (χαρακτηριστικά μελετών) </a:t>
            </a:r>
          </a:p>
        </p:txBody>
      </p:sp>
      <p:sp>
        <p:nvSpPr>
          <p:cNvPr id="14" name="TextBox 13">
            <a:extLst>
              <a:ext uri="{FF2B5EF4-FFF2-40B4-BE49-F238E27FC236}">
                <a16:creationId xmlns:a16="http://schemas.microsoft.com/office/drawing/2014/main" id="{9FCBDECC-173C-6C8B-B969-0AD8FA3744DF}"/>
              </a:ext>
            </a:extLst>
          </p:cNvPr>
          <p:cNvSpPr txBox="1"/>
          <p:nvPr/>
        </p:nvSpPr>
        <p:spPr>
          <a:xfrm>
            <a:off x="1463040" y="700484"/>
            <a:ext cx="6316980" cy="276999"/>
          </a:xfrm>
          <a:prstGeom prst="rect">
            <a:avLst/>
          </a:prstGeom>
          <a:noFill/>
        </p:spPr>
        <p:txBody>
          <a:bodyPr wrap="square">
            <a:spAutoFit/>
          </a:bodyPr>
          <a:lstStyle/>
          <a:p>
            <a:r>
              <a:rPr lang="el-GR" sz="1200" dirty="0">
                <a:latin typeface="Times New Roman" panose="02020603050405020304" pitchFamily="18" charset="0"/>
                <a:ea typeface="Roboto"/>
                <a:cs typeface="Times New Roman" panose="02020603050405020304" pitchFamily="18" charset="0"/>
              </a:rPr>
              <a:t>4.1 Ποια βασικά χαρακτηριστικά σχεδιασμού αναφέρονται στις μελέτες για τα </a:t>
            </a:r>
            <a:r>
              <a:rPr lang="en-US" sz="1200" dirty="0">
                <a:latin typeface="Times New Roman" panose="02020603050405020304" pitchFamily="18" charset="0"/>
                <a:ea typeface="Roboto"/>
                <a:cs typeface="Times New Roman" panose="02020603050405020304" pitchFamily="18" charset="0"/>
              </a:rPr>
              <a:t>HPV </a:t>
            </a:r>
            <a:r>
              <a:rPr lang="el-GR" sz="1200" dirty="0">
                <a:latin typeface="Times New Roman" panose="02020603050405020304" pitchFamily="18" charset="0"/>
                <a:ea typeface="Roboto"/>
                <a:cs typeface="Times New Roman" panose="02020603050405020304" pitchFamily="18" charset="0"/>
              </a:rPr>
              <a:t>serious games;</a:t>
            </a:r>
          </a:p>
        </p:txBody>
      </p:sp>
      <p:pic>
        <p:nvPicPr>
          <p:cNvPr id="11" name="Εικόνα 10">
            <a:extLst>
              <a:ext uri="{FF2B5EF4-FFF2-40B4-BE49-F238E27FC236}">
                <a16:creationId xmlns:a16="http://schemas.microsoft.com/office/drawing/2014/main" id="{731790DD-7CCD-CEA2-FA35-4BCC8B95F5F5}"/>
              </a:ext>
            </a:extLst>
          </p:cNvPr>
          <p:cNvPicPr>
            <a:picLocks noChangeAspect="1"/>
          </p:cNvPicPr>
          <p:nvPr/>
        </p:nvPicPr>
        <p:blipFill>
          <a:blip r:embed="rId3"/>
          <a:srcRect l="30718" r="33734"/>
          <a:stretch>
            <a:fillRect/>
          </a:stretch>
        </p:blipFill>
        <p:spPr>
          <a:xfrm>
            <a:off x="2826843" y="2310635"/>
            <a:ext cx="626040" cy="672468"/>
          </a:xfrm>
          <a:prstGeom prst="rect">
            <a:avLst/>
          </a:prstGeom>
        </p:spPr>
      </p:pic>
      <p:pic>
        <p:nvPicPr>
          <p:cNvPr id="15" name="Εικόνα 14">
            <a:extLst>
              <a:ext uri="{FF2B5EF4-FFF2-40B4-BE49-F238E27FC236}">
                <a16:creationId xmlns:a16="http://schemas.microsoft.com/office/drawing/2014/main" id="{500AA2FB-25D5-1F64-23CF-E5BF00CD694A}"/>
              </a:ext>
            </a:extLst>
          </p:cNvPr>
          <p:cNvPicPr>
            <a:picLocks noChangeAspect="1"/>
          </p:cNvPicPr>
          <p:nvPr/>
        </p:nvPicPr>
        <p:blipFill>
          <a:blip r:embed="rId4"/>
          <a:srcRect l="8095"/>
          <a:stretch>
            <a:fillRect/>
          </a:stretch>
        </p:blipFill>
        <p:spPr>
          <a:xfrm rot="16200000">
            <a:off x="8339403" y="4600491"/>
            <a:ext cx="309552" cy="786827"/>
          </a:xfrm>
          <a:prstGeom prst="rect">
            <a:avLst/>
          </a:prstGeom>
        </p:spPr>
      </p:pic>
      <p:pic>
        <p:nvPicPr>
          <p:cNvPr id="13" name="Εικόνα 12">
            <a:extLst>
              <a:ext uri="{FF2B5EF4-FFF2-40B4-BE49-F238E27FC236}">
                <a16:creationId xmlns:a16="http://schemas.microsoft.com/office/drawing/2014/main" id="{55F6CBB1-AFBC-D89D-D4FC-3D256067FA9B}"/>
              </a:ext>
            </a:extLst>
          </p:cNvPr>
          <p:cNvPicPr>
            <a:picLocks noChangeAspect="1"/>
          </p:cNvPicPr>
          <p:nvPr/>
        </p:nvPicPr>
        <p:blipFill>
          <a:blip r:embed="rId5"/>
          <a:stretch>
            <a:fillRect/>
          </a:stretch>
        </p:blipFill>
        <p:spPr>
          <a:xfrm>
            <a:off x="6895131" y="2632649"/>
            <a:ext cx="418314" cy="358555"/>
          </a:xfrm>
          <a:prstGeom prst="rect">
            <a:avLst/>
          </a:prstGeom>
        </p:spPr>
      </p:pic>
      <p:pic>
        <p:nvPicPr>
          <p:cNvPr id="17" name="Εικόνα 16">
            <a:extLst>
              <a:ext uri="{FF2B5EF4-FFF2-40B4-BE49-F238E27FC236}">
                <a16:creationId xmlns:a16="http://schemas.microsoft.com/office/drawing/2014/main" id="{2D55CC11-4C35-00E7-195D-4B7C80126AFB}"/>
              </a:ext>
            </a:extLst>
          </p:cNvPr>
          <p:cNvPicPr>
            <a:picLocks noChangeAspect="1"/>
          </p:cNvPicPr>
          <p:nvPr/>
        </p:nvPicPr>
        <p:blipFill>
          <a:blip r:embed="rId6"/>
          <a:stretch>
            <a:fillRect/>
          </a:stretch>
        </p:blipFill>
        <p:spPr>
          <a:xfrm>
            <a:off x="-46998" y="4539524"/>
            <a:ext cx="541156" cy="6203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A7091-7A59-4654-1BE5-B7A6E1736D6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BD134CD-E61A-EB16-A9D2-E849CE7671D5}"/>
              </a:ext>
            </a:extLst>
          </p:cNvPr>
          <p:cNvSpPr>
            <a:spLocks noGrp="1"/>
          </p:cNvSpPr>
          <p:nvPr>
            <p:ph type="title"/>
          </p:nvPr>
        </p:nvSpPr>
        <p:spPr>
          <a:xfrm>
            <a:off x="-45720" y="327655"/>
            <a:ext cx="9235440" cy="331800"/>
          </a:xfrm>
        </p:spPr>
        <p:txBody>
          <a:body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Αποτελέσματα - 4</a:t>
            </a:r>
            <a:r>
              <a:rPr lang="el-GR" sz="2350" b="1" baseline="30000" dirty="0">
                <a:solidFill>
                  <a:schemeClr val="tx2">
                    <a:lumMod val="50000"/>
                  </a:schemeClr>
                </a:solidFill>
                <a:latin typeface="Times New Roman" panose="02020603050405020304" pitchFamily="18" charset="0"/>
                <a:cs typeface="Times New Roman" panose="02020603050405020304" pitchFamily="18" charset="0"/>
              </a:rPr>
              <a:t>ο</a:t>
            </a:r>
            <a:r>
              <a:rPr lang="el-GR" sz="2350" b="1" dirty="0">
                <a:solidFill>
                  <a:schemeClr val="tx2">
                    <a:lumMod val="50000"/>
                  </a:schemeClr>
                </a:solidFill>
                <a:latin typeface="Times New Roman" panose="02020603050405020304" pitchFamily="18" charset="0"/>
                <a:cs typeface="Times New Roman" panose="02020603050405020304" pitchFamily="18" charset="0"/>
              </a:rPr>
              <a:t> ερευνητικό ερώτημα (στοιχεία παιχνιδοποίησης)</a:t>
            </a:r>
          </a:p>
        </p:txBody>
      </p:sp>
      <p:sp>
        <p:nvSpPr>
          <p:cNvPr id="10" name="Google Shape;800;p25">
            <a:extLst>
              <a:ext uri="{FF2B5EF4-FFF2-40B4-BE49-F238E27FC236}">
                <a16:creationId xmlns:a16="http://schemas.microsoft.com/office/drawing/2014/main" id="{4EEE8806-F5E1-D2A0-5D10-A6376C35CC9F}"/>
              </a:ext>
            </a:extLst>
          </p:cNvPr>
          <p:cNvSpPr txBox="1"/>
          <p:nvPr/>
        </p:nvSpPr>
        <p:spPr>
          <a:xfrm flipH="1">
            <a:off x="5142704" y="879741"/>
            <a:ext cx="3505200" cy="3769325"/>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t" anchorCtr="0">
            <a:spAutoFit/>
          </a:bodyPr>
          <a:lstStyle/>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4.2 Ποια στοιχεία παιχνιδοποίησης χρησιμοποιούνται συχνότερα;</a:t>
            </a:r>
            <a:r>
              <a:rPr lang="en-US" sz="1200" dirty="0">
                <a:solidFill>
                  <a:srgbClr val="171616"/>
                </a:solidFill>
                <a:latin typeface="Times New Roman" panose="02020603050405020304" pitchFamily="18" charset="0"/>
                <a:ea typeface="Roboto"/>
                <a:cs typeface="Times New Roman" panose="02020603050405020304" pitchFamily="18" charset="0"/>
                <a:sym typeface="Roboto"/>
              </a:rPr>
              <a:t> </a:t>
            </a:r>
            <a:r>
              <a:rPr lang="el-GR" sz="1200" dirty="0">
                <a:solidFill>
                  <a:srgbClr val="171616"/>
                </a:solidFill>
                <a:latin typeface="Times New Roman" panose="02020603050405020304" pitchFamily="18" charset="0"/>
                <a:ea typeface="Roboto"/>
                <a:cs typeface="Times New Roman" panose="02020603050405020304" pitchFamily="18" charset="0"/>
                <a:sym typeface="Roboto"/>
              </a:rPr>
              <a:t>(παραπάνω από 1 στοιχείο ανά παιχνίδι)</a:t>
            </a:r>
          </a:p>
          <a:p>
            <a:pPr marL="0" marR="0" lvl="0" indent="0" algn="just" rtl="0">
              <a:lnSpc>
                <a:spcPct val="107000"/>
              </a:lnSpc>
              <a:spcBef>
                <a:spcPts val="0"/>
              </a:spcBef>
              <a:spcAft>
                <a:spcPts val="0"/>
              </a:spcAft>
              <a:buClr>
                <a:srgbClr val="000000"/>
              </a:buClr>
              <a:buSzPts val="1400"/>
              <a:buFont typeface="Arial"/>
              <a:buNone/>
            </a:pP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lvl="0" algn="just">
              <a:lnSpc>
                <a:spcPct val="107000"/>
              </a:lnSpc>
              <a:buSzPts val="1400"/>
            </a:pPr>
            <a:r>
              <a:rPr lang="el-GR" sz="1200" b="1" dirty="0">
                <a:solidFill>
                  <a:schemeClr val="accent3">
                    <a:lumMod val="75000"/>
                  </a:schemeClr>
                </a:solidFill>
                <a:latin typeface="Times New Roman" panose="02020603050405020304" pitchFamily="18" charset="0"/>
                <a:ea typeface="Roboto"/>
                <a:cs typeface="Times New Roman" panose="02020603050405020304" pitchFamily="18" charset="0"/>
              </a:rPr>
              <a:t>Σύστημα βαθμολογίας (σκορ</a:t>
            </a:r>
            <a:r>
              <a:rPr lang="en-US" sz="1200" b="1" dirty="0">
                <a:solidFill>
                  <a:schemeClr val="accent3">
                    <a:lumMod val="75000"/>
                  </a:schemeClr>
                </a:solidFill>
                <a:latin typeface="Times New Roman" panose="02020603050405020304" pitchFamily="18" charset="0"/>
                <a:ea typeface="Roboto"/>
                <a:cs typeface="Times New Roman" panose="02020603050405020304" pitchFamily="18" charset="0"/>
              </a:rPr>
              <a:t>) </a:t>
            </a:r>
            <a:endParaRPr lang="el-GR" sz="1200" b="1" dirty="0">
              <a:solidFill>
                <a:schemeClr val="accent3">
                  <a:lumMod val="75000"/>
                </a:schemeClr>
              </a:solidFill>
              <a:latin typeface="Times New Roman" panose="02020603050405020304" pitchFamily="18" charset="0"/>
              <a:ea typeface="Roboto"/>
              <a:cs typeface="Times New Roman" panose="02020603050405020304" pitchFamily="18" charset="0"/>
            </a:endParaRPr>
          </a:p>
          <a:p>
            <a:pPr lvl="0" algn="just">
              <a:lnSpc>
                <a:spcPct val="107000"/>
              </a:lnSpc>
              <a:buSzPts val="1400"/>
            </a:pPr>
            <a:r>
              <a:rPr lang="en-US" sz="1200" b="1" dirty="0">
                <a:solidFill>
                  <a:schemeClr val="bg2">
                    <a:lumMod val="75000"/>
                  </a:schemeClr>
                </a:solidFill>
                <a:latin typeface="Times New Roman" panose="02020603050405020304" pitchFamily="18" charset="0"/>
                <a:ea typeface="Roboto"/>
                <a:cs typeface="Times New Roman" panose="02020603050405020304" pitchFamily="18" charset="0"/>
              </a:rPr>
              <a:t>Avatars</a:t>
            </a:r>
            <a:r>
              <a:rPr lang="el-GR" sz="1200" b="1" dirty="0">
                <a:solidFill>
                  <a:schemeClr val="bg2">
                    <a:lumMod val="75000"/>
                  </a:schemeClr>
                </a:solidFill>
                <a:latin typeface="Times New Roman" panose="02020603050405020304" pitchFamily="18" charset="0"/>
                <a:ea typeface="Roboto"/>
                <a:cs typeface="Times New Roman" panose="02020603050405020304" pitchFamily="18" charset="0"/>
              </a:rPr>
              <a:t> των ίδιων παικτών ή άλλων χαρακτήρων </a:t>
            </a:r>
          </a:p>
          <a:p>
            <a:pPr lvl="0" algn="just">
              <a:lnSpc>
                <a:spcPct val="107000"/>
              </a:lnSpc>
              <a:buSzPts val="1400"/>
            </a:pPr>
            <a:r>
              <a:rPr lang="el-GR" sz="1200" b="1" dirty="0">
                <a:solidFill>
                  <a:srgbClr val="92D050"/>
                </a:solidFill>
                <a:latin typeface="Times New Roman" panose="02020603050405020304" pitchFamily="18" charset="0"/>
                <a:ea typeface="Roboto"/>
                <a:cs typeface="Times New Roman" panose="02020603050405020304" pitchFamily="18" charset="0"/>
              </a:rPr>
              <a:t>Αφήγηση (</a:t>
            </a:r>
            <a:r>
              <a:rPr lang="en-US" sz="1200" b="1" dirty="0">
                <a:solidFill>
                  <a:srgbClr val="92D050"/>
                </a:solidFill>
                <a:latin typeface="Times New Roman" panose="02020603050405020304" pitchFamily="18" charset="0"/>
                <a:ea typeface="Roboto"/>
                <a:cs typeface="Times New Roman" panose="02020603050405020304" pitchFamily="18" charset="0"/>
              </a:rPr>
              <a:t>storytelling)</a:t>
            </a:r>
            <a:r>
              <a:rPr lang="el-GR" sz="1200" b="1" dirty="0">
                <a:solidFill>
                  <a:srgbClr val="92D050"/>
                </a:solidFill>
                <a:latin typeface="Times New Roman" panose="02020603050405020304" pitchFamily="18" charset="0"/>
                <a:ea typeface="Roboto"/>
                <a:cs typeface="Times New Roman" panose="02020603050405020304" pitchFamily="18" charset="0"/>
              </a:rPr>
              <a:t>, πλοκή παιχνιδιού</a:t>
            </a:r>
          </a:p>
          <a:p>
            <a:pPr lvl="0" algn="just">
              <a:lnSpc>
                <a:spcPct val="107000"/>
              </a:lnSpc>
              <a:buSzPts val="1400"/>
            </a:pPr>
            <a:endParaRPr lang="el-GR" sz="1200" dirty="0">
              <a:latin typeface="Times New Roman" panose="02020603050405020304" pitchFamily="18" charset="0"/>
              <a:ea typeface="Roboto"/>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ea typeface="Roboto"/>
                <a:cs typeface="Times New Roman" panose="02020603050405020304" pitchFamily="18" charset="0"/>
              </a:rPr>
              <a:t>Κυριαρχούν τα απλά και άμεσα στοιχεία επιβράβευσης (σκορ, νομίσματα, αστέρια)</a:t>
            </a:r>
          </a:p>
          <a:p>
            <a:pPr marL="171450" indent="-171450">
              <a:buFont typeface="Arial" panose="020B0604020202020204" pitchFamily="34" charset="0"/>
              <a:buChar char="•"/>
            </a:pPr>
            <a:endParaRPr lang="el-GR" sz="1200" dirty="0">
              <a:latin typeface="Times New Roman" panose="02020603050405020304" pitchFamily="18" charset="0"/>
              <a:ea typeface="Roboto"/>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ea typeface="Roboto"/>
                <a:cs typeface="Times New Roman" panose="02020603050405020304" pitchFamily="18" charset="0"/>
              </a:rPr>
              <a:t>Η αφήγηση και οι χαρακτήρες ενισχύουν την ενεργό συμμετοχή των εκπαιδευομένων</a:t>
            </a:r>
            <a:endParaRPr lang="en-US" sz="1200" dirty="0">
              <a:latin typeface="Times New Roman" panose="02020603050405020304" pitchFamily="18" charset="0"/>
              <a:ea typeface="Roboto"/>
              <a:cs typeface="Times New Roman" panose="02020603050405020304" pitchFamily="18" charset="0"/>
            </a:endParaRPr>
          </a:p>
          <a:p>
            <a:pPr marL="171450" indent="-171450">
              <a:buFont typeface="Arial" panose="020B0604020202020204" pitchFamily="34" charset="0"/>
              <a:buChar char="•"/>
            </a:pPr>
            <a:endParaRPr lang="el-GR" sz="1200" dirty="0">
              <a:latin typeface="Times New Roman" panose="02020603050405020304" pitchFamily="18" charset="0"/>
              <a:ea typeface="Roboto"/>
              <a:cs typeface="Times New Roman" panose="02020603050405020304" pitchFamily="18" charset="0"/>
            </a:endParaRPr>
          </a:p>
          <a:p>
            <a:pPr lvl="0" algn="just">
              <a:lnSpc>
                <a:spcPct val="107000"/>
              </a:lnSpc>
              <a:buSzPts val="1400"/>
            </a:pPr>
            <a:endParaRPr lang="el-GR" sz="1200" dirty="0">
              <a:latin typeface="Times New Roman" panose="02020603050405020304" pitchFamily="18" charset="0"/>
              <a:ea typeface="Roboto"/>
              <a:cs typeface="Times New Roman" panose="02020603050405020304" pitchFamily="18" charset="0"/>
            </a:endParaRPr>
          </a:p>
          <a:p>
            <a:pPr lvl="0" algn="just">
              <a:lnSpc>
                <a:spcPct val="107000"/>
              </a:lnSpc>
              <a:buSzPts val="1400"/>
            </a:pPr>
            <a:r>
              <a:rPr lang="el-GR" sz="1200" dirty="0">
                <a:latin typeface="Times New Roman" panose="02020603050405020304" pitchFamily="18" charset="0"/>
                <a:ea typeface="Roboto"/>
                <a:cs typeface="Times New Roman" panose="02020603050405020304" pitchFamily="18" charset="0"/>
              </a:rPr>
              <a:t>Επίπεδα, ανταμοιβές, πίνακες κατάταξης, χρόνος, χρησιμοποιούνται αλλά σε μικρότερη συχνότητα. </a:t>
            </a:r>
          </a:p>
          <a:p>
            <a:pPr lvl="0" algn="just">
              <a:lnSpc>
                <a:spcPct val="107000"/>
              </a:lnSpc>
              <a:buSzPts val="1400"/>
            </a:pPr>
            <a:endParaRPr lang="el-GR" sz="1200" dirty="0">
              <a:latin typeface="Times New Roman" panose="02020603050405020304" pitchFamily="18" charset="0"/>
              <a:ea typeface="Roboto"/>
              <a:cs typeface="Times New Roman" panose="02020603050405020304" pitchFamily="18" charset="0"/>
            </a:endParaRPr>
          </a:p>
          <a:p>
            <a:pPr lvl="0" algn="just">
              <a:lnSpc>
                <a:spcPct val="107000"/>
              </a:lnSpc>
              <a:buSzPts val="1400"/>
            </a:pPr>
            <a:endParaRPr lang="el-GR" sz="1200" dirty="0">
              <a:latin typeface="Times New Roman" panose="02020603050405020304" pitchFamily="18" charset="0"/>
              <a:ea typeface="Roboto"/>
              <a:cs typeface="Times New Roman" panose="02020603050405020304" pitchFamily="18" charset="0"/>
            </a:endParaRPr>
          </a:p>
          <a:p>
            <a:pPr lvl="0" algn="just">
              <a:lnSpc>
                <a:spcPct val="107000"/>
              </a:lnSpc>
              <a:buSzPts val="1400"/>
            </a:pPr>
            <a:endParaRPr lang="el-GR" sz="1200" dirty="0">
              <a:latin typeface="Times New Roman" panose="02020603050405020304" pitchFamily="18" charset="0"/>
              <a:ea typeface="Roboto"/>
              <a:cs typeface="Times New Roman" panose="02020603050405020304" pitchFamily="18" charset="0"/>
            </a:endParaRPr>
          </a:p>
        </p:txBody>
      </p:sp>
      <p:sp>
        <p:nvSpPr>
          <p:cNvPr id="11" name="Rectangle 7">
            <a:extLst>
              <a:ext uri="{FF2B5EF4-FFF2-40B4-BE49-F238E27FC236}">
                <a16:creationId xmlns:a16="http://schemas.microsoft.com/office/drawing/2014/main" id="{20809BA7-AB17-E18D-F00B-7BE062B62A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5" name="TextBox 4">
            <a:extLst>
              <a:ext uri="{FF2B5EF4-FFF2-40B4-BE49-F238E27FC236}">
                <a16:creationId xmlns:a16="http://schemas.microsoft.com/office/drawing/2014/main" id="{2CA65972-9ABD-C183-37E0-69F7DC38C6A7}"/>
              </a:ext>
            </a:extLst>
          </p:cNvPr>
          <p:cNvSpPr txBox="1"/>
          <p:nvPr/>
        </p:nvSpPr>
        <p:spPr>
          <a:xfrm>
            <a:off x="316971" y="4395745"/>
            <a:ext cx="4648200" cy="246221"/>
          </a:xfrm>
          <a:prstGeom prst="rect">
            <a:avLst/>
          </a:prstGeom>
          <a:noFill/>
        </p:spPr>
        <p:txBody>
          <a:bodyPr wrap="square">
            <a:spAutoFit/>
          </a:bodyPr>
          <a:lstStyle/>
          <a:p>
            <a:pPr algn="ctr"/>
            <a:r>
              <a:rPr lang="el-GR" sz="1000" b="1" dirty="0">
                <a:latin typeface="Times New Roman" panose="02020603050405020304" pitchFamily="18" charset="0"/>
                <a:cs typeface="Times New Roman" panose="02020603050405020304" pitchFamily="18" charset="0"/>
              </a:rPr>
              <a:t>Εικόνα</a:t>
            </a:r>
            <a:r>
              <a:rPr lang="en-US" sz="1000" b="1" dirty="0">
                <a:latin typeface="Times New Roman" panose="02020603050405020304" pitchFamily="18" charset="0"/>
                <a:cs typeface="Times New Roman" panose="02020603050405020304" pitchFamily="18" charset="0"/>
              </a:rPr>
              <a:t>: </a:t>
            </a:r>
            <a:r>
              <a:rPr lang="el-GR" sz="1000" b="1" dirty="0">
                <a:latin typeface="Times New Roman" panose="02020603050405020304" pitchFamily="18" charset="0"/>
                <a:cs typeface="Times New Roman" panose="02020603050405020304" pitchFamily="18" charset="0"/>
              </a:rPr>
              <a:t>Βασικά στοιχεία παιχνιδοποίησης στα HPV</a:t>
            </a:r>
            <a:r>
              <a:rPr lang="en-US" sz="1000" b="1" dirty="0">
                <a:latin typeface="Times New Roman" panose="02020603050405020304" pitchFamily="18" charset="0"/>
                <a:cs typeface="Times New Roman" panose="02020603050405020304" pitchFamily="18" charset="0"/>
              </a:rPr>
              <a:t> serious games (N=13)</a:t>
            </a:r>
            <a:endParaRPr lang="el-GR" sz="1000" b="1"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B2EA06FF-B096-4B48-7306-67003C614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964" b="3642"/>
          <a:stretch>
            <a:fillRect/>
          </a:stretch>
        </p:blipFill>
        <p:spPr bwMode="auto">
          <a:xfrm>
            <a:off x="266700" y="967231"/>
            <a:ext cx="4861560" cy="341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a:extLst>
              <a:ext uri="{FF2B5EF4-FFF2-40B4-BE49-F238E27FC236}">
                <a16:creationId xmlns:a16="http://schemas.microsoft.com/office/drawing/2014/main" id="{1C5A58E4-2BE7-B23E-FEA2-AAB4A58E7861}"/>
              </a:ext>
            </a:extLst>
          </p:cNvPr>
          <p:cNvPicPr>
            <a:picLocks noChangeAspect="1"/>
          </p:cNvPicPr>
          <p:nvPr/>
        </p:nvPicPr>
        <p:blipFill>
          <a:blip r:embed="rId4"/>
          <a:stretch>
            <a:fillRect/>
          </a:stretch>
        </p:blipFill>
        <p:spPr>
          <a:xfrm>
            <a:off x="3756160" y="892733"/>
            <a:ext cx="462035" cy="640992"/>
          </a:xfrm>
          <a:prstGeom prst="rect">
            <a:avLst/>
          </a:prstGeom>
        </p:spPr>
      </p:pic>
      <p:grpSp>
        <p:nvGrpSpPr>
          <p:cNvPr id="6164" name="Google Shape;2427;p45">
            <a:extLst>
              <a:ext uri="{FF2B5EF4-FFF2-40B4-BE49-F238E27FC236}">
                <a16:creationId xmlns:a16="http://schemas.microsoft.com/office/drawing/2014/main" id="{CE911437-0F55-C3D1-C258-7A39D4F42327}"/>
              </a:ext>
            </a:extLst>
          </p:cNvPr>
          <p:cNvGrpSpPr/>
          <p:nvPr/>
        </p:nvGrpSpPr>
        <p:grpSpPr>
          <a:xfrm>
            <a:off x="5629701" y="4078768"/>
            <a:ext cx="472585" cy="432248"/>
            <a:chOff x="5269250" y="1789475"/>
            <a:chExt cx="881072" cy="860205"/>
          </a:xfrm>
        </p:grpSpPr>
        <p:sp>
          <p:nvSpPr>
            <p:cNvPr id="6165" name="Google Shape;2428;p45">
              <a:extLst>
                <a:ext uri="{FF2B5EF4-FFF2-40B4-BE49-F238E27FC236}">
                  <a16:creationId xmlns:a16="http://schemas.microsoft.com/office/drawing/2014/main" id="{A3F474AB-9896-6CA7-D54B-A42BD9C0CE84}"/>
                </a:ext>
              </a:extLst>
            </p:cNvPr>
            <p:cNvSpPr/>
            <p:nvPr/>
          </p:nvSpPr>
          <p:spPr>
            <a:xfrm>
              <a:off x="5645354" y="1789475"/>
              <a:ext cx="504968" cy="860205"/>
            </a:xfrm>
            <a:custGeom>
              <a:avLst/>
              <a:gdLst/>
              <a:ahLst/>
              <a:cxnLst/>
              <a:rect l="l" t="t" r="r" b="b"/>
              <a:pathLst>
                <a:path w="11706" h="19941" extrusionOk="0">
                  <a:moveTo>
                    <a:pt x="0" y="0"/>
                  </a:moveTo>
                  <a:lnTo>
                    <a:pt x="0" y="19941"/>
                  </a:lnTo>
                  <a:lnTo>
                    <a:pt x="2987" y="19941"/>
                  </a:lnTo>
                  <a:cubicBezTo>
                    <a:pt x="7796" y="19941"/>
                    <a:pt x="11705" y="15483"/>
                    <a:pt x="11705" y="9971"/>
                  </a:cubicBezTo>
                  <a:cubicBezTo>
                    <a:pt x="11705" y="4458"/>
                    <a:pt x="7796" y="0"/>
                    <a:pt x="2987"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2429;p45">
              <a:extLst>
                <a:ext uri="{FF2B5EF4-FFF2-40B4-BE49-F238E27FC236}">
                  <a16:creationId xmlns:a16="http://schemas.microsoft.com/office/drawing/2014/main" id="{568D2B9E-B91C-DA3B-B35B-3F3875D68541}"/>
                </a:ext>
              </a:extLst>
            </p:cNvPr>
            <p:cNvSpPr/>
            <p:nvPr/>
          </p:nvSpPr>
          <p:spPr>
            <a:xfrm>
              <a:off x="5269250" y="1789475"/>
              <a:ext cx="751283" cy="860205"/>
            </a:xfrm>
            <a:custGeom>
              <a:avLst/>
              <a:gdLst/>
              <a:ahLst/>
              <a:cxnLst/>
              <a:rect l="l" t="t" r="r" b="b"/>
              <a:pathLst>
                <a:path w="17416" h="19941" extrusionOk="0">
                  <a:moveTo>
                    <a:pt x="8719" y="0"/>
                  </a:moveTo>
                  <a:cubicBezTo>
                    <a:pt x="3910" y="0"/>
                    <a:pt x="1" y="4458"/>
                    <a:pt x="1" y="9971"/>
                  </a:cubicBezTo>
                  <a:cubicBezTo>
                    <a:pt x="1" y="15483"/>
                    <a:pt x="3910" y="19941"/>
                    <a:pt x="8719" y="19941"/>
                  </a:cubicBezTo>
                  <a:cubicBezTo>
                    <a:pt x="13529" y="19941"/>
                    <a:pt x="17416" y="15483"/>
                    <a:pt x="17416" y="9971"/>
                  </a:cubicBezTo>
                  <a:cubicBezTo>
                    <a:pt x="17416" y="4458"/>
                    <a:pt x="13529" y="0"/>
                    <a:pt x="8719"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2430;p45">
              <a:extLst>
                <a:ext uri="{FF2B5EF4-FFF2-40B4-BE49-F238E27FC236}">
                  <a16:creationId xmlns:a16="http://schemas.microsoft.com/office/drawing/2014/main" id="{660B9D0D-FE91-C5AB-BDB3-D4835F2F2A74}"/>
                </a:ext>
              </a:extLst>
            </p:cNvPr>
            <p:cNvSpPr/>
            <p:nvPr/>
          </p:nvSpPr>
          <p:spPr>
            <a:xfrm>
              <a:off x="5356428" y="1875664"/>
              <a:ext cx="577913" cy="686878"/>
            </a:xfrm>
            <a:custGeom>
              <a:avLst/>
              <a:gdLst/>
              <a:ahLst/>
              <a:cxnLst/>
              <a:rect l="l" t="t" r="r" b="b"/>
              <a:pathLst>
                <a:path w="13397" h="15923" extrusionOk="0">
                  <a:moveTo>
                    <a:pt x="6698" y="1"/>
                  </a:moveTo>
                  <a:cubicBezTo>
                    <a:pt x="3009" y="1"/>
                    <a:pt x="0" y="3558"/>
                    <a:pt x="0" y="7951"/>
                  </a:cubicBezTo>
                  <a:cubicBezTo>
                    <a:pt x="0" y="12343"/>
                    <a:pt x="3009" y="15922"/>
                    <a:pt x="6698" y="15922"/>
                  </a:cubicBezTo>
                  <a:cubicBezTo>
                    <a:pt x="10388" y="15922"/>
                    <a:pt x="13396" y="12343"/>
                    <a:pt x="13396" y="7951"/>
                  </a:cubicBezTo>
                  <a:cubicBezTo>
                    <a:pt x="13396" y="3558"/>
                    <a:pt x="10388" y="1"/>
                    <a:pt x="6698"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2431;p45">
              <a:extLst>
                <a:ext uri="{FF2B5EF4-FFF2-40B4-BE49-F238E27FC236}">
                  <a16:creationId xmlns:a16="http://schemas.microsoft.com/office/drawing/2014/main" id="{7ADAB1F5-9E60-3380-DB4E-22BEEA00774C}"/>
                </a:ext>
              </a:extLst>
            </p:cNvPr>
            <p:cNvSpPr/>
            <p:nvPr/>
          </p:nvSpPr>
          <p:spPr>
            <a:xfrm>
              <a:off x="5455900" y="2000720"/>
              <a:ext cx="378963" cy="412136"/>
            </a:xfrm>
            <a:custGeom>
              <a:avLst/>
              <a:gdLst/>
              <a:ahLst/>
              <a:cxnLst/>
              <a:rect l="l" t="t" r="r" b="b"/>
              <a:pathLst>
                <a:path w="8785" h="9554" extrusionOk="0">
                  <a:moveTo>
                    <a:pt x="4392" y="1"/>
                  </a:moveTo>
                  <a:lnTo>
                    <a:pt x="3031" y="3141"/>
                  </a:lnTo>
                  <a:lnTo>
                    <a:pt x="0" y="3646"/>
                  </a:lnTo>
                  <a:lnTo>
                    <a:pt x="2196" y="6106"/>
                  </a:lnTo>
                  <a:lnTo>
                    <a:pt x="1669" y="9554"/>
                  </a:lnTo>
                  <a:lnTo>
                    <a:pt x="4392" y="7928"/>
                  </a:lnTo>
                  <a:lnTo>
                    <a:pt x="7093" y="9554"/>
                  </a:lnTo>
                  <a:lnTo>
                    <a:pt x="6588" y="6106"/>
                  </a:lnTo>
                  <a:lnTo>
                    <a:pt x="8784" y="3646"/>
                  </a:lnTo>
                  <a:lnTo>
                    <a:pt x="5754" y="3141"/>
                  </a:lnTo>
                  <a:lnTo>
                    <a:pt x="4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9" name="Google Shape;2436;p45">
            <a:extLst>
              <a:ext uri="{FF2B5EF4-FFF2-40B4-BE49-F238E27FC236}">
                <a16:creationId xmlns:a16="http://schemas.microsoft.com/office/drawing/2014/main" id="{95D86164-8D68-A709-F940-0964753BE338}"/>
              </a:ext>
            </a:extLst>
          </p:cNvPr>
          <p:cNvGrpSpPr/>
          <p:nvPr/>
        </p:nvGrpSpPr>
        <p:grpSpPr>
          <a:xfrm>
            <a:off x="6685245" y="4095674"/>
            <a:ext cx="472585" cy="432247"/>
            <a:chOff x="6496991" y="1789475"/>
            <a:chExt cx="956829" cy="860205"/>
          </a:xfrm>
        </p:grpSpPr>
        <p:sp>
          <p:nvSpPr>
            <p:cNvPr id="6170" name="Google Shape;2437;p45">
              <a:extLst>
                <a:ext uri="{FF2B5EF4-FFF2-40B4-BE49-F238E27FC236}">
                  <a16:creationId xmlns:a16="http://schemas.microsoft.com/office/drawing/2014/main" id="{89F99AE8-A552-F8AA-AB88-2CD876BD5994}"/>
                </a:ext>
              </a:extLst>
            </p:cNvPr>
            <p:cNvSpPr/>
            <p:nvPr/>
          </p:nvSpPr>
          <p:spPr>
            <a:xfrm>
              <a:off x="6625796" y="1789475"/>
              <a:ext cx="828024" cy="860205"/>
            </a:xfrm>
            <a:custGeom>
              <a:avLst/>
              <a:gdLst/>
              <a:ahLst/>
              <a:cxnLst/>
              <a:rect l="l" t="t" r="r" b="b"/>
              <a:pathLst>
                <a:path w="19195" h="19941" extrusionOk="0">
                  <a:moveTo>
                    <a:pt x="2526" y="0"/>
                  </a:moveTo>
                  <a:lnTo>
                    <a:pt x="2526" y="1054"/>
                  </a:lnTo>
                  <a:cubicBezTo>
                    <a:pt x="1011" y="2218"/>
                    <a:pt x="1" y="4239"/>
                    <a:pt x="1" y="6545"/>
                  </a:cubicBezTo>
                  <a:cubicBezTo>
                    <a:pt x="1" y="7489"/>
                    <a:pt x="132" y="8433"/>
                    <a:pt x="396" y="9334"/>
                  </a:cubicBezTo>
                  <a:cubicBezTo>
                    <a:pt x="528" y="9751"/>
                    <a:pt x="659" y="10168"/>
                    <a:pt x="835" y="10585"/>
                  </a:cubicBezTo>
                  <a:cubicBezTo>
                    <a:pt x="2109" y="13682"/>
                    <a:pt x="4590" y="16164"/>
                    <a:pt x="6611" y="17811"/>
                  </a:cubicBezTo>
                  <a:lnTo>
                    <a:pt x="6611" y="19941"/>
                  </a:lnTo>
                  <a:lnTo>
                    <a:pt x="9598" y="19941"/>
                  </a:lnTo>
                  <a:cubicBezTo>
                    <a:pt x="9598" y="19941"/>
                    <a:pt x="16032" y="16251"/>
                    <a:pt x="18360" y="10607"/>
                  </a:cubicBezTo>
                  <a:cubicBezTo>
                    <a:pt x="18360" y="10607"/>
                    <a:pt x="18645" y="9839"/>
                    <a:pt x="18777" y="9356"/>
                  </a:cubicBezTo>
                  <a:cubicBezTo>
                    <a:pt x="19041" y="8433"/>
                    <a:pt x="19172" y="7489"/>
                    <a:pt x="19194" y="6545"/>
                  </a:cubicBezTo>
                  <a:cubicBezTo>
                    <a:pt x="19172" y="2921"/>
                    <a:pt x="16691" y="0"/>
                    <a:pt x="13638" y="0"/>
                  </a:cubicBezTo>
                  <a:lnTo>
                    <a:pt x="10652" y="0"/>
                  </a:lnTo>
                  <a:lnTo>
                    <a:pt x="10652" y="1054"/>
                  </a:lnTo>
                  <a:cubicBezTo>
                    <a:pt x="10256" y="1340"/>
                    <a:pt x="9883" y="1691"/>
                    <a:pt x="9598" y="2087"/>
                  </a:cubicBezTo>
                  <a:cubicBezTo>
                    <a:pt x="8631" y="813"/>
                    <a:pt x="7138" y="22"/>
                    <a:pt x="5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2438;p45">
              <a:extLst>
                <a:ext uri="{FF2B5EF4-FFF2-40B4-BE49-F238E27FC236}">
                  <a16:creationId xmlns:a16="http://schemas.microsoft.com/office/drawing/2014/main" id="{49777115-C89B-2196-3BB5-0A3C5E981C0C}"/>
                </a:ext>
              </a:extLst>
            </p:cNvPr>
            <p:cNvSpPr/>
            <p:nvPr/>
          </p:nvSpPr>
          <p:spPr>
            <a:xfrm>
              <a:off x="6496991" y="1789475"/>
              <a:ext cx="826083" cy="859256"/>
            </a:xfrm>
            <a:custGeom>
              <a:avLst/>
              <a:gdLst/>
              <a:ahLst/>
              <a:cxnLst/>
              <a:rect l="l" t="t" r="r" b="b"/>
              <a:pathLst>
                <a:path w="19150" h="19919" extrusionOk="0">
                  <a:moveTo>
                    <a:pt x="5512" y="0"/>
                  </a:moveTo>
                  <a:cubicBezTo>
                    <a:pt x="2460" y="0"/>
                    <a:pt x="0" y="2921"/>
                    <a:pt x="0" y="6545"/>
                  </a:cubicBezTo>
                  <a:cubicBezTo>
                    <a:pt x="0" y="7489"/>
                    <a:pt x="132" y="8433"/>
                    <a:pt x="395" y="9356"/>
                  </a:cubicBezTo>
                  <a:cubicBezTo>
                    <a:pt x="505" y="9773"/>
                    <a:pt x="659" y="10190"/>
                    <a:pt x="835" y="10585"/>
                  </a:cubicBezTo>
                  <a:cubicBezTo>
                    <a:pt x="3162" y="16273"/>
                    <a:pt x="9575" y="19919"/>
                    <a:pt x="9575" y="19919"/>
                  </a:cubicBezTo>
                  <a:cubicBezTo>
                    <a:pt x="9575" y="19919"/>
                    <a:pt x="15987" y="16251"/>
                    <a:pt x="18315" y="10585"/>
                  </a:cubicBezTo>
                  <a:cubicBezTo>
                    <a:pt x="18315" y="10585"/>
                    <a:pt x="18623" y="9839"/>
                    <a:pt x="18754" y="9356"/>
                  </a:cubicBezTo>
                  <a:cubicBezTo>
                    <a:pt x="19018" y="8433"/>
                    <a:pt x="19150" y="7489"/>
                    <a:pt x="19150" y="6545"/>
                  </a:cubicBezTo>
                  <a:cubicBezTo>
                    <a:pt x="19150" y="2921"/>
                    <a:pt x="16690" y="0"/>
                    <a:pt x="13638" y="0"/>
                  </a:cubicBezTo>
                  <a:cubicBezTo>
                    <a:pt x="12013" y="22"/>
                    <a:pt x="10519" y="813"/>
                    <a:pt x="9575" y="2087"/>
                  </a:cubicBezTo>
                  <a:cubicBezTo>
                    <a:pt x="8609" y="813"/>
                    <a:pt x="7115" y="22"/>
                    <a:pt x="5512" y="0"/>
                  </a:cubicBezTo>
                  <a:close/>
                </a:path>
              </a:pathLst>
            </a:custGeom>
            <a:solidFill>
              <a:srgbClr val="5CD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sp>
        <p:nvSpPr>
          <p:cNvPr id="6177" name="Google Shape;2073;p43">
            <a:extLst>
              <a:ext uri="{FF2B5EF4-FFF2-40B4-BE49-F238E27FC236}">
                <a16:creationId xmlns:a16="http://schemas.microsoft.com/office/drawing/2014/main" id="{EADD975A-A833-C636-8F0C-80971DAF144F}"/>
              </a:ext>
            </a:extLst>
          </p:cNvPr>
          <p:cNvSpPr/>
          <p:nvPr/>
        </p:nvSpPr>
        <p:spPr>
          <a:xfrm>
            <a:off x="7751833" y="4086609"/>
            <a:ext cx="472585" cy="432247"/>
          </a:xfrm>
          <a:custGeom>
            <a:avLst/>
            <a:gdLst/>
            <a:ahLst/>
            <a:cxnLst/>
            <a:rect l="l" t="t" r="r" b="b"/>
            <a:pathLst>
              <a:path w="36595" h="34552" extrusionOk="0">
                <a:moveTo>
                  <a:pt x="18298" y="1"/>
                </a:moveTo>
                <a:cubicBezTo>
                  <a:pt x="17948" y="1"/>
                  <a:pt x="17648" y="151"/>
                  <a:pt x="17498" y="501"/>
                </a:cubicBezTo>
                <a:lnTo>
                  <a:pt x="12449" y="10849"/>
                </a:lnTo>
                <a:lnTo>
                  <a:pt x="1101" y="12499"/>
                </a:lnTo>
                <a:cubicBezTo>
                  <a:pt x="351" y="12599"/>
                  <a:pt x="1" y="13498"/>
                  <a:pt x="551" y="14048"/>
                </a:cubicBezTo>
                <a:lnTo>
                  <a:pt x="8749" y="22097"/>
                </a:lnTo>
                <a:lnTo>
                  <a:pt x="6850" y="33495"/>
                </a:lnTo>
                <a:cubicBezTo>
                  <a:pt x="6750" y="33845"/>
                  <a:pt x="6900" y="34195"/>
                  <a:pt x="7200" y="34395"/>
                </a:cubicBezTo>
                <a:cubicBezTo>
                  <a:pt x="7334" y="34502"/>
                  <a:pt x="7511" y="34552"/>
                  <a:pt x="7692" y="34552"/>
                </a:cubicBezTo>
                <a:cubicBezTo>
                  <a:pt x="7849" y="34552"/>
                  <a:pt x="8010" y="34514"/>
                  <a:pt x="8149" y="34445"/>
                </a:cubicBezTo>
                <a:lnTo>
                  <a:pt x="18298" y="29046"/>
                </a:lnTo>
                <a:lnTo>
                  <a:pt x="28446" y="34445"/>
                </a:lnTo>
                <a:cubicBezTo>
                  <a:pt x="28546" y="34495"/>
                  <a:pt x="28696" y="34545"/>
                  <a:pt x="28846" y="34545"/>
                </a:cubicBezTo>
                <a:cubicBezTo>
                  <a:pt x="29346" y="34545"/>
                  <a:pt x="29746" y="34095"/>
                  <a:pt x="29746" y="33595"/>
                </a:cubicBezTo>
                <a:cubicBezTo>
                  <a:pt x="29746" y="33545"/>
                  <a:pt x="29746" y="33445"/>
                  <a:pt x="29746" y="33345"/>
                </a:cubicBezTo>
                <a:lnTo>
                  <a:pt x="27796" y="22097"/>
                </a:lnTo>
                <a:lnTo>
                  <a:pt x="36045" y="14048"/>
                </a:lnTo>
                <a:cubicBezTo>
                  <a:pt x="36594" y="13498"/>
                  <a:pt x="36295" y="12599"/>
                  <a:pt x="35545" y="12499"/>
                </a:cubicBezTo>
                <a:lnTo>
                  <a:pt x="24197" y="10849"/>
                </a:lnTo>
                <a:lnTo>
                  <a:pt x="19098" y="501"/>
                </a:lnTo>
                <a:cubicBezTo>
                  <a:pt x="18948" y="151"/>
                  <a:pt x="18648" y="1"/>
                  <a:pt x="18298" y="1"/>
                </a:cubicBezTo>
                <a:close/>
              </a:path>
            </a:pathLst>
          </a:custGeom>
          <a:solidFill>
            <a:srgbClr val="F3B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C9DE279F-E707-529C-85AA-BD766C7A381B}"/>
              </a:ext>
            </a:extLst>
          </p:cNvPr>
          <p:cNvSpPr txBox="1"/>
          <p:nvPr/>
        </p:nvSpPr>
        <p:spPr>
          <a:xfrm>
            <a:off x="6925825" y="3215934"/>
            <a:ext cx="4615542" cy="230832"/>
          </a:xfrm>
          <a:prstGeom prst="rect">
            <a:avLst/>
          </a:prstGeom>
          <a:noFill/>
        </p:spPr>
        <p:txBody>
          <a:bodyPr wrap="square">
            <a:spAutoFit/>
          </a:bodyPr>
          <a:lstStyle/>
          <a:p>
            <a:r>
              <a:rPr lang="el-GR" sz="900" dirty="0" err="1">
                <a:latin typeface="Times New Roman" panose="02020603050405020304" pitchFamily="18" charset="0"/>
                <a:ea typeface="Roboto"/>
                <a:cs typeface="Times New Roman" panose="02020603050405020304" pitchFamily="18" charset="0"/>
              </a:rPr>
              <a:t>Damaševičius</a:t>
            </a:r>
            <a:r>
              <a:rPr lang="el-GR" sz="900" dirty="0">
                <a:latin typeface="Times New Roman" panose="02020603050405020304" pitchFamily="18" charset="0"/>
                <a:ea typeface="Roboto"/>
                <a:cs typeface="Times New Roman" panose="02020603050405020304" pitchFamily="18" charset="0"/>
              </a:rPr>
              <a:t> </a:t>
            </a:r>
            <a:r>
              <a:rPr lang="el-GR" sz="900" dirty="0" err="1">
                <a:latin typeface="Times New Roman" panose="02020603050405020304" pitchFamily="18" charset="0"/>
                <a:ea typeface="Roboto"/>
                <a:cs typeface="Times New Roman" panose="02020603050405020304" pitchFamily="18" charset="0"/>
              </a:rPr>
              <a:t>et</a:t>
            </a:r>
            <a:r>
              <a:rPr lang="el-GR" sz="900" dirty="0">
                <a:latin typeface="Times New Roman" panose="02020603050405020304" pitchFamily="18" charset="0"/>
                <a:ea typeface="Roboto"/>
                <a:cs typeface="Times New Roman" panose="02020603050405020304" pitchFamily="18" charset="0"/>
              </a:rPr>
              <a:t> </a:t>
            </a:r>
            <a:r>
              <a:rPr lang="el-GR" sz="900" dirty="0" err="1">
                <a:latin typeface="Times New Roman" panose="02020603050405020304" pitchFamily="18" charset="0"/>
                <a:ea typeface="Roboto"/>
                <a:cs typeface="Times New Roman" panose="02020603050405020304" pitchFamily="18" charset="0"/>
              </a:rPr>
              <a:t>al</a:t>
            </a:r>
            <a:r>
              <a:rPr lang="el-GR" sz="900" dirty="0">
                <a:latin typeface="Times New Roman" panose="02020603050405020304" pitchFamily="18" charset="0"/>
                <a:ea typeface="Roboto"/>
                <a:cs typeface="Times New Roman" panose="02020603050405020304" pitchFamily="18" charset="0"/>
              </a:rPr>
              <a:t>. 2023</a:t>
            </a:r>
          </a:p>
        </p:txBody>
      </p:sp>
    </p:spTree>
    <p:extLst>
      <p:ext uri="{BB962C8B-B14F-4D97-AF65-F5344CB8AC3E}">
        <p14:creationId xmlns:p14="http://schemas.microsoft.com/office/powerpoint/2010/main" val="189080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98E27-BBDF-1FB0-F879-F908B332F71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D62B77A-8119-C53E-66C6-158CCC79801D}"/>
              </a:ext>
            </a:extLst>
          </p:cNvPr>
          <p:cNvSpPr>
            <a:spLocks noGrp="1"/>
          </p:cNvSpPr>
          <p:nvPr>
            <p:ph type="title"/>
          </p:nvPr>
        </p:nvSpPr>
        <p:spPr>
          <a:xfrm>
            <a:off x="-45720" y="327655"/>
            <a:ext cx="9235440" cy="331800"/>
          </a:xfrm>
        </p:spPr>
        <p:txBody>
          <a:body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Αποτελέσματα - 4</a:t>
            </a:r>
            <a:r>
              <a:rPr lang="el-GR" sz="2350" b="1" baseline="30000" dirty="0">
                <a:solidFill>
                  <a:schemeClr val="tx2">
                    <a:lumMod val="50000"/>
                  </a:schemeClr>
                </a:solidFill>
                <a:latin typeface="Times New Roman" panose="02020603050405020304" pitchFamily="18" charset="0"/>
                <a:cs typeface="Times New Roman" panose="02020603050405020304" pitchFamily="18" charset="0"/>
              </a:rPr>
              <a:t>ο</a:t>
            </a:r>
            <a:r>
              <a:rPr lang="el-GR" sz="2350" b="1" dirty="0">
                <a:solidFill>
                  <a:schemeClr val="tx2">
                    <a:lumMod val="50000"/>
                  </a:schemeClr>
                </a:solidFill>
                <a:latin typeface="Times New Roman" panose="02020603050405020304" pitchFamily="18" charset="0"/>
                <a:cs typeface="Times New Roman" panose="02020603050405020304" pitchFamily="18" charset="0"/>
              </a:rPr>
              <a:t> ερευνητικό ερώτημα (ψηφιακά παιχνίδια)</a:t>
            </a:r>
          </a:p>
        </p:txBody>
      </p:sp>
      <p:sp>
        <p:nvSpPr>
          <p:cNvPr id="11" name="Rectangle 7">
            <a:extLst>
              <a:ext uri="{FF2B5EF4-FFF2-40B4-BE49-F238E27FC236}">
                <a16:creationId xmlns:a16="http://schemas.microsoft.com/office/drawing/2014/main" id="{264D2C93-9F28-5D5D-3122-A667A21DCE8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026" name="Picture 2">
            <a:extLst>
              <a:ext uri="{FF2B5EF4-FFF2-40B4-BE49-F238E27FC236}">
                <a16:creationId xmlns:a16="http://schemas.microsoft.com/office/drawing/2014/main" id="{6442A314-D99F-2A36-2AEB-29A66EA899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8" t="6167" r="1135" b="3027"/>
          <a:stretch>
            <a:fillRect/>
          </a:stretch>
        </p:blipFill>
        <p:spPr bwMode="auto">
          <a:xfrm>
            <a:off x="293650" y="1078548"/>
            <a:ext cx="4059986" cy="8487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947B2A-A253-B8C3-B74E-DD29FD267190}"/>
              </a:ext>
            </a:extLst>
          </p:cNvPr>
          <p:cNvSpPr txBox="1"/>
          <p:nvPr/>
        </p:nvSpPr>
        <p:spPr>
          <a:xfrm>
            <a:off x="69264" y="2003316"/>
            <a:ext cx="4619766" cy="246221"/>
          </a:xfrm>
          <a:prstGeom prst="rect">
            <a:avLst/>
          </a:prstGeom>
          <a:noFill/>
        </p:spPr>
        <p:txBody>
          <a:bodyPr wrap="square">
            <a:spAutoFit/>
          </a:bodyPr>
          <a:lstStyle/>
          <a:p>
            <a:pPr algn="ctr"/>
            <a:r>
              <a:rPr lang="el-GR" sz="1000" b="1" dirty="0">
                <a:latin typeface="Times New Roman" panose="02020603050405020304" pitchFamily="18" charset="0"/>
                <a:cs typeface="Times New Roman" panose="02020603050405020304" pitchFamily="18" charset="0"/>
              </a:rPr>
              <a:t>Εικόνα</a:t>
            </a:r>
            <a:r>
              <a:rPr lang="en-US" sz="1000" b="1" dirty="0">
                <a:latin typeface="Times New Roman" panose="02020603050405020304" pitchFamily="18" charset="0"/>
                <a:cs typeface="Times New Roman" panose="02020603050405020304" pitchFamily="18" charset="0"/>
              </a:rPr>
              <a:t>: </a:t>
            </a:r>
            <a:r>
              <a:rPr lang="el-GR" sz="1000" b="1" dirty="0">
                <a:latin typeface="Times New Roman" panose="02020603050405020304" pitchFamily="18" charset="0"/>
                <a:cs typeface="Times New Roman" panose="02020603050405020304" pitchFamily="18" charset="0"/>
              </a:rPr>
              <a:t>Τύποι ψηφιακών συσκευών για HPV serious games (ποσοστά, N=14)</a:t>
            </a:r>
          </a:p>
        </p:txBody>
      </p:sp>
      <p:graphicFrame>
        <p:nvGraphicFramePr>
          <p:cNvPr id="6" name="Πίνακας 5">
            <a:extLst>
              <a:ext uri="{FF2B5EF4-FFF2-40B4-BE49-F238E27FC236}">
                <a16:creationId xmlns:a16="http://schemas.microsoft.com/office/drawing/2014/main" id="{5FFF775C-0340-F0B3-D259-A7FDB89CED95}"/>
              </a:ext>
            </a:extLst>
          </p:cNvPr>
          <p:cNvGraphicFramePr>
            <a:graphicFrameLocks noGrp="1"/>
          </p:cNvGraphicFramePr>
          <p:nvPr>
            <p:extLst>
              <p:ext uri="{D42A27DB-BD31-4B8C-83A1-F6EECF244321}">
                <p14:modId xmlns:p14="http://schemas.microsoft.com/office/powerpoint/2010/main" val="4188900545"/>
              </p:ext>
            </p:extLst>
          </p:nvPr>
        </p:nvGraphicFramePr>
        <p:xfrm>
          <a:off x="280001" y="2831460"/>
          <a:ext cx="4278351" cy="1859280"/>
        </p:xfrm>
        <a:graphic>
          <a:graphicData uri="http://schemas.openxmlformats.org/drawingml/2006/table">
            <a:tbl>
              <a:tblPr firstRow="1" bandRow="1">
                <a:tableStyleId>{21E4AEA4-8DFA-4A89-87EB-49C32662AFE0}</a:tableStyleId>
              </a:tblPr>
              <a:tblGrid>
                <a:gridCol w="1763492">
                  <a:extLst>
                    <a:ext uri="{9D8B030D-6E8A-4147-A177-3AD203B41FA5}">
                      <a16:colId xmlns:a16="http://schemas.microsoft.com/office/drawing/2014/main" val="3370541402"/>
                    </a:ext>
                  </a:extLst>
                </a:gridCol>
                <a:gridCol w="2514859">
                  <a:extLst>
                    <a:ext uri="{9D8B030D-6E8A-4147-A177-3AD203B41FA5}">
                      <a16:colId xmlns:a16="http://schemas.microsoft.com/office/drawing/2014/main" val="3001125317"/>
                    </a:ext>
                  </a:extLst>
                </a:gridCol>
              </a:tblGrid>
              <a:tr h="0">
                <a:tc>
                  <a:txBody>
                    <a:bodyPr/>
                    <a:lstStyle/>
                    <a:p>
                      <a:pPr rtl="0" fontAlgn="ctr">
                        <a:buNone/>
                      </a:pPr>
                      <a:r>
                        <a:rPr lang="el-GR" sz="1000" b="1" i="0" u="none" strike="noStrike" dirty="0">
                          <a:solidFill>
                            <a:srgbClr val="000000"/>
                          </a:solidFill>
                          <a:effectLst/>
                          <a:latin typeface="Times New Roman" panose="02020603050405020304" pitchFamily="18" charset="0"/>
                        </a:rPr>
                        <a:t>Τεχνολογική προσέγγιση</a:t>
                      </a:r>
                      <a:endParaRPr lang="en-US" sz="1000" dirty="0">
                        <a:effectLst/>
                      </a:endParaRPr>
                    </a:p>
                  </a:txBody>
                  <a:tcPr anchor="ctr">
                    <a:solidFill>
                      <a:schemeClr val="accent2">
                        <a:lumMod val="60000"/>
                        <a:lumOff val="40000"/>
                      </a:schemeClr>
                    </a:solidFill>
                  </a:tcPr>
                </a:tc>
                <a:tc>
                  <a:txBody>
                    <a:bodyPr/>
                    <a:lstStyle/>
                    <a:p>
                      <a:pPr rtl="0" fontAlgn="ctr">
                        <a:buNone/>
                      </a:pPr>
                      <a:r>
                        <a:rPr lang="el-GR" sz="1000" b="1" i="0" u="none" strike="noStrike" dirty="0">
                          <a:solidFill>
                            <a:srgbClr val="000000"/>
                          </a:solidFill>
                          <a:effectLst/>
                          <a:latin typeface="Times New Roman" panose="02020603050405020304" pitchFamily="18" charset="0"/>
                        </a:rPr>
                        <a:t>Εργαλεία που χρησιμοποιήθηκαν</a:t>
                      </a:r>
                      <a:endParaRPr lang="en-US" sz="1000" dirty="0">
                        <a:effectLst/>
                      </a:endParaRPr>
                    </a:p>
                  </a:txBody>
                  <a:tcPr anchor="ctr">
                    <a:solidFill>
                      <a:schemeClr val="accent2">
                        <a:lumMod val="60000"/>
                        <a:lumOff val="40000"/>
                      </a:schemeClr>
                    </a:solidFill>
                  </a:tcPr>
                </a:tc>
                <a:extLst>
                  <a:ext uri="{0D108BD9-81ED-4DB2-BD59-A6C34878D82A}">
                    <a16:rowId xmlns:a16="http://schemas.microsoft.com/office/drawing/2014/main" val="1177549410"/>
                  </a:ext>
                </a:extLst>
              </a:tr>
              <a:tr h="0">
                <a:tc>
                  <a:txBody>
                    <a:bodyPr/>
                    <a:lstStyle/>
                    <a:p>
                      <a:pPr rtl="0" fontAlgn="ctr">
                        <a:buNone/>
                      </a:pPr>
                      <a:r>
                        <a:rPr lang="en-US" sz="1000" b="0" i="0" u="none" strike="noStrike" dirty="0">
                          <a:solidFill>
                            <a:srgbClr val="000000"/>
                          </a:solidFill>
                          <a:effectLst/>
                          <a:latin typeface="Times New Roman" panose="02020603050405020304" pitchFamily="18" charset="0"/>
                        </a:rPr>
                        <a:t>Programming languages</a:t>
                      </a:r>
                      <a:endParaRPr lang="en-US" sz="1000" dirty="0">
                        <a:effectLst/>
                      </a:endParaRPr>
                    </a:p>
                  </a:txBody>
                  <a:tcPr anchor="ctr"/>
                </a:tc>
                <a:tc>
                  <a:txBody>
                    <a:bodyPr/>
                    <a:lstStyle/>
                    <a:p>
                      <a:pPr rtl="0" fontAlgn="ctr">
                        <a:buNone/>
                      </a:pPr>
                      <a:r>
                        <a:rPr lang="fr-FR" sz="1000" b="0" i="0" u="none" strike="noStrike" dirty="0">
                          <a:solidFill>
                            <a:srgbClr val="000000"/>
                          </a:solidFill>
                          <a:effectLst/>
                          <a:latin typeface="Times New Roman" panose="02020603050405020304" pitchFamily="18" charset="0"/>
                        </a:rPr>
                        <a:t>Swift</a:t>
                      </a:r>
                      <a:r>
                        <a:rPr lang="el-GR" sz="1000" b="0" i="0" u="none" strike="noStrike" dirty="0">
                          <a:solidFill>
                            <a:srgbClr val="000000"/>
                          </a:solidFill>
                          <a:effectLst/>
                          <a:latin typeface="Times New Roman" panose="02020603050405020304" pitchFamily="18" charset="0"/>
                        </a:rPr>
                        <a:t>,</a:t>
                      </a:r>
                      <a:r>
                        <a:rPr lang="fr-FR" sz="1000" b="0" i="0" u="none" strike="noStrike" dirty="0">
                          <a:solidFill>
                            <a:srgbClr val="000000"/>
                          </a:solidFill>
                          <a:effectLst/>
                          <a:latin typeface="Times New Roman" panose="02020603050405020304" pitchFamily="18" charset="0"/>
                        </a:rPr>
                        <a:t> Java</a:t>
                      </a:r>
                      <a:r>
                        <a:rPr lang="el-GR" sz="1000" b="0" i="0" u="none" strike="noStrike" dirty="0">
                          <a:solidFill>
                            <a:srgbClr val="000000"/>
                          </a:solidFill>
                          <a:effectLst/>
                          <a:latin typeface="Times New Roman" panose="02020603050405020304" pitchFamily="18" charset="0"/>
                        </a:rPr>
                        <a:t>,</a:t>
                      </a:r>
                      <a:r>
                        <a:rPr lang="fr-FR" sz="1000" b="0" i="0" u="none" strike="noStrike" dirty="0">
                          <a:solidFill>
                            <a:srgbClr val="000000"/>
                          </a:solidFill>
                          <a:effectLst/>
                          <a:latin typeface="Times New Roman" panose="02020603050405020304" pitchFamily="18" charset="0"/>
                        </a:rPr>
                        <a:t> C++</a:t>
                      </a:r>
                      <a:r>
                        <a:rPr lang="el-GR" sz="1000" b="0" i="0" u="none" strike="noStrike" dirty="0">
                          <a:solidFill>
                            <a:srgbClr val="000000"/>
                          </a:solidFill>
                          <a:effectLst/>
                          <a:latin typeface="Times New Roman" panose="02020603050405020304" pitchFamily="18" charset="0"/>
                        </a:rPr>
                        <a:t>,</a:t>
                      </a:r>
                      <a:r>
                        <a:rPr lang="fr-FR" sz="1000" b="0" i="0" u="none" strike="noStrike" dirty="0">
                          <a:solidFill>
                            <a:srgbClr val="000000"/>
                          </a:solidFill>
                          <a:effectLst/>
                          <a:latin typeface="Times New Roman" panose="02020603050405020304" pitchFamily="18" charset="0"/>
                        </a:rPr>
                        <a:t> C#</a:t>
                      </a:r>
                      <a:r>
                        <a:rPr lang="el-GR" sz="1000" b="0" i="0" u="none" strike="noStrike" dirty="0">
                          <a:solidFill>
                            <a:srgbClr val="000000"/>
                          </a:solidFill>
                          <a:effectLst/>
                          <a:latin typeface="Times New Roman" panose="02020603050405020304" pitchFamily="18" charset="0"/>
                        </a:rPr>
                        <a:t>,</a:t>
                      </a:r>
                      <a:r>
                        <a:rPr lang="fr-FR" sz="1000" b="0" i="0" u="none" strike="noStrike" dirty="0">
                          <a:solidFill>
                            <a:srgbClr val="000000"/>
                          </a:solidFill>
                          <a:effectLst/>
                          <a:latin typeface="Times New Roman" panose="02020603050405020304" pitchFamily="18" charset="0"/>
                        </a:rPr>
                        <a:t> JavaScript</a:t>
                      </a:r>
                      <a:endParaRPr lang="fr-FR" sz="1000" dirty="0">
                        <a:effectLst/>
                      </a:endParaRPr>
                    </a:p>
                  </a:txBody>
                  <a:tcPr anchor="ctr"/>
                </a:tc>
                <a:extLst>
                  <a:ext uri="{0D108BD9-81ED-4DB2-BD59-A6C34878D82A}">
                    <a16:rowId xmlns:a16="http://schemas.microsoft.com/office/drawing/2014/main" val="3058115143"/>
                  </a:ext>
                </a:extLst>
              </a:tr>
              <a:tr h="0">
                <a:tc>
                  <a:txBody>
                    <a:bodyPr/>
                    <a:lstStyle/>
                    <a:p>
                      <a:pPr rtl="0" fontAlgn="ctr">
                        <a:buNone/>
                      </a:pPr>
                      <a:r>
                        <a:rPr lang="en-US" sz="1000" b="0" i="0" u="none" strike="noStrike" dirty="0">
                          <a:solidFill>
                            <a:srgbClr val="000000"/>
                          </a:solidFill>
                          <a:effectLst/>
                          <a:latin typeface="Times New Roman" panose="02020603050405020304" pitchFamily="18" charset="0"/>
                        </a:rPr>
                        <a:t>Game engines</a:t>
                      </a:r>
                      <a:endParaRPr lang="en-US" sz="1000" dirty="0">
                        <a:effectLst/>
                      </a:endParaRPr>
                    </a:p>
                  </a:txBody>
                  <a:tcPr anchor="ctr"/>
                </a:tc>
                <a:tc>
                  <a:txBody>
                    <a:bodyPr/>
                    <a:lstStyle/>
                    <a:p>
                      <a:pPr rtl="0" fontAlgn="ctr">
                        <a:buNone/>
                      </a:pPr>
                      <a:r>
                        <a:rPr lang="en-US" sz="1000" b="0" i="0" u="none" strike="noStrike" dirty="0">
                          <a:solidFill>
                            <a:srgbClr val="000000"/>
                          </a:solidFill>
                          <a:effectLst/>
                          <a:latin typeface="Times New Roman" panose="02020603050405020304" pitchFamily="18" charset="0"/>
                        </a:rPr>
                        <a:t>Unity</a:t>
                      </a:r>
                      <a:r>
                        <a:rPr lang="el-GR" sz="1000" b="0" i="0" u="none" strike="noStrike" dirty="0">
                          <a:solidFill>
                            <a:srgbClr val="000000"/>
                          </a:solidFill>
                          <a:effectLst/>
                          <a:latin typeface="Times New Roman" panose="02020603050405020304" pitchFamily="18" charset="0"/>
                        </a:rPr>
                        <a:t>,</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GameMaker</a:t>
                      </a:r>
                      <a:r>
                        <a:rPr lang="en-US" sz="1000" b="0" i="0" u="none" strike="noStrike" dirty="0">
                          <a:solidFill>
                            <a:srgbClr val="000000"/>
                          </a:solidFill>
                          <a:effectLst/>
                          <a:latin typeface="Times New Roman" panose="02020603050405020304" pitchFamily="18" charset="0"/>
                        </a:rPr>
                        <a:t> Studio 2</a:t>
                      </a:r>
                      <a:endParaRPr lang="en-US" sz="1000" dirty="0">
                        <a:effectLst/>
                      </a:endParaRPr>
                    </a:p>
                  </a:txBody>
                  <a:tcPr anchor="ctr"/>
                </a:tc>
                <a:extLst>
                  <a:ext uri="{0D108BD9-81ED-4DB2-BD59-A6C34878D82A}">
                    <a16:rowId xmlns:a16="http://schemas.microsoft.com/office/drawing/2014/main" val="2635662141"/>
                  </a:ext>
                </a:extLst>
              </a:tr>
              <a:tr h="0">
                <a:tc>
                  <a:txBody>
                    <a:bodyPr/>
                    <a:lstStyle/>
                    <a:p>
                      <a:pPr rtl="0" fontAlgn="ctr">
                        <a:buNone/>
                      </a:pPr>
                      <a:r>
                        <a:rPr lang="en-US" sz="1000" b="0" i="0" u="none" strike="noStrike" dirty="0">
                          <a:solidFill>
                            <a:srgbClr val="000000"/>
                          </a:solidFill>
                          <a:effectLst/>
                          <a:latin typeface="Times New Roman" panose="02020603050405020304" pitchFamily="18" charset="0"/>
                        </a:rPr>
                        <a:t>Software frameworks/libraries</a:t>
                      </a:r>
                      <a:endParaRPr lang="en-US" sz="1000" dirty="0">
                        <a:effectLst/>
                      </a:endParaRPr>
                    </a:p>
                  </a:txBody>
                  <a:tcPr anchor="ctr"/>
                </a:tc>
                <a:tc>
                  <a:txBody>
                    <a:bodyPr/>
                    <a:lstStyle/>
                    <a:p>
                      <a:pPr rtl="0" fontAlgn="ctr">
                        <a:buNone/>
                      </a:pPr>
                      <a:r>
                        <a:rPr lang="en-US" sz="1000" b="0" i="0" u="none" strike="noStrike" dirty="0">
                          <a:solidFill>
                            <a:srgbClr val="000000"/>
                          </a:solidFill>
                          <a:effectLst/>
                          <a:latin typeface="Times New Roman" panose="02020603050405020304" pitchFamily="18" charset="0"/>
                        </a:rPr>
                        <a:t>Microsoft XNA Framework</a:t>
                      </a:r>
                      <a:r>
                        <a:rPr lang="el-GR" sz="1000" b="0" i="0" u="none" strike="noStrike" dirty="0">
                          <a:solidFill>
                            <a:srgbClr val="000000"/>
                          </a:solidFill>
                          <a:effectLst/>
                          <a:latin typeface="Times New Roman" panose="02020603050405020304" pitchFamily="18" charset="0"/>
                        </a:rPr>
                        <a:t>,</a:t>
                      </a:r>
                      <a:r>
                        <a:rPr lang="en-US" sz="1000" b="0" i="0" u="none" strike="noStrike" dirty="0">
                          <a:solidFill>
                            <a:srgbClr val="000000"/>
                          </a:solidFill>
                          <a:effectLst/>
                          <a:latin typeface="Times New Roman" panose="02020603050405020304" pitchFamily="18" charset="0"/>
                        </a:rPr>
                        <a:t> d3.js</a:t>
                      </a:r>
                      <a:r>
                        <a:rPr lang="el-GR" sz="1000" b="0" i="0" u="none" strike="noStrike" dirty="0">
                          <a:solidFill>
                            <a:srgbClr val="000000"/>
                          </a:solidFill>
                          <a:effectLst/>
                          <a:latin typeface="Times New Roman" panose="02020603050405020304" pitchFamily="18" charset="0"/>
                        </a:rPr>
                        <a:t>,</a:t>
                      </a:r>
                      <a:r>
                        <a:rPr lang="en-US" sz="1000" b="0" i="0" u="none" strike="noStrike" dirty="0">
                          <a:solidFill>
                            <a:srgbClr val="000000"/>
                          </a:solidFill>
                          <a:effectLst/>
                          <a:latin typeface="Times New Roman" panose="02020603050405020304" pitchFamily="18" charset="0"/>
                        </a:rPr>
                        <a:t> jQuery UI</a:t>
                      </a:r>
                      <a:endParaRPr lang="en-US" sz="1000" dirty="0">
                        <a:effectLst/>
                      </a:endParaRPr>
                    </a:p>
                  </a:txBody>
                  <a:tcPr anchor="ctr"/>
                </a:tc>
                <a:extLst>
                  <a:ext uri="{0D108BD9-81ED-4DB2-BD59-A6C34878D82A}">
                    <a16:rowId xmlns:a16="http://schemas.microsoft.com/office/drawing/2014/main" val="2031451143"/>
                  </a:ext>
                </a:extLst>
              </a:tr>
              <a:tr h="0">
                <a:tc>
                  <a:txBody>
                    <a:bodyPr/>
                    <a:lstStyle/>
                    <a:p>
                      <a:pPr rtl="0" fontAlgn="ctr">
                        <a:buNone/>
                      </a:pPr>
                      <a:r>
                        <a:rPr lang="en-US" sz="1000" b="0" i="0" u="none" strike="noStrike" dirty="0">
                          <a:solidFill>
                            <a:srgbClr val="000000"/>
                          </a:solidFill>
                          <a:effectLst/>
                          <a:latin typeface="Times New Roman" panose="02020603050405020304" pitchFamily="18" charset="0"/>
                        </a:rPr>
                        <a:t>Integrated Development Environments</a:t>
                      </a:r>
                      <a:r>
                        <a:rPr lang="el-GR" sz="1000" b="0" i="0" u="none" strike="noStrike" dirty="0">
                          <a:solidFill>
                            <a:srgbClr val="000000"/>
                          </a:solidFill>
                          <a:effectLst/>
                          <a:latin typeface="Times New Roman" panose="02020603050405020304" pitchFamily="18" charset="0"/>
                        </a:rPr>
                        <a:t> (</a:t>
                      </a:r>
                      <a:r>
                        <a:rPr lang="en-US" sz="1000" b="0" i="0" u="none" strike="noStrike" dirty="0">
                          <a:solidFill>
                            <a:srgbClr val="000000"/>
                          </a:solidFill>
                          <a:effectLst/>
                          <a:latin typeface="Times New Roman" panose="02020603050405020304" pitchFamily="18" charset="0"/>
                        </a:rPr>
                        <a:t>IDEs</a:t>
                      </a:r>
                      <a:r>
                        <a:rPr lang="el-GR" sz="1000" b="0" i="0" u="none" strike="noStrike" dirty="0">
                          <a:solidFill>
                            <a:srgbClr val="000000"/>
                          </a:solidFill>
                          <a:effectLst/>
                          <a:latin typeface="Times New Roman" panose="02020603050405020304" pitchFamily="18" charset="0"/>
                        </a:rPr>
                        <a:t>)</a:t>
                      </a:r>
                      <a:endParaRPr lang="en-US" sz="1000" dirty="0">
                        <a:effectLst/>
                      </a:endParaRPr>
                    </a:p>
                  </a:txBody>
                  <a:tcPr anchor="ctr"/>
                </a:tc>
                <a:tc>
                  <a:txBody>
                    <a:bodyPr/>
                    <a:lstStyle/>
                    <a:p>
                      <a:pPr rtl="0" fontAlgn="ctr">
                        <a:buNone/>
                      </a:pPr>
                      <a:r>
                        <a:rPr lang="en-US" sz="1000" b="0" i="0" u="none" strike="noStrike" dirty="0" err="1">
                          <a:solidFill>
                            <a:srgbClr val="000000"/>
                          </a:solidFill>
                          <a:effectLst/>
                          <a:latin typeface="Times New Roman" panose="02020603050405020304" pitchFamily="18" charset="0"/>
                        </a:rPr>
                        <a:t>MonoDevelop</a:t>
                      </a:r>
                      <a:endParaRPr lang="en-US" sz="1000" dirty="0">
                        <a:effectLst/>
                      </a:endParaRPr>
                    </a:p>
                  </a:txBody>
                  <a:tcPr anchor="ctr"/>
                </a:tc>
                <a:extLst>
                  <a:ext uri="{0D108BD9-81ED-4DB2-BD59-A6C34878D82A}">
                    <a16:rowId xmlns:a16="http://schemas.microsoft.com/office/drawing/2014/main" val="205075216"/>
                  </a:ext>
                </a:extLst>
              </a:tr>
              <a:tr h="0">
                <a:tc>
                  <a:txBody>
                    <a:bodyPr/>
                    <a:lstStyle/>
                    <a:p>
                      <a:pPr rtl="0" fontAlgn="ctr">
                        <a:buNone/>
                      </a:pPr>
                      <a:r>
                        <a:rPr lang="en-US" sz="1000" b="0" i="0" u="none" strike="noStrike" dirty="0">
                          <a:solidFill>
                            <a:srgbClr val="000000"/>
                          </a:solidFill>
                          <a:effectLst/>
                          <a:latin typeface="Times New Roman" panose="02020603050405020304" pitchFamily="18" charset="0"/>
                        </a:rPr>
                        <a:t>AI-Based Development Tools</a:t>
                      </a:r>
                      <a:endParaRPr lang="en-US" sz="1000" dirty="0">
                        <a:effectLst/>
                      </a:endParaRPr>
                    </a:p>
                  </a:txBody>
                  <a:tcPr anchor="ctr"/>
                </a:tc>
                <a:tc>
                  <a:txBody>
                    <a:bodyPr/>
                    <a:lstStyle/>
                    <a:p>
                      <a:pPr rtl="0" fontAlgn="ctr">
                        <a:buNone/>
                      </a:pPr>
                      <a:r>
                        <a:rPr lang="en-US" sz="1000" b="0" i="0" u="none" strike="noStrike" dirty="0">
                          <a:solidFill>
                            <a:srgbClr val="000000"/>
                          </a:solidFill>
                          <a:effectLst/>
                          <a:latin typeface="Times New Roman" panose="02020603050405020304" pitchFamily="18" charset="0"/>
                        </a:rPr>
                        <a:t>ChatGPT</a:t>
                      </a:r>
                      <a:r>
                        <a:rPr lang="el-GR" sz="1000" b="0" i="0" u="none" strike="noStrike" dirty="0">
                          <a:solidFill>
                            <a:srgbClr val="000000"/>
                          </a:solidFill>
                          <a:effectLst/>
                          <a:latin typeface="Times New Roman" panose="02020603050405020304" pitchFamily="18" charset="0"/>
                        </a:rPr>
                        <a:t>,</a:t>
                      </a:r>
                      <a:r>
                        <a:rPr lang="en-US" sz="1000" b="0" i="0" u="none" strike="noStrike" dirty="0">
                          <a:solidFill>
                            <a:srgbClr val="000000"/>
                          </a:solidFill>
                          <a:effectLst/>
                          <a:latin typeface="Times New Roman" panose="02020603050405020304" pitchFamily="18" charset="0"/>
                        </a:rPr>
                        <a:t> Midjourney</a:t>
                      </a:r>
                      <a:endParaRPr lang="en-US" sz="1000" dirty="0">
                        <a:effectLst/>
                      </a:endParaRPr>
                    </a:p>
                  </a:txBody>
                  <a:tcPr anchor="ctr"/>
                </a:tc>
                <a:extLst>
                  <a:ext uri="{0D108BD9-81ED-4DB2-BD59-A6C34878D82A}">
                    <a16:rowId xmlns:a16="http://schemas.microsoft.com/office/drawing/2014/main" val="3219827914"/>
                  </a:ext>
                </a:extLst>
              </a:tr>
              <a:tr h="0">
                <a:tc>
                  <a:txBody>
                    <a:bodyPr/>
                    <a:lstStyle/>
                    <a:p>
                      <a:pPr rtl="0" fontAlgn="ctr">
                        <a:buNone/>
                      </a:pPr>
                      <a:r>
                        <a:rPr lang="en-US" sz="1000" b="0" i="0" u="none" strike="noStrike" dirty="0">
                          <a:solidFill>
                            <a:srgbClr val="000000"/>
                          </a:solidFill>
                          <a:effectLst/>
                          <a:latin typeface="Times New Roman" panose="02020603050405020304" pitchFamily="18" charset="0"/>
                        </a:rPr>
                        <a:t>Game-Based learning systems</a:t>
                      </a:r>
                      <a:endParaRPr lang="en-US" sz="1000" dirty="0">
                        <a:effectLst/>
                      </a:endParaRPr>
                    </a:p>
                  </a:txBody>
                  <a:tcPr anchor="ctr"/>
                </a:tc>
                <a:tc>
                  <a:txBody>
                    <a:bodyPr/>
                    <a:lstStyle/>
                    <a:p>
                      <a:pPr rtl="0" fontAlgn="ctr">
                        <a:buNone/>
                      </a:pPr>
                      <a:r>
                        <a:rPr lang="en-US" sz="1000" b="0" i="0" u="none" strike="noStrike" dirty="0">
                          <a:solidFill>
                            <a:srgbClr val="000000"/>
                          </a:solidFill>
                          <a:effectLst/>
                          <a:latin typeface="Times New Roman" panose="02020603050405020304" pitchFamily="18" charset="0"/>
                        </a:rPr>
                        <a:t>Kahoot</a:t>
                      </a:r>
                      <a:endParaRPr lang="en-US" sz="1000" dirty="0">
                        <a:effectLst/>
                      </a:endParaRPr>
                    </a:p>
                  </a:txBody>
                  <a:tcPr anchor="ctr"/>
                </a:tc>
                <a:extLst>
                  <a:ext uri="{0D108BD9-81ED-4DB2-BD59-A6C34878D82A}">
                    <a16:rowId xmlns:a16="http://schemas.microsoft.com/office/drawing/2014/main" val="3886457605"/>
                  </a:ext>
                </a:extLst>
              </a:tr>
            </a:tbl>
          </a:graphicData>
        </a:graphic>
      </p:graphicFrame>
      <p:sp>
        <p:nvSpPr>
          <p:cNvPr id="8" name="TextBox 7">
            <a:extLst>
              <a:ext uri="{FF2B5EF4-FFF2-40B4-BE49-F238E27FC236}">
                <a16:creationId xmlns:a16="http://schemas.microsoft.com/office/drawing/2014/main" id="{E5DD3AD5-BEA4-0ABD-5952-1F5CAFD47804}"/>
              </a:ext>
            </a:extLst>
          </p:cNvPr>
          <p:cNvSpPr txBox="1"/>
          <p:nvPr/>
        </p:nvSpPr>
        <p:spPr>
          <a:xfrm>
            <a:off x="-45720" y="2571750"/>
            <a:ext cx="4619766" cy="246221"/>
          </a:xfrm>
          <a:prstGeom prst="rect">
            <a:avLst/>
          </a:prstGeom>
          <a:noFill/>
        </p:spPr>
        <p:txBody>
          <a:bodyPr wrap="square">
            <a:spAutoFit/>
          </a:bodyPr>
          <a:lstStyle/>
          <a:p>
            <a:pPr algn="ctr"/>
            <a:r>
              <a:rPr lang="el-GR" sz="1000" b="1" dirty="0">
                <a:latin typeface="Times New Roman" panose="02020603050405020304" pitchFamily="18" charset="0"/>
                <a:cs typeface="Times New Roman" panose="02020603050405020304" pitchFamily="18" charset="0"/>
              </a:rPr>
              <a:t>Πίνακας</a:t>
            </a:r>
            <a:r>
              <a:rPr lang="en-US" sz="1000" b="1" dirty="0">
                <a:latin typeface="Times New Roman" panose="02020603050405020304" pitchFamily="18" charset="0"/>
                <a:cs typeface="Times New Roman" panose="02020603050405020304" pitchFamily="18" charset="0"/>
              </a:rPr>
              <a:t>: </a:t>
            </a:r>
            <a:r>
              <a:rPr lang="el-GR" sz="1000" b="1" dirty="0">
                <a:latin typeface="Times New Roman" panose="02020603050405020304" pitchFamily="18" charset="0"/>
                <a:cs typeface="Times New Roman" panose="02020603050405020304" pitchFamily="18" charset="0"/>
              </a:rPr>
              <a:t>Εργαλεία ανάπτυξης των ψηφιακών HPV serious games (N=9)</a:t>
            </a:r>
          </a:p>
        </p:txBody>
      </p:sp>
      <p:sp>
        <p:nvSpPr>
          <p:cNvPr id="9" name="Google Shape;800;p25">
            <a:extLst>
              <a:ext uri="{FF2B5EF4-FFF2-40B4-BE49-F238E27FC236}">
                <a16:creationId xmlns:a16="http://schemas.microsoft.com/office/drawing/2014/main" id="{55A47D8F-CD6E-EECB-78A0-5E79FF2E676D}"/>
              </a:ext>
            </a:extLst>
          </p:cNvPr>
          <p:cNvSpPr txBox="1"/>
          <p:nvPr/>
        </p:nvSpPr>
        <p:spPr>
          <a:xfrm flipH="1">
            <a:off x="4790366" y="1041320"/>
            <a:ext cx="3928834" cy="3649420"/>
          </a:xfrm>
          <a:prstGeom prst="rect">
            <a:avLst/>
          </a:prstGeom>
          <a:noFill/>
          <a:ln w="25400" cap="flat" cmpd="sng">
            <a:solidFill>
              <a:schemeClr val="tx2">
                <a:lumMod val="40000"/>
                <a:lumOff val="60000"/>
              </a:schemeClr>
            </a:solidFill>
            <a:prstDash val="solid"/>
            <a:round/>
            <a:headEnd type="none" w="sm" len="sm"/>
            <a:tailEnd type="none" w="sm" len="sm"/>
          </a:ln>
        </p:spPr>
        <p:txBody>
          <a:bodyPr spcFirstLastPara="1" wrap="square" lIns="91425" tIns="45700" rIns="91425" bIns="45700" anchor="t" anchorCtr="0">
            <a:spAutoFit/>
          </a:bodyPr>
          <a:lstStyle/>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4.3 Ποιες τεχνολογικές προσεγγίσεις χρησιμοποιήθηκαν συχνότερα στα ψηφιακά HPV</a:t>
            </a:r>
            <a:r>
              <a:rPr lang="en-US" sz="1200" dirty="0">
                <a:solidFill>
                  <a:srgbClr val="171616"/>
                </a:solidFill>
                <a:latin typeface="Times New Roman" panose="02020603050405020304" pitchFamily="18" charset="0"/>
                <a:ea typeface="Roboto"/>
                <a:cs typeface="Times New Roman" panose="02020603050405020304" pitchFamily="18" charset="0"/>
                <a:sym typeface="Roboto"/>
              </a:rPr>
              <a:t> serious games</a:t>
            </a:r>
            <a:r>
              <a:rPr lang="el-GR" sz="1200" dirty="0">
                <a:solidFill>
                  <a:srgbClr val="171616"/>
                </a:solidFill>
                <a:latin typeface="Times New Roman" panose="02020603050405020304" pitchFamily="18" charset="0"/>
                <a:ea typeface="Roboto"/>
                <a:cs typeface="Times New Roman" panose="02020603050405020304" pitchFamily="18" charset="0"/>
                <a:sym typeface="Roboto"/>
              </a:rPr>
              <a:t>;</a:t>
            </a:r>
            <a:r>
              <a:rPr lang="en-US" sz="1200" dirty="0">
                <a:solidFill>
                  <a:srgbClr val="171616"/>
                </a:solidFill>
                <a:latin typeface="Times New Roman" panose="02020603050405020304" pitchFamily="18" charset="0"/>
                <a:ea typeface="Roboto"/>
                <a:cs typeface="Times New Roman" panose="02020603050405020304" pitchFamily="18" charset="0"/>
                <a:sym typeface="Roboto"/>
              </a:rPr>
              <a:t> </a:t>
            </a: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Ψηφιακά παιχνίδια σχεδιασμένα για</a:t>
            </a:r>
            <a:r>
              <a:rPr lang="en-US" sz="1200" dirty="0">
                <a:solidFill>
                  <a:srgbClr val="171616"/>
                </a:solidFill>
                <a:latin typeface="Times New Roman" panose="02020603050405020304" pitchFamily="18" charset="0"/>
                <a:ea typeface="Roboto"/>
                <a:cs typeface="Times New Roman" panose="02020603050405020304" pitchFamily="18" charset="0"/>
                <a:sym typeface="Roboto"/>
              </a:rPr>
              <a:t>:</a:t>
            </a:r>
          </a:p>
          <a:p>
            <a:pPr algn="just">
              <a:lnSpc>
                <a:spcPct val="107000"/>
              </a:lnSpc>
              <a:buSzPts val="1400"/>
            </a:pPr>
            <a:r>
              <a:rPr lang="el-GR" sz="1200" b="1" dirty="0">
                <a:solidFill>
                  <a:srgbClr val="171616"/>
                </a:solidFill>
                <a:latin typeface="Times New Roman" panose="02020603050405020304" pitchFamily="18" charset="0"/>
                <a:ea typeface="Roboto"/>
                <a:cs typeface="Times New Roman" panose="02020603050405020304" pitchFamily="18" charset="0"/>
                <a:sym typeface="Roboto"/>
              </a:rPr>
              <a:t>Υπολογιστές: 57,2%</a:t>
            </a: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Κινητές συσκευές (</a:t>
            </a:r>
            <a:r>
              <a:rPr lang="el-GR" sz="1200" dirty="0" err="1">
                <a:solidFill>
                  <a:srgbClr val="171616"/>
                </a:solidFill>
                <a:latin typeface="Times New Roman" panose="02020603050405020304" pitchFamily="18" charset="0"/>
                <a:ea typeface="Roboto"/>
                <a:cs typeface="Times New Roman" panose="02020603050405020304" pitchFamily="18" charset="0"/>
                <a:sym typeface="Roboto"/>
              </a:rPr>
              <a:t>smartphones</a:t>
            </a:r>
            <a:r>
              <a:rPr lang="el-GR" sz="1200" dirty="0">
                <a:solidFill>
                  <a:srgbClr val="171616"/>
                </a:solidFill>
                <a:latin typeface="Times New Roman" panose="02020603050405020304" pitchFamily="18" charset="0"/>
                <a:ea typeface="Roboto"/>
                <a:cs typeface="Times New Roman" panose="02020603050405020304" pitchFamily="18" charset="0"/>
                <a:sym typeface="Roboto"/>
              </a:rPr>
              <a:t>/</a:t>
            </a:r>
            <a:r>
              <a:rPr lang="el-GR" sz="1200" dirty="0" err="1">
                <a:solidFill>
                  <a:srgbClr val="171616"/>
                </a:solidFill>
                <a:latin typeface="Times New Roman" panose="02020603050405020304" pitchFamily="18" charset="0"/>
                <a:ea typeface="Roboto"/>
                <a:cs typeface="Times New Roman" panose="02020603050405020304" pitchFamily="18" charset="0"/>
                <a:sym typeface="Roboto"/>
              </a:rPr>
              <a:t>tablets</a:t>
            </a:r>
            <a:r>
              <a:rPr lang="el-GR" sz="1200" dirty="0">
                <a:solidFill>
                  <a:srgbClr val="171616"/>
                </a:solidFill>
                <a:latin typeface="Times New Roman" panose="02020603050405020304" pitchFamily="18" charset="0"/>
                <a:ea typeface="Roboto"/>
                <a:cs typeface="Times New Roman" panose="02020603050405020304" pitchFamily="18" charset="0"/>
                <a:sym typeface="Roboto"/>
              </a:rPr>
              <a:t>):</a:t>
            </a:r>
            <a:r>
              <a:rPr lang="en-US" sz="1200" dirty="0">
                <a:solidFill>
                  <a:srgbClr val="171616"/>
                </a:solidFill>
                <a:latin typeface="Times New Roman" panose="02020603050405020304" pitchFamily="18" charset="0"/>
                <a:ea typeface="Roboto"/>
                <a:cs typeface="Times New Roman" panose="02020603050405020304" pitchFamily="18" charset="0"/>
                <a:sym typeface="Roboto"/>
              </a:rPr>
              <a:t> 14,3%</a:t>
            </a: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Συμβατά με υπολογιστές &amp; κινητές συσκευές</a:t>
            </a:r>
            <a:r>
              <a:rPr lang="en-US" sz="1200" dirty="0">
                <a:solidFill>
                  <a:srgbClr val="171616"/>
                </a:solidFill>
                <a:latin typeface="Times New Roman" panose="02020603050405020304" pitchFamily="18" charset="0"/>
                <a:ea typeface="Roboto"/>
                <a:cs typeface="Times New Roman" panose="02020603050405020304" pitchFamily="18" charset="0"/>
                <a:sym typeface="Roboto"/>
              </a:rPr>
              <a:t>: 21.4%</a:t>
            </a: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Τεχνολογίες ανάπτυξης:</a:t>
            </a:r>
          </a:p>
          <a:p>
            <a:pPr algn="just">
              <a:lnSpc>
                <a:spcPct val="107000"/>
              </a:lnSpc>
              <a:buSzPts val="1400"/>
            </a:pPr>
            <a:r>
              <a:rPr lang="el-GR" sz="1200" b="1" dirty="0">
                <a:solidFill>
                  <a:srgbClr val="171616"/>
                </a:solidFill>
                <a:latin typeface="Times New Roman" panose="02020603050405020304" pitchFamily="18" charset="0"/>
                <a:ea typeface="Roboto"/>
                <a:cs typeface="Times New Roman" panose="02020603050405020304" pitchFamily="18" charset="0"/>
                <a:sym typeface="Roboto"/>
              </a:rPr>
              <a:t>2D: 78,6% </a:t>
            </a: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3D: 21,4%</a:t>
            </a:r>
          </a:p>
          <a:p>
            <a:pPr algn="just">
              <a:lnSpc>
                <a:spcPct val="107000"/>
              </a:lnSpc>
              <a:buSzPts val="1400"/>
            </a:pP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Συνδεσιμότητα:</a:t>
            </a:r>
          </a:p>
          <a:p>
            <a:pPr algn="just">
              <a:lnSpc>
                <a:spcPct val="107000"/>
              </a:lnSpc>
              <a:buSzPts val="1400"/>
            </a:pPr>
            <a:r>
              <a:rPr lang="el-GR" sz="1200" b="1" dirty="0">
                <a:solidFill>
                  <a:srgbClr val="171616"/>
                </a:solidFill>
                <a:latin typeface="Times New Roman" panose="02020603050405020304" pitchFamily="18" charset="0"/>
                <a:ea typeface="Roboto"/>
                <a:cs typeface="Times New Roman" panose="02020603050405020304" pitchFamily="18" charset="0"/>
                <a:sym typeface="Roboto"/>
              </a:rPr>
              <a:t>Web-</a:t>
            </a:r>
            <a:r>
              <a:rPr lang="el-GR" sz="1200" b="1" dirty="0" err="1">
                <a:solidFill>
                  <a:srgbClr val="171616"/>
                </a:solidFill>
                <a:latin typeface="Times New Roman" panose="02020603050405020304" pitchFamily="18" charset="0"/>
                <a:ea typeface="Roboto"/>
                <a:cs typeface="Times New Roman" panose="02020603050405020304" pitchFamily="18" charset="0"/>
                <a:sym typeface="Roboto"/>
              </a:rPr>
              <a:t>based</a:t>
            </a:r>
            <a:r>
              <a:rPr lang="el-GR" sz="1200" b="1" dirty="0">
                <a:solidFill>
                  <a:srgbClr val="171616"/>
                </a:solidFill>
                <a:latin typeface="Times New Roman" panose="02020603050405020304" pitchFamily="18" charset="0"/>
                <a:ea typeface="Roboto"/>
                <a:cs typeface="Times New Roman" panose="02020603050405020304" pitchFamily="18" charset="0"/>
                <a:sym typeface="Roboto"/>
              </a:rPr>
              <a:t> παιχνίδια: 71,4%</a:t>
            </a:r>
          </a:p>
          <a:p>
            <a:pPr algn="just">
              <a:lnSpc>
                <a:spcPct val="107000"/>
              </a:lnSpc>
              <a:buSzPts val="1400"/>
            </a:pPr>
            <a:endParaRPr lang="el-GR"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b="1" dirty="0">
                <a:solidFill>
                  <a:srgbClr val="171616"/>
                </a:solidFill>
                <a:latin typeface="Times New Roman" panose="02020603050405020304" pitchFamily="18" charset="0"/>
                <a:ea typeface="Roboto"/>
                <a:cs typeface="Times New Roman" panose="02020603050405020304" pitchFamily="18" charset="0"/>
                <a:sym typeface="Roboto"/>
              </a:rPr>
              <a:t>Τεχνολογικά εργαλεία ανάπτυξης: </a:t>
            </a:r>
            <a:r>
              <a:rPr lang="el-GR" sz="1200" dirty="0">
                <a:solidFill>
                  <a:srgbClr val="171616"/>
                </a:solidFill>
                <a:latin typeface="Times New Roman" panose="02020603050405020304" pitchFamily="18" charset="0"/>
                <a:ea typeface="Roboto"/>
                <a:cs typeface="Times New Roman" panose="02020603050405020304" pitchFamily="18" charset="0"/>
                <a:sym typeface="Roboto"/>
              </a:rPr>
              <a:t>(πολλαπλές απαντήσεις)</a:t>
            </a:r>
            <a:endParaRPr lang="en-US"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64% των μελετών παρείχαν σχετικές τεχνικές λεπτομέρειες</a:t>
            </a:r>
            <a:endParaRPr lang="en-US" sz="1200" dirty="0">
              <a:solidFill>
                <a:srgbClr val="171616"/>
              </a:solidFill>
              <a:latin typeface="Times New Roman" panose="02020603050405020304" pitchFamily="18" charset="0"/>
              <a:ea typeface="Roboto"/>
              <a:cs typeface="Times New Roman" panose="02020603050405020304" pitchFamily="18" charset="0"/>
              <a:sym typeface="Roboto"/>
            </a:endParaRPr>
          </a:p>
          <a:p>
            <a:pPr algn="just">
              <a:lnSpc>
                <a:spcPct val="107000"/>
              </a:lnSpc>
              <a:buSzPts val="1400"/>
            </a:pPr>
            <a:r>
              <a:rPr lang="el-GR" sz="1200" dirty="0">
                <a:solidFill>
                  <a:srgbClr val="171616"/>
                </a:solidFill>
                <a:latin typeface="Times New Roman" panose="02020603050405020304" pitchFamily="18" charset="0"/>
                <a:ea typeface="Roboto"/>
                <a:cs typeface="Times New Roman" panose="02020603050405020304" pitchFamily="18" charset="0"/>
                <a:sym typeface="Roboto"/>
              </a:rPr>
              <a:t>Κανένα κυρίαρχο εργαλείο (όλα αναφέρονται μια φορά)</a:t>
            </a:r>
          </a:p>
        </p:txBody>
      </p:sp>
    </p:spTree>
    <p:extLst>
      <p:ext uri="{BB962C8B-B14F-4D97-AF65-F5344CB8AC3E}">
        <p14:creationId xmlns:p14="http://schemas.microsoft.com/office/powerpoint/2010/main" val="385549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690" name="Google Shape;690;p20"/>
          <p:cNvGrpSpPr/>
          <p:nvPr/>
        </p:nvGrpSpPr>
        <p:grpSpPr>
          <a:xfrm>
            <a:off x="570520" y="1129950"/>
            <a:ext cx="7651724" cy="3411578"/>
            <a:chOff x="596310" y="1320450"/>
            <a:chExt cx="7651724" cy="3411578"/>
          </a:xfrm>
        </p:grpSpPr>
        <p:sp>
          <p:nvSpPr>
            <p:cNvPr id="691" name="Google Shape;691;p20"/>
            <p:cNvSpPr/>
            <p:nvPr/>
          </p:nvSpPr>
          <p:spPr>
            <a:xfrm>
              <a:off x="4350590" y="4152927"/>
              <a:ext cx="26520" cy="10642"/>
            </a:xfrm>
            <a:custGeom>
              <a:avLst/>
              <a:gdLst/>
              <a:ahLst/>
              <a:cxnLst/>
              <a:rect l="l" t="t" r="r" b="b"/>
              <a:pathLst>
                <a:path w="476" h="191" extrusionOk="0">
                  <a:moveTo>
                    <a:pt x="95" y="1"/>
                  </a:moveTo>
                  <a:cubicBezTo>
                    <a:pt x="43" y="1"/>
                    <a:pt x="0" y="43"/>
                    <a:pt x="0" y="96"/>
                  </a:cubicBezTo>
                  <a:cubicBezTo>
                    <a:pt x="0" y="148"/>
                    <a:pt x="43" y="190"/>
                    <a:pt x="95" y="190"/>
                  </a:cubicBezTo>
                  <a:lnTo>
                    <a:pt x="380" y="190"/>
                  </a:lnTo>
                  <a:cubicBezTo>
                    <a:pt x="432" y="190"/>
                    <a:pt x="475" y="148"/>
                    <a:pt x="475" y="96"/>
                  </a:cubicBezTo>
                  <a:cubicBezTo>
                    <a:pt x="475" y="43"/>
                    <a:pt x="432" y="1"/>
                    <a:pt x="380"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1647321" y="4128803"/>
              <a:ext cx="58835" cy="58891"/>
            </a:xfrm>
            <a:custGeom>
              <a:avLst/>
              <a:gdLst/>
              <a:ahLst/>
              <a:cxnLst/>
              <a:rect l="l" t="t" r="r" b="b"/>
              <a:pathLst>
                <a:path w="1056" h="1057" extrusionOk="0">
                  <a:moveTo>
                    <a:pt x="528" y="0"/>
                  </a:moveTo>
                  <a:cubicBezTo>
                    <a:pt x="237" y="0"/>
                    <a:pt x="0" y="237"/>
                    <a:pt x="0" y="529"/>
                  </a:cubicBezTo>
                  <a:cubicBezTo>
                    <a:pt x="0" y="820"/>
                    <a:pt x="237" y="1056"/>
                    <a:pt x="528" y="1056"/>
                  </a:cubicBezTo>
                  <a:cubicBezTo>
                    <a:pt x="819" y="1056"/>
                    <a:pt x="1056" y="820"/>
                    <a:pt x="1056" y="529"/>
                  </a:cubicBezTo>
                  <a:cubicBezTo>
                    <a:pt x="1056" y="237"/>
                    <a:pt x="819" y="0"/>
                    <a:pt x="52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5586059" y="3861595"/>
              <a:ext cx="118283" cy="118283"/>
            </a:xfrm>
            <a:custGeom>
              <a:avLst/>
              <a:gdLst/>
              <a:ahLst/>
              <a:cxnLst/>
              <a:rect l="l" t="t" r="r" b="b"/>
              <a:pathLst>
                <a:path w="2123" h="2123" extrusionOk="0">
                  <a:moveTo>
                    <a:pt x="1061" y="190"/>
                  </a:moveTo>
                  <a:cubicBezTo>
                    <a:pt x="1542" y="190"/>
                    <a:pt x="1933" y="581"/>
                    <a:pt x="1933" y="1061"/>
                  </a:cubicBezTo>
                  <a:cubicBezTo>
                    <a:pt x="1933" y="1541"/>
                    <a:pt x="1542" y="1933"/>
                    <a:pt x="1061" y="1933"/>
                  </a:cubicBezTo>
                  <a:cubicBezTo>
                    <a:pt x="581" y="1933"/>
                    <a:pt x="190" y="1541"/>
                    <a:pt x="190" y="1061"/>
                  </a:cubicBezTo>
                  <a:cubicBezTo>
                    <a:pt x="190" y="581"/>
                    <a:pt x="581" y="190"/>
                    <a:pt x="1061" y="190"/>
                  </a:cubicBezTo>
                  <a:close/>
                  <a:moveTo>
                    <a:pt x="1061" y="0"/>
                  </a:moveTo>
                  <a:cubicBezTo>
                    <a:pt x="476" y="0"/>
                    <a:pt x="0" y="476"/>
                    <a:pt x="0" y="1061"/>
                  </a:cubicBezTo>
                  <a:cubicBezTo>
                    <a:pt x="0" y="1646"/>
                    <a:pt x="476" y="2122"/>
                    <a:pt x="1061" y="2122"/>
                  </a:cubicBezTo>
                  <a:cubicBezTo>
                    <a:pt x="1646" y="2122"/>
                    <a:pt x="2123" y="1646"/>
                    <a:pt x="2123" y="1061"/>
                  </a:cubicBezTo>
                  <a:cubicBezTo>
                    <a:pt x="2123" y="476"/>
                    <a:pt x="1646" y="0"/>
                    <a:pt x="1061"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4538961" y="3030890"/>
              <a:ext cx="10642" cy="26465"/>
            </a:xfrm>
            <a:custGeom>
              <a:avLst/>
              <a:gdLst/>
              <a:ahLst/>
              <a:cxnLst/>
              <a:rect l="l" t="t" r="r" b="b"/>
              <a:pathLst>
                <a:path w="191" h="475" extrusionOk="0">
                  <a:moveTo>
                    <a:pt x="95" y="1"/>
                  </a:moveTo>
                  <a:cubicBezTo>
                    <a:pt x="43" y="1"/>
                    <a:pt x="1" y="43"/>
                    <a:pt x="1" y="96"/>
                  </a:cubicBezTo>
                  <a:lnTo>
                    <a:pt x="1" y="380"/>
                  </a:lnTo>
                  <a:cubicBezTo>
                    <a:pt x="1" y="433"/>
                    <a:pt x="43" y="475"/>
                    <a:pt x="95" y="475"/>
                  </a:cubicBezTo>
                  <a:cubicBezTo>
                    <a:pt x="148" y="475"/>
                    <a:pt x="190" y="433"/>
                    <a:pt x="190" y="380"/>
                  </a:cubicBezTo>
                  <a:lnTo>
                    <a:pt x="190" y="96"/>
                  </a:lnTo>
                  <a:cubicBezTo>
                    <a:pt x="190" y="43"/>
                    <a:pt x="148" y="1"/>
                    <a:pt x="95"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a:off x="4242894" y="4099107"/>
              <a:ext cx="118339" cy="118283"/>
            </a:xfrm>
            <a:custGeom>
              <a:avLst/>
              <a:gdLst/>
              <a:ahLst/>
              <a:cxnLst/>
              <a:rect l="l" t="t" r="r" b="b"/>
              <a:pathLst>
                <a:path w="2124" h="2123" extrusionOk="0">
                  <a:moveTo>
                    <a:pt x="1062" y="190"/>
                  </a:moveTo>
                  <a:cubicBezTo>
                    <a:pt x="1543" y="190"/>
                    <a:pt x="1933" y="581"/>
                    <a:pt x="1933" y="1062"/>
                  </a:cubicBezTo>
                  <a:cubicBezTo>
                    <a:pt x="1933" y="1542"/>
                    <a:pt x="1543" y="1933"/>
                    <a:pt x="1062" y="1933"/>
                  </a:cubicBezTo>
                  <a:cubicBezTo>
                    <a:pt x="582" y="1933"/>
                    <a:pt x="191" y="1542"/>
                    <a:pt x="191" y="1062"/>
                  </a:cubicBezTo>
                  <a:cubicBezTo>
                    <a:pt x="191" y="581"/>
                    <a:pt x="582" y="190"/>
                    <a:pt x="1062" y="190"/>
                  </a:cubicBezTo>
                  <a:close/>
                  <a:moveTo>
                    <a:pt x="1062" y="0"/>
                  </a:moveTo>
                  <a:cubicBezTo>
                    <a:pt x="477" y="0"/>
                    <a:pt x="1" y="477"/>
                    <a:pt x="1" y="1062"/>
                  </a:cubicBezTo>
                  <a:cubicBezTo>
                    <a:pt x="1" y="1647"/>
                    <a:pt x="477" y="2123"/>
                    <a:pt x="1062" y="2123"/>
                  </a:cubicBezTo>
                  <a:cubicBezTo>
                    <a:pt x="1648" y="2123"/>
                    <a:pt x="2124" y="1647"/>
                    <a:pt x="2124" y="1062"/>
                  </a:cubicBezTo>
                  <a:cubicBezTo>
                    <a:pt x="2124" y="477"/>
                    <a:pt x="1648" y="0"/>
                    <a:pt x="106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a:off x="4485140" y="2923249"/>
              <a:ext cx="118283" cy="118283"/>
            </a:xfrm>
            <a:custGeom>
              <a:avLst/>
              <a:gdLst/>
              <a:ahLst/>
              <a:cxnLst/>
              <a:rect l="l" t="t" r="r" b="b"/>
              <a:pathLst>
                <a:path w="2123" h="2123" extrusionOk="0">
                  <a:moveTo>
                    <a:pt x="1061" y="190"/>
                  </a:moveTo>
                  <a:cubicBezTo>
                    <a:pt x="1542" y="190"/>
                    <a:pt x="1933" y="581"/>
                    <a:pt x="1933" y="1061"/>
                  </a:cubicBezTo>
                  <a:cubicBezTo>
                    <a:pt x="1933" y="1542"/>
                    <a:pt x="1542" y="1933"/>
                    <a:pt x="1061" y="1933"/>
                  </a:cubicBezTo>
                  <a:cubicBezTo>
                    <a:pt x="581" y="1933"/>
                    <a:pt x="190" y="1542"/>
                    <a:pt x="190" y="1061"/>
                  </a:cubicBezTo>
                  <a:cubicBezTo>
                    <a:pt x="190" y="581"/>
                    <a:pt x="581" y="190"/>
                    <a:pt x="1061" y="190"/>
                  </a:cubicBezTo>
                  <a:close/>
                  <a:moveTo>
                    <a:pt x="1061" y="0"/>
                  </a:moveTo>
                  <a:cubicBezTo>
                    <a:pt x="476" y="0"/>
                    <a:pt x="0" y="476"/>
                    <a:pt x="0" y="1061"/>
                  </a:cubicBezTo>
                  <a:cubicBezTo>
                    <a:pt x="0" y="1646"/>
                    <a:pt x="476" y="2122"/>
                    <a:pt x="1061" y="2122"/>
                  </a:cubicBezTo>
                  <a:cubicBezTo>
                    <a:pt x="1646" y="2122"/>
                    <a:pt x="2123" y="1646"/>
                    <a:pt x="2123" y="1061"/>
                  </a:cubicBezTo>
                  <a:cubicBezTo>
                    <a:pt x="2123" y="476"/>
                    <a:pt x="1646" y="0"/>
                    <a:pt x="1061"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0"/>
            <p:cNvSpPr/>
            <p:nvPr/>
          </p:nvSpPr>
          <p:spPr>
            <a:xfrm>
              <a:off x="4398226" y="3079083"/>
              <a:ext cx="697608" cy="1084492"/>
            </a:xfrm>
            <a:custGeom>
              <a:avLst/>
              <a:gdLst/>
              <a:ahLst/>
              <a:cxnLst/>
              <a:rect l="l" t="t" r="r" b="b"/>
              <a:pathLst>
                <a:path w="12521" h="19465" extrusionOk="0">
                  <a:moveTo>
                    <a:pt x="2621" y="1"/>
                  </a:moveTo>
                  <a:cubicBezTo>
                    <a:pt x="2569" y="1"/>
                    <a:pt x="2527" y="43"/>
                    <a:pt x="2527" y="95"/>
                  </a:cubicBezTo>
                  <a:lnTo>
                    <a:pt x="2527" y="665"/>
                  </a:lnTo>
                  <a:cubicBezTo>
                    <a:pt x="2527" y="718"/>
                    <a:pt x="2569" y="760"/>
                    <a:pt x="2621" y="760"/>
                  </a:cubicBezTo>
                  <a:cubicBezTo>
                    <a:pt x="2674" y="760"/>
                    <a:pt x="2716" y="718"/>
                    <a:pt x="2716" y="665"/>
                  </a:cubicBezTo>
                  <a:lnTo>
                    <a:pt x="2716" y="95"/>
                  </a:lnTo>
                  <a:cubicBezTo>
                    <a:pt x="2716" y="43"/>
                    <a:pt x="2674" y="1"/>
                    <a:pt x="2621" y="1"/>
                  </a:cubicBezTo>
                  <a:close/>
                  <a:moveTo>
                    <a:pt x="2621" y="1140"/>
                  </a:moveTo>
                  <a:cubicBezTo>
                    <a:pt x="2569" y="1140"/>
                    <a:pt x="2527" y="1182"/>
                    <a:pt x="2527" y="1235"/>
                  </a:cubicBezTo>
                  <a:lnTo>
                    <a:pt x="2527" y="1804"/>
                  </a:lnTo>
                  <a:cubicBezTo>
                    <a:pt x="2527" y="1856"/>
                    <a:pt x="2569" y="1899"/>
                    <a:pt x="2621" y="1899"/>
                  </a:cubicBezTo>
                  <a:cubicBezTo>
                    <a:pt x="2674" y="1899"/>
                    <a:pt x="2716" y="1856"/>
                    <a:pt x="2716" y="1804"/>
                  </a:cubicBezTo>
                  <a:lnTo>
                    <a:pt x="2716" y="1235"/>
                  </a:lnTo>
                  <a:cubicBezTo>
                    <a:pt x="2716" y="1182"/>
                    <a:pt x="2674" y="1140"/>
                    <a:pt x="2621" y="1140"/>
                  </a:cubicBezTo>
                  <a:close/>
                  <a:moveTo>
                    <a:pt x="2621" y="2279"/>
                  </a:moveTo>
                  <a:cubicBezTo>
                    <a:pt x="2569" y="2279"/>
                    <a:pt x="2527" y="2321"/>
                    <a:pt x="2527" y="2373"/>
                  </a:cubicBezTo>
                  <a:lnTo>
                    <a:pt x="2527" y="2943"/>
                  </a:lnTo>
                  <a:cubicBezTo>
                    <a:pt x="2527" y="2996"/>
                    <a:pt x="2569" y="3038"/>
                    <a:pt x="2621" y="3038"/>
                  </a:cubicBezTo>
                  <a:cubicBezTo>
                    <a:pt x="2674" y="3038"/>
                    <a:pt x="2716" y="2996"/>
                    <a:pt x="2716" y="2943"/>
                  </a:cubicBezTo>
                  <a:lnTo>
                    <a:pt x="2716" y="2373"/>
                  </a:lnTo>
                  <a:cubicBezTo>
                    <a:pt x="2716" y="2321"/>
                    <a:pt x="2674" y="2279"/>
                    <a:pt x="2621" y="2279"/>
                  </a:cubicBezTo>
                  <a:close/>
                  <a:moveTo>
                    <a:pt x="2621" y="3418"/>
                  </a:moveTo>
                  <a:cubicBezTo>
                    <a:pt x="2569" y="3418"/>
                    <a:pt x="2527" y="3460"/>
                    <a:pt x="2527" y="3513"/>
                  </a:cubicBezTo>
                  <a:lnTo>
                    <a:pt x="2527" y="4082"/>
                  </a:lnTo>
                  <a:cubicBezTo>
                    <a:pt x="2527" y="4134"/>
                    <a:pt x="2569" y="4177"/>
                    <a:pt x="2621" y="4177"/>
                  </a:cubicBezTo>
                  <a:cubicBezTo>
                    <a:pt x="2674" y="4177"/>
                    <a:pt x="2716" y="4134"/>
                    <a:pt x="2716" y="4082"/>
                  </a:cubicBezTo>
                  <a:lnTo>
                    <a:pt x="2716" y="3513"/>
                  </a:lnTo>
                  <a:cubicBezTo>
                    <a:pt x="2716" y="3460"/>
                    <a:pt x="2674" y="3418"/>
                    <a:pt x="2621" y="3418"/>
                  </a:cubicBezTo>
                  <a:close/>
                  <a:moveTo>
                    <a:pt x="2621" y="4557"/>
                  </a:moveTo>
                  <a:cubicBezTo>
                    <a:pt x="2569" y="4557"/>
                    <a:pt x="2527" y="4599"/>
                    <a:pt x="2527" y="4652"/>
                  </a:cubicBezTo>
                  <a:lnTo>
                    <a:pt x="2527" y="5221"/>
                  </a:lnTo>
                  <a:cubicBezTo>
                    <a:pt x="2527" y="5274"/>
                    <a:pt x="2569" y="5316"/>
                    <a:pt x="2621" y="5316"/>
                  </a:cubicBezTo>
                  <a:cubicBezTo>
                    <a:pt x="2674" y="5316"/>
                    <a:pt x="2716" y="5274"/>
                    <a:pt x="2716" y="5221"/>
                  </a:cubicBezTo>
                  <a:lnTo>
                    <a:pt x="2716" y="4652"/>
                  </a:lnTo>
                  <a:cubicBezTo>
                    <a:pt x="2716" y="4599"/>
                    <a:pt x="2674" y="4557"/>
                    <a:pt x="2621" y="4557"/>
                  </a:cubicBezTo>
                  <a:close/>
                  <a:moveTo>
                    <a:pt x="2638" y="5695"/>
                  </a:moveTo>
                  <a:cubicBezTo>
                    <a:pt x="2635" y="5695"/>
                    <a:pt x="2632" y="5695"/>
                    <a:pt x="2629" y="5696"/>
                  </a:cubicBezTo>
                  <a:cubicBezTo>
                    <a:pt x="2577" y="5701"/>
                    <a:pt x="2539" y="5747"/>
                    <a:pt x="2544" y="5799"/>
                  </a:cubicBezTo>
                  <a:cubicBezTo>
                    <a:pt x="2564" y="5993"/>
                    <a:pt x="2600" y="6186"/>
                    <a:pt x="2652" y="6374"/>
                  </a:cubicBezTo>
                  <a:cubicBezTo>
                    <a:pt x="2663" y="6416"/>
                    <a:pt x="2702" y="6444"/>
                    <a:pt x="2743" y="6444"/>
                  </a:cubicBezTo>
                  <a:cubicBezTo>
                    <a:pt x="2751" y="6444"/>
                    <a:pt x="2759" y="6443"/>
                    <a:pt x="2768" y="6440"/>
                  </a:cubicBezTo>
                  <a:cubicBezTo>
                    <a:pt x="2819" y="6426"/>
                    <a:pt x="2848" y="6374"/>
                    <a:pt x="2834" y="6323"/>
                  </a:cubicBezTo>
                  <a:cubicBezTo>
                    <a:pt x="2785" y="6146"/>
                    <a:pt x="2751" y="5964"/>
                    <a:pt x="2733" y="5780"/>
                  </a:cubicBezTo>
                  <a:cubicBezTo>
                    <a:pt x="2728" y="5731"/>
                    <a:pt x="2683" y="5695"/>
                    <a:pt x="2638" y="5695"/>
                  </a:cubicBezTo>
                  <a:close/>
                  <a:moveTo>
                    <a:pt x="2939" y="6788"/>
                  </a:moveTo>
                  <a:cubicBezTo>
                    <a:pt x="2925" y="6788"/>
                    <a:pt x="2912" y="6791"/>
                    <a:pt x="2899" y="6797"/>
                  </a:cubicBezTo>
                  <a:cubicBezTo>
                    <a:pt x="2852" y="6819"/>
                    <a:pt x="2831" y="6875"/>
                    <a:pt x="2853" y="6923"/>
                  </a:cubicBezTo>
                  <a:cubicBezTo>
                    <a:pt x="2936" y="7100"/>
                    <a:pt x="3033" y="7271"/>
                    <a:pt x="3143" y="7430"/>
                  </a:cubicBezTo>
                  <a:cubicBezTo>
                    <a:pt x="3162" y="7457"/>
                    <a:pt x="3191" y="7472"/>
                    <a:pt x="3221" y="7472"/>
                  </a:cubicBezTo>
                  <a:cubicBezTo>
                    <a:pt x="3239" y="7472"/>
                    <a:pt x="3259" y="7466"/>
                    <a:pt x="3275" y="7455"/>
                  </a:cubicBezTo>
                  <a:cubicBezTo>
                    <a:pt x="3318" y="7425"/>
                    <a:pt x="3329" y="7366"/>
                    <a:pt x="3300" y="7323"/>
                  </a:cubicBezTo>
                  <a:cubicBezTo>
                    <a:pt x="3195" y="7171"/>
                    <a:pt x="3103" y="7010"/>
                    <a:pt x="3025" y="6843"/>
                  </a:cubicBezTo>
                  <a:cubicBezTo>
                    <a:pt x="3009" y="6808"/>
                    <a:pt x="2974" y="6788"/>
                    <a:pt x="2939" y="6788"/>
                  </a:cubicBezTo>
                  <a:close/>
                  <a:moveTo>
                    <a:pt x="3581" y="7721"/>
                  </a:moveTo>
                  <a:cubicBezTo>
                    <a:pt x="3557" y="7721"/>
                    <a:pt x="3534" y="7730"/>
                    <a:pt x="3515" y="7748"/>
                  </a:cubicBezTo>
                  <a:cubicBezTo>
                    <a:pt x="3478" y="7785"/>
                    <a:pt x="3477" y="7845"/>
                    <a:pt x="3513" y="7883"/>
                  </a:cubicBezTo>
                  <a:cubicBezTo>
                    <a:pt x="3648" y="8022"/>
                    <a:pt x="3796" y="8152"/>
                    <a:pt x="3953" y="8268"/>
                  </a:cubicBezTo>
                  <a:cubicBezTo>
                    <a:pt x="3969" y="8280"/>
                    <a:pt x="3989" y="8286"/>
                    <a:pt x="4009" y="8286"/>
                  </a:cubicBezTo>
                  <a:cubicBezTo>
                    <a:pt x="4038" y="8286"/>
                    <a:pt x="4067" y="8273"/>
                    <a:pt x="4085" y="8248"/>
                  </a:cubicBezTo>
                  <a:cubicBezTo>
                    <a:pt x="4117" y="8206"/>
                    <a:pt x="4107" y="8146"/>
                    <a:pt x="4065" y="8115"/>
                  </a:cubicBezTo>
                  <a:cubicBezTo>
                    <a:pt x="3917" y="8005"/>
                    <a:pt x="3777" y="7883"/>
                    <a:pt x="3650" y="7751"/>
                  </a:cubicBezTo>
                  <a:cubicBezTo>
                    <a:pt x="3631" y="7731"/>
                    <a:pt x="3606" y="7721"/>
                    <a:pt x="3581" y="7721"/>
                  </a:cubicBezTo>
                  <a:close/>
                  <a:moveTo>
                    <a:pt x="4493" y="8396"/>
                  </a:moveTo>
                  <a:cubicBezTo>
                    <a:pt x="4459" y="8396"/>
                    <a:pt x="4426" y="8414"/>
                    <a:pt x="4408" y="8448"/>
                  </a:cubicBezTo>
                  <a:cubicBezTo>
                    <a:pt x="4385" y="8494"/>
                    <a:pt x="4403" y="8552"/>
                    <a:pt x="4450" y="8575"/>
                  </a:cubicBezTo>
                  <a:cubicBezTo>
                    <a:pt x="4624" y="8663"/>
                    <a:pt x="4807" y="8737"/>
                    <a:pt x="4993" y="8795"/>
                  </a:cubicBezTo>
                  <a:cubicBezTo>
                    <a:pt x="5001" y="8798"/>
                    <a:pt x="5011" y="8799"/>
                    <a:pt x="5021" y="8799"/>
                  </a:cubicBezTo>
                  <a:cubicBezTo>
                    <a:pt x="5061" y="8799"/>
                    <a:pt x="5098" y="8773"/>
                    <a:pt x="5111" y="8732"/>
                  </a:cubicBezTo>
                  <a:cubicBezTo>
                    <a:pt x="5126" y="8683"/>
                    <a:pt x="5098" y="8629"/>
                    <a:pt x="5048" y="8614"/>
                  </a:cubicBezTo>
                  <a:cubicBezTo>
                    <a:pt x="4873" y="8559"/>
                    <a:pt x="4701" y="8489"/>
                    <a:pt x="4536" y="8406"/>
                  </a:cubicBezTo>
                  <a:cubicBezTo>
                    <a:pt x="4522" y="8399"/>
                    <a:pt x="4507" y="8396"/>
                    <a:pt x="4493" y="8396"/>
                  </a:cubicBezTo>
                  <a:close/>
                  <a:moveTo>
                    <a:pt x="5574" y="8732"/>
                  </a:moveTo>
                  <a:cubicBezTo>
                    <a:pt x="5528" y="8732"/>
                    <a:pt x="5488" y="8768"/>
                    <a:pt x="5482" y="8814"/>
                  </a:cubicBezTo>
                  <a:cubicBezTo>
                    <a:pt x="5475" y="8866"/>
                    <a:pt x="5511" y="8914"/>
                    <a:pt x="5563" y="8921"/>
                  </a:cubicBezTo>
                  <a:cubicBezTo>
                    <a:pt x="5719" y="8942"/>
                    <a:pt x="5879" y="8952"/>
                    <a:pt x="6036" y="8952"/>
                  </a:cubicBezTo>
                  <a:lnTo>
                    <a:pt x="6143" y="8952"/>
                  </a:lnTo>
                  <a:cubicBezTo>
                    <a:pt x="6196" y="8952"/>
                    <a:pt x="6239" y="8910"/>
                    <a:pt x="6239" y="8858"/>
                  </a:cubicBezTo>
                  <a:cubicBezTo>
                    <a:pt x="6239" y="8806"/>
                    <a:pt x="6196" y="8763"/>
                    <a:pt x="6143" y="8763"/>
                  </a:cubicBezTo>
                  <a:lnTo>
                    <a:pt x="6036" y="8763"/>
                  </a:lnTo>
                  <a:cubicBezTo>
                    <a:pt x="5887" y="8763"/>
                    <a:pt x="5737" y="8753"/>
                    <a:pt x="5588" y="8733"/>
                  </a:cubicBezTo>
                  <a:cubicBezTo>
                    <a:pt x="5583" y="8732"/>
                    <a:pt x="5578" y="8732"/>
                    <a:pt x="5574" y="8732"/>
                  </a:cubicBezTo>
                  <a:close/>
                  <a:moveTo>
                    <a:pt x="6713" y="8763"/>
                  </a:moveTo>
                  <a:cubicBezTo>
                    <a:pt x="6660" y="8763"/>
                    <a:pt x="6618" y="8806"/>
                    <a:pt x="6618" y="8858"/>
                  </a:cubicBezTo>
                  <a:cubicBezTo>
                    <a:pt x="6618" y="8910"/>
                    <a:pt x="6660" y="8952"/>
                    <a:pt x="6713" y="8952"/>
                  </a:cubicBezTo>
                  <a:lnTo>
                    <a:pt x="7283" y="8952"/>
                  </a:lnTo>
                  <a:cubicBezTo>
                    <a:pt x="7335" y="8952"/>
                    <a:pt x="7377" y="8910"/>
                    <a:pt x="7377" y="8858"/>
                  </a:cubicBezTo>
                  <a:cubicBezTo>
                    <a:pt x="7377" y="8806"/>
                    <a:pt x="7335" y="8763"/>
                    <a:pt x="7283" y="8763"/>
                  </a:cubicBezTo>
                  <a:close/>
                  <a:moveTo>
                    <a:pt x="7852" y="8763"/>
                  </a:moveTo>
                  <a:cubicBezTo>
                    <a:pt x="7800" y="8763"/>
                    <a:pt x="7757" y="8806"/>
                    <a:pt x="7757" y="8858"/>
                  </a:cubicBezTo>
                  <a:cubicBezTo>
                    <a:pt x="7757" y="8910"/>
                    <a:pt x="7800" y="8952"/>
                    <a:pt x="7852" y="8952"/>
                  </a:cubicBezTo>
                  <a:lnTo>
                    <a:pt x="8421" y="8952"/>
                  </a:lnTo>
                  <a:cubicBezTo>
                    <a:pt x="8474" y="8952"/>
                    <a:pt x="8517" y="8910"/>
                    <a:pt x="8517" y="8858"/>
                  </a:cubicBezTo>
                  <a:cubicBezTo>
                    <a:pt x="8517" y="8806"/>
                    <a:pt x="8474" y="8763"/>
                    <a:pt x="8421" y="8763"/>
                  </a:cubicBezTo>
                  <a:close/>
                  <a:moveTo>
                    <a:pt x="8991" y="8763"/>
                  </a:moveTo>
                  <a:cubicBezTo>
                    <a:pt x="8938" y="8763"/>
                    <a:pt x="8896" y="8806"/>
                    <a:pt x="8896" y="8858"/>
                  </a:cubicBezTo>
                  <a:cubicBezTo>
                    <a:pt x="8896" y="8910"/>
                    <a:pt x="8938" y="8952"/>
                    <a:pt x="8991" y="8952"/>
                  </a:cubicBezTo>
                  <a:lnTo>
                    <a:pt x="9011" y="8952"/>
                  </a:lnTo>
                  <a:cubicBezTo>
                    <a:pt x="9189" y="8952"/>
                    <a:pt x="9368" y="8967"/>
                    <a:pt x="9543" y="8995"/>
                  </a:cubicBezTo>
                  <a:cubicBezTo>
                    <a:pt x="9548" y="8996"/>
                    <a:pt x="9553" y="8996"/>
                    <a:pt x="9558" y="8996"/>
                  </a:cubicBezTo>
                  <a:cubicBezTo>
                    <a:pt x="9604" y="8996"/>
                    <a:pt x="9645" y="8963"/>
                    <a:pt x="9652" y="8917"/>
                  </a:cubicBezTo>
                  <a:cubicBezTo>
                    <a:pt x="9660" y="8865"/>
                    <a:pt x="9625" y="8816"/>
                    <a:pt x="9573" y="8808"/>
                  </a:cubicBezTo>
                  <a:cubicBezTo>
                    <a:pt x="9388" y="8778"/>
                    <a:pt x="9199" y="8763"/>
                    <a:pt x="9011" y="8763"/>
                  </a:cubicBezTo>
                  <a:close/>
                  <a:moveTo>
                    <a:pt x="10110" y="8944"/>
                  </a:moveTo>
                  <a:cubicBezTo>
                    <a:pt x="10070" y="8944"/>
                    <a:pt x="10033" y="8969"/>
                    <a:pt x="10020" y="9008"/>
                  </a:cubicBezTo>
                  <a:cubicBezTo>
                    <a:pt x="10004" y="9058"/>
                    <a:pt x="10030" y="9111"/>
                    <a:pt x="10079" y="9129"/>
                  </a:cubicBezTo>
                  <a:cubicBezTo>
                    <a:pt x="10253" y="9187"/>
                    <a:pt x="10423" y="9261"/>
                    <a:pt x="10586" y="9350"/>
                  </a:cubicBezTo>
                  <a:cubicBezTo>
                    <a:pt x="10600" y="9357"/>
                    <a:pt x="10616" y="9361"/>
                    <a:pt x="10630" y="9361"/>
                  </a:cubicBezTo>
                  <a:cubicBezTo>
                    <a:pt x="10664" y="9361"/>
                    <a:pt x="10697" y="9343"/>
                    <a:pt x="10714" y="9311"/>
                  </a:cubicBezTo>
                  <a:cubicBezTo>
                    <a:pt x="10740" y="9265"/>
                    <a:pt x="10722" y="9207"/>
                    <a:pt x="10676" y="9183"/>
                  </a:cubicBezTo>
                  <a:cubicBezTo>
                    <a:pt x="10504" y="9089"/>
                    <a:pt x="10324" y="9011"/>
                    <a:pt x="10141" y="8949"/>
                  </a:cubicBezTo>
                  <a:cubicBezTo>
                    <a:pt x="10130" y="8945"/>
                    <a:pt x="10120" y="8944"/>
                    <a:pt x="10110" y="8944"/>
                  </a:cubicBezTo>
                  <a:close/>
                  <a:moveTo>
                    <a:pt x="11107" y="9482"/>
                  </a:moveTo>
                  <a:cubicBezTo>
                    <a:pt x="11079" y="9482"/>
                    <a:pt x="11051" y="9495"/>
                    <a:pt x="11032" y="9519"/>
                  </a:cubicBezTo>
                  <a:cubicBezTo>
                    <a:pt x="11000" y="9560"/>
                    <a:pt x="11008" y="9619"/>
                    <a:pt x="11049" y="9652"/>
                  </a:cubicBezTo>
                  <a:cubicBezTo>
                    <a:pt x="11194" y="9764"/>
                    <a:pt x="11331" y="9891"/>
                    <a:pt x="11456" y="10026"/>
                  </a:cubicBezTo>
                  <a:cubicBezTo>
                    <a:pt x="11474" y="10046"/>
                    <a:pt x="11499" y="10057"/>
                    <a:pt x="11525" y="10057"/>
                  </a:cubicBezTo>
                  <a:cubicBezTo>
                    <a:pt x="11548" y="10057"/>
                    <a:pt x="11571" y="10049"/>
                    <a:pt x="11589" y="10032"/>
                  </a:cubicBezTo>
                  <a:cubicBezTo>
                    <a:pt x="11628" y="9997"/>
                    <a:pt x="11630" y="9936"/>
                    <a:pt x="11595" y="9898"/>
                  </a:cubicBezTo>
                  <a:cubicBezTo>
                    <a:pt x="11463" y="9755"/>
                    <a:pt x="11318" y="9621"/>
                    <a:pt x="11165" y="9502"/>
                  </a:cubicBezTo>
                  <a:cubicBezTo>
                    <a:pt x="11148" y="9488"/>
                    <a:pt x="11127" y="9482"/>
                    <a:pt x="11107" y="9482"/>
                  </a:cubicBezTo>
                  <a:close/>
                  <a:moveTo>
                    <a:pt x="11874" y="10317"/>
                  </a:moveTo>
                  <a:cubicBezTo>
                    <a:pt x="11856" y="10317"/>
                    <a:pt x="11838" y="10321"/>
                    <a:pt x="11822" y="10332"/>
                  </a:cubicBezTo>
                  <a:cubicBezTo>
                    <a:pt x="11779" y="10361"/>
                    <a:pt x="11766" y="10419"/>
                    <a:pt x="11794" y="10463"/>
                  </a:cubicBezTo>
                  <a:cubicBezTo>
                    <a:pt x="11895" y="10618"/>
                    <a:pt x="11984" y="10782"/>
                    <a:pt x="12056" y="10950"/>
                  </a:cubicBezTo>
                  <a:cubicBezTo>
                    <a:pt x="12072" y="10986"/>
                    <a:pt x="12107" y="11008"/>
                    <a:pt x="12144" y="11008"/>
                  </a:cubicBezTo>
                  <a:cubicBezTo>
                    <a:pt x="12157" y="11008"/>
                    <a:pt x="12169" y="11005"/>
                    <a:pt x="12181" y="11000"/>
                  </a:cubicBezTo>
                  <a:cubicBezTo>
                    <a:pt x="12230" y="10979"/>
                    <a:pt x="12252" y="10923"/>
                    <a:pt x="12231" y="10875"/>
                  </a:cubicBezTo>
                  <a:cubicBezTo>
                    <a:pt x="12153" y="10696"/>
                    <a:pt x="12060" y="10523"/>
                    <a:pt x="11953" y="10360"/>
                  </a:cubicBezTo>
                  <a:cubicBezTo>
                    <a:pt x="11935" y="10332"/>
                    <a:pt x="11905" y="10317"/>
                    <a:pt x="11874" y="10317"/>
                  </a:cubicBezTo>
                  <a:close/>
                  <a:moveTo>
                    <a:pt x="12327" y="11357"/>
                  </a:moveTo>
                  <a:cubicBezTo>
                    <a:pt x="12319" y="11357"/>
                    <a:pt x="12311" y="11358"/>
                    <a:pt x="12303" y="11360"/>
                  </a:cubicBezTo>
                  <a:cubicBezTo>
                    <a:pt x="12253" y="11372"/>
                    <a:pt x="12221" y="11423"/>
                    <a:pt x="12234" y="11474"/>
                  </a:cubicBezTo>
                  <a:cubicBezTo>
                    <a:pt x="12278" y="11653"/>
                    <a:pt x="12308" y="11836"/>
                    <a:pt x="12321" y="12020"/>
                  </a:cubicBezTo>
                  <a:cubicBezTo>
                    <a:pt x="12325" y="12069"/>
                    <a:pt x="12366" y="12108"/>
                    <a:pt x="12415" y="12108"/>
                  </a:cubicBezTo>
                  <a:lnTo>
                    <a:pt x="12423" y="12108"/>
                  </a:lnTo>
                  <a:cubicBezTo>
                    <a:pt x="12475" y="12104"/>
                    <a:pt x="12515" y="12058"/>
                    <a:pt x="12510" y="12006"/>
                  </a:cubicBezTo>
                  <a:cubicBezTo>
                    <a:pt x="12495" y="11812"/>
                    <a:pt x="12465" y="11617"/>
                    <a:pt x="12418" y="11429"/>
                  </a:cubicBezTo>
                  <a:cubicBezTo>
                    <a:pt x="12407" y="11386"/>
                    <a:pt x="12370" y="11357"/>
                    <a:pt x="12327" y="11357"/>
                  </a:cubicBezTo>
                  <a:close/>
                  <a:moveTo>
                    <a:pt x="12426" y="12487"/>
                  </a:moveTo>
                  <a:cubicBezTo>
                    <a:pt x="12373" y="12487"/>
                    <a:pt x="12330" y="12530"/>
                    <a:pt x="12330" y="12582"/>
                  </a:cubicBezTo>
                  <a:lnTo>
                    <a:pt x="12330" y="13151"/>
                  </a:lnTo>
                  <a:cubicBezTo>
                    <a:pt x="12330" y="13204"/>
                    <a:pt x="12373" y="13246"/>
                    <a:pt x="12426" y="13246"/>
                  </a:cubicBezTo>
                  <a:cubicBezTo>
                    <a:pt x="12478" y="13246"/>
                    <a:pt x="12520" y="13204"/>
                    <a:pt x="12520" y="13151"/>
                  </a:cubicBezTo>
                  <a:lnTo>
                    <a:pt x="12520" y="12582"/>
                  </a:lnTo>
                  <a:cubicBezTo>
                    <a:pt x="12520" y="12530"/>
                    <a:pt x="12478" y="12487"/>
                    <a:pt x="12426" y="12487"/>
                  </a:cubicBezTo>
                  <a:close/>
                  <a:moveTo>
                    <a:pt x="12426" y="13626"/>
                  </a:moveTo>
                  <a:cubicBezTo>
                    <a:pt x="12373" y="13626"/>
                    <a:pt x="12330" y="13668"/>
                    <a:pt x="12330" y="13721"/>
                  </a:cubicBezTo>
                  <a:lnTo>
                    <a:pt x="12330" y="14291"/>
                  </a:lnTo>
                  <a:cubicBezTo>
                    <a:pt x="12330" y="14343"/>
                    <a:pt x="12373" y="14385"/>
                    <a:pt x="12426" y="14385"/>
                  </a:cubicBezTo>
                  <a:cubicBezTo>
                    <a:pt x="12478" y="14385"/>
                    <a:pt x="12520" y="14343"/>
                    <a:pt x="12520" y="14291"/>
                  </a:cubicBezTo>
                  <a:lnTo>
                    <a:pt x="12520" y="13721"/>
                  </a:lnTo>
                  <a:cubicBezTo>
                    <a:pt x="12520" y="13668"/>
                    <a:pt x="12478" y="13626"/>
                    <a:pt x="12426" y="13626"/>
                  </a:cubicBezTo>
                  <a:close/>
                  <a:moveTo>
                    <a:pt x="12426" y="14765"/>
                  </a:moveTo>
                  <a:cubicBezTo>
                    <a:pt x="12373" y="14765"/>
                    <a:pt x="12330" y="14808"/>
                    <a:pt x="12330" y="14860"/>
                  </a:cubicBezTo>
                  <a:lnTo>
                    <a:pt x="12330" y="15429"/>
                  </a:lnTo>
                  <a:cubicBezTo>
                    <a:pt x="12330" y="15482"/>
                    <a:pt x="12373" y="15524"/>
                    <a:pt x="12426" y="15524"/>
                  </a:cubicBezTo>
                  <a:cubicBezTo>
                    <a:pt x="12478" y="15524"/>
                    <a:pt x="12520" y="15482"/>
                    <a:pt x="12520" y="15429"/>
                  </a:cubicBezTo>
                  <a:lnTo>
                    <a:pt x="12520" y="14860"/>
                  </a:lnTo>
                  <a:cubicBezTo>
                    <a:pt x="12520" y="14808"/>
                    <a:pt x="12478" y="14765"/>
                    <a:pt x="12426" y="14765"/>
                  </a:cubicBezTo>
                  <a:close/>
                  <a:moveTo>
                    <a:pt x="12425" y="15904"/>
                  </a:moveTo>
                  <a:cubicBezTo>
                    <a:pt x="12373" y="15904"/>
                    <a:pt x="12331" y="15946"/>
                    <a:pt x="12330" y="15998"/>
                  </a:cubicBezTo>
                  <a:cubicBezTo>
                    <a:pt x="12328" y="16182"/>
                    <a:pt x="12310" y="16368"/>
                    <a:pt x="12278" y="16549"/>
                  </a:cubicBezTo>
                  <a:cubicBezTo>
                    <a:pt x="12268" y="16600"/>
                    <a:pt x="12302" y="16649"/>
                    <a:pt x="12354" y="16659"/>
                  </a:cubicBezTo>
                  <a:cubicBezTo>
                    <a:pt x="12360" y="16660"/>
                    <a:pt x="12365" y="16660"/>
                    <a:pt x="12371" y="16660"/>
                  </a:cubicBezTo>
                  <a:cubicBezTo>
                    <a:pt x="12416" y="16660"/>
                    <a:pt x="12456" y="16628"/>
                    <a:pt x="12464" y="16582"/>
                  </a:cubicBezTo>
                  <a:cubicBezTo>
                    <a:pt x="12499" y="16391"/>
                    <a:pt x="12517" y="16195"/>
                    <a:pt x="12520" y="16000"/>
                  </a:cubicBezTo>
                  <a:cubicBezTo>
                    <a:pt x="12521" y="15948"/>
                    <a:pt x="12479" y="15905"/>
                    <a:pt x="12426" y="15904"/>
                  </a:cubicBezTo>
                  <a:close/>
                  <a:moveTo>
                    <a:pt x="12224" y="17019"/>
                  </a:moveTo>
                  <a:cubicBezTo>
                    <a:pt x="12185" y="17019"/>
                    <a:pt x="12148" y="17043"/>
                    <a:pt x="12134" y="17082"/>
                  </a:cubicBezTo>
                  <a:cubicBezTo>
                    <a:pt x="12072" y="17255"/>
                    <a:pt x="11994" y="17424"/>
                    <a:pt x="11903" y="17584"/>
                  </a:cubicBezTo>
                  <a:cubicBezTo>
                    <a:pt x="11878" y="17630"/>
                    <a:pt x="11894" y="17688"/>
                    <a:pt x="11940" y="17713"/>
                  </a:cubicBezTo>
                  <a:cubicBezTo>
                    <a:pt x="11955" y="17722"/>
                    <a:pt x="11971" y="17726"/>
                    <a:pt x="11986" y="17726"/>
                  </a:cubicBezTo>
                  <a:cubicBezTo>
                    <a:pt x="12020" y="17726"/>
                    <a:pt x="12052" y="17708"/>
                    <a:pt x="12069" y="17678"/>
                  </a:cubicBezTo>
                  <a:cubicBezTo>
                    <a:pt x="12165" y="17507"/>
                    <a:pt x="12247" y="17329"/>
                    <a:pt x="12313" y="17147"/>
                  </a:cubicBezTo>
                  <a:cubicBezTo>
                    <a:pt x="12330" y="17097"/>
                    <a:pt x="12305" y="17043"/>
                    <a:pt x="12255" y="17024"/>
                  </a:cubicBezTo>
                  <a:cubicBezTo>
                    <a:pt x="12245" y="17021"/>
                    <a:pt x="12235" y="17019"/>
                    <a:pt x="12224" y="17019"/>
                  </a:cubicBezTo>
                  <a:close/>
                  <a:moveTo>
                    <a:pt x="11666" y="18006"/>
                  </a:moveTo>
                  <a:cubicBezTo>
                    <a:pt x="11639" y="18006"/>
                    <a:pt x="11611" y="18018"/>
                    <a:pt x="11593" y="18042"/>
                  </a:cubicBezTo>
                  <a:cubicBezTo>
                    <a:pt x="11477" y="18184"/>
                    <a:pt x="11349" y="18319"/>
                    <a:pt x="11211" y="18442"/>
                  </a:cubicBezTo>
                  <a:cubicBezTo>
                    <a:pt x="11172" y="18476"/>
                    <a:pt x="11167" y="18536"/>
                    <a:pt x="11202" y="18575"/>
                  </a:cubicBezTo>
                  <a:cubicBezTo>
                    <a:pt x="11222" y="18596"/>
                    <a:pt x="11248" y="18607"/>
                    <a:pt x="11274" y="18607"/>
                  </a:cubicBezTo>
                  <a:cubicBezTo>
                    <a:pt x="11296" y="18607"/>
                    <a:pt x="11318" y="18600"/>
                    <a:pt x="11337" y="18583"/>
                  </a:cubicBezTo>
                  <a:cubicBezTo>
                    <a:pt x="11483" y="18454"/>
                    <a:pt x="11618" y="18311"/>
                    <a:pt x="11740" y="18160"/>
                  </a:cubicBezTo>
                  <a:cubicBezTo>
                    <a:pt x="11773" y="18120"/>
                    <a:pt x="11767" y="18060"/>
                    <a:pt x="11726" y="18028"/>
                  </a:cubicBezTo>
                  <a:cubicBezTo>
                    <a:pt x="11708" y="18013"/>
                    <a:pt x="11687" y="18006"/>
                    <a:pt x="11666" y="18006"/>
                  </a:cubicBezTo>
                  <a:close/>
                  <a:moveTo>
                    <a:pt x="10818" y="18758"/>
                  </a:moveTo>
                  <a:cubicBezTo>
                    <a:pt x="10800" y="18758"/>
                    <a:pt x="10783" y="18762"/>
                    <a:pt x="10767" y="18772"/>
                  </a:cubicBezTo>
                  <a:cubicBezTo>
                    <a:pt x="10611" y="18869"/>
                    <a:pt x="10446" y="18955"/>
                    <a:pt x="10276" y="19025"/>
                  </a:cubicBezTo>
                  <a:cubicBezTo>
                    <a:pt x="10228" y="19045"/>
                    <a:pt x="10204" y="19101"/>
                    <a:pt x="10224" y="19149"/>
                  </a:cubicBezTo>
                  <a:cubicBezTo>
                    <a:pt x="10239" y="19186"/>
                    <a:pt x="10275" y="19207"/>
                    <a:pt x="10312" y="19207"/>
                  </a:cubicBezTo>
                  <a:cubicBezTo>
                    <a:pt x="10324" y="19207"/>
                    <a:pt x="10336" y="19206"/>
                    <a:pt x="10348" y="19200"/>
                  </a:cubicBezTo>
                  <a:cubicBezTo>
                    <a:pt x="10528" y="19126"/>
                    <a:pt x="10703" y="19036"/>
                    <a:pt x="10868" y="18933"/>
                  </a:cubicBezTo>
                  <a:cubicBezTo>
                    <a:pt x="10912" y="18905"/>
                    <a:pt x="10926" y="18847"/>
                    <a:pt x="10898" y="18802"/>
                  </a:cubicBezTo>
                  <a:cubicBezTo>
                    <a:pt x="10880" y="18773"/>
                    <a:pt x="10849" y="18758"/>
                    <a:pt x="10818" y="18758"/>
                  </a:cubicBezTo>
                  <a:close/>
                  <a:moveTo>
                    <a:pt x="9771" y="19190"/>
                  </a:moveTo>
                  <a:cubicBezTo>
                    <a:pt x="9764" y="19190"/>
                    <a:pt x="9756" y="19191"/>
                    <a:pt x="9749" y="19192"/>
                  </a:cubicBezTo>
                  <a:cubicBezTo>
                    <a:pt x="9570" y="19233"/>
                    <a:pt x="9385" y="19259"/>
                    <a:pt x="9201" y="19269"/>
                  </a:cubicBezTo>
                  <a:cubicBezTo>
                    <a:pt x="9149" y="19272"/>
                    <a:pt x="9109" y="19317"/>
                    <a:pt x="9112" y="19370"/>
                  </a:cubicBezTo>
                  <a:cubicBezTo>
                    <a:pt x="9115" y="19420"/>
                    <a:pt x="9157" y="19459"/>
                    <a:pt x="9206" y="19459"/>
                  </a:cubicBezTo>
                  <a:lnTo>
                    <a:pt x="9212" y="19459"/>
                  </a:lnTo>
                  <a:cubicBezTo>
                    <a:pt x="9406" y="19447"/>
                    <a:pt x="9601" y="19420"/>
                    <a:pt x="9790" y="19378"/>
                  </a:cubicBezTo>
                  <a:cubicBezTo>
                    <a:pt x="9842" y="19366"/>
                    <a:pt x="9873" y="19315"/>
                    <a:pt x="9862" y="19264"/>
                  </a:cubicBezTo>
                  <a:cubicBezTo>
                    <a:pt x="9852" y="19220"/>
                    <a:pt x="9814" y="19190"/>
                    <a:pt x="9771" y="19190"/>
                  </a:cubicBezTo>
                  <a:close/>
                  <a:moveTo>
                    <a:pt x="94" y="19275"/>
                  </a:moveTo>
                  <a:cubicBezTo>
                    <a:pt x="42" y="19275"/>
                    <a:pt x="0" y="19317"/>
                    <a:pt x="0" y="19370"/>
                  </a:cubicBezTo>
                  <a:cubicBezTo>
                    <a:pt x="0" y="19422"/>
                    <a:pt x="42" y="19464"/>
                    <a:pt x="94" y="19464"/>
                  </a:cubicBezTo>
                  <a:lnTo>
                    <a:pt x="664" y="19464"/>
                  </a:lnTo>
                  <a:cubicBezTo>
                    <a:pt x="717" y="19464"/>
                    <a:pt x="759" y="19422"/>
                    <a:pt x="759" y="19370"/>
                  </a:cubicBezTo>
                  <a:cubicBezTo>
                    <a:pt x="759" y="19317"/>
                    <a:pt x="717" y="19275"/>
                    <a:pt x="664" y="19275"/>
                  </a:cubicBezTo>
                  <a:close/>
                  <a:moveTo>
                    <a:pt x="1234" y="19275"/>
                  </a:moveTo>
                  <a:cubicBezTo>
                    <a:pt x="1181" y="19275"/>
                    <a:pt x="1139" y="19317"/>
                    <a:pt x="1139" y="19370"/>
                  </a:cubicBezTo>
                  <a:cubicBezTo>
                    <a:pt x="1139" y="19422"/>
                    <a:pt x="1181" y="19464"/>
                    <a:pt x="1234" y="19464"/>
                  </a:cubicBezTo>
                  <a:lnTo>
                    <a:pt x="1803" y="19464"/>
                  </a:lnTo>
                  <a:cubicBezTo>
                    <a:pt x="1855" y="19464"/>
                    <a:pt x="1898" y="19422"/>
                    <a:pt x="1898" y="19370"/>
                  </a:cubicBezTo>
                  <a:cubicBezTo>
                    <a:pt x="1898" y="19317"/>
                    <a:pt x="1855" y="19275"/>
                    <a:pt x="1803" y="19275"/>
                  </a:cubicBezTo>
                  <a:close/>
                  <a:moveTo>
                    <a:pt x="2372" y="19275"/>
                  </a:moveTo>
                  <a:cubicBezTo>
                    <a:pt x="2320" y="19275"/>
                    <a:pt x="2278" y="19317"/>
                    <a:pt x="2278" y="19370"/>
                  </a:cubicBezTo>
                  <a:cubicBezTo>
                    <a:pt x="2278" y="19422"/>
                    <a:pt x="2320" y="19464"/>
                    <a:pt x="2372" y="19464"/>
                  </a:cubicBezTo>
                  <a:lnTo>
                    <a:pt x="2942" y="19464"/>
                  </a:lnTo>
                  <a:cubicBezTo>
                    <a:pt x="2995" y="19464"/>
                    <a:pt x="3037" y="19422"/>
                    <a:pt x="3037" y="19370"/>
                  </a:cubicBezTo>
                  <a:cubicBezTo>
                    <a:pt x="3037" y="19317"/>
                    <a:pt x="2995" y="19275"/>
                    <a:pt x="2942" y="19275"/>
                  </a:cubicBezTo>
                  <a:close/>
                  <a:moveTo>
                    <a:pt x="3512" y="19275"/>
                  </a:moveTo>
                  <a:cubicBezTo>
                    <a:pt x="3459" y="19275"/>
                    <a:pt x="3417" y="19317"/>
                    <a:pt x="3417" y="19370"/>
                  </a:cubicBezTo>
                  <a:cubicBezTo>
                    <a:pt x="3417" y="19422"/>
                    <a:pt x="3459" y="19464"/>
                    <a:pt x="3512" y="19464"/>
                  </a:cubicBezTo>
                  <a:lnTo>
                    <a:pt x="4081" y="19464"/>
                  </a:lnTo>
                  <a:cubicBezTo>
                    <a:pt x="4133" y="19464"/>
                    <a:pt x="4176" y="19422"/>
                    <a:pt x="4176" y="19370"/>
                  </a:cubicBezTo>
                  <a:cubicBezTo>
                    <a:pt x="4176" y="19317"/>
                    <a:pt x="4133" y="19275"/>
                    <a:pt x="4081" y="19275"/>
                  </a:cubicBezTo>
                  <a:close/>
                  <a:moveTo>
                    <a:pt x="4650" y="19275"/>
                  </a:moveTo>
                  <a:cubicBezTo>
                    <a:pt x="4598" y="19275"/>
                    <a:pt x="4556" y="19317"/>
                    <a:pt x="4556" y="19370"/>
                  </a:cubicBezTo>
                  <a:cubicBezTo>
                    <a:pt x="4556" y="19422"/>
                    <a:pt x="4598" y="19464"/>
                    <a:pt x="4650" y="19464"/>
                  </a:cubicBezTo>
                  <a:lnTo>
                    <a:pt x="5220" y="19464"/>
                  </a:lnTo>
                  <a:cubicBezTo>
                    <a:pt x="5273" y="19464"/>
                    <a:pt x="5315" y="19422"/>
                    <a:pt x="5315" y="19370"/>
                  </a:cubicBezTo>
                  <a:cubicBezTo>
                    <a:pt x="5315" y="19317"/>
                    <a:pt x="5273" y="19275"/>
                    <a:pt x="5220" y="19275"/>
                  </a:cubicBezTo>
                  <a:close/>
                  <a:moveTo>
                    <a:pt x="5790" y="19275"/>
                  </a:moveTo>
                  <a:cubicBezTo>
                    <a:pt x="5737" y="19275"/>
                    <a:pt x="5695" y="19317"/>
                    <a:pt x="5695" y="19370"/>
                  </a:cubicBezTo>
                  <a:cubicBezTo>
                    <a:pt x="5695" y="19422"/>
                    <a:pt x="5737" y="19464"/>
                    <a:pt x="5790" y="19464"/>
                  </a:cubicBezTo>
                  <a:lnTo>
                    <a:pt x="6359" y="19464"/>
                  </a:lnTo>
                  <a:cubicBezTo>
                    <a:pt x="6411" y="19464"/>
                    <a:pt x="6454" y="19422"/>
                    <a:pt x="6454" y="19370"/>
                  </a:cubicBezTo>
                  <a:cubicBezTo>
                    <a:pt x="6454" y="19317"/>
                    <a:pt x="6411" y="19275"/>
                    <a:pt x="6359" y="19275"/>
                  </a:cubicBezTo>
                  <a:close/>
                  <a:moveTo>
                    <a:pt x="6928" y="19275"/>
                  </a:moveTo>
                  <a:cubicBezTo>
                    <a:pt x="6876" y="19275"/>
                    <a:pt x="6834" y="19317"/>
                    <a:pt x="6834" y="19370"/>
                  </a:cubicBezTo>
                  <a:cubicBezTo>
                    <a:pt x="6834" y="19422"/>
                    <a:pt x="6876" y="19464"/>
                    <a:pt x="6928" y="19464"/>
                  </a:cubicBezTo>
                  <a:lnTo>
                    <a:pt x="7498" y="19464"/>
                  </a:lnTo>
                  <a:cubicBezTo>
                    <a:pt x="7551" y="19464"/>
                    <a:pt x="7593" y="19422"/>
                    <a:pt x="7593" y="19370"/>
                  </a:cubicBezTo>
                  <a:cubicBezTo>
                    <a:pt x="7593" y="19317"/>
                    <a:pt x="7551" y="19275"/>
                    <a:pt x="7498" y="19275"/>
                  </a:cubicBezTo>
                  <a:close/>
                  <a:moveTo>
                    <a:pt x="8068" y="19275"/>
                  </a:moveTo>
                  <a:cubicBezTo>
                    <a:pt x="8015" y="19275"/>
                    <a:pt x="7973" y="19317"/>
                    <a:pt x="7973" y="19370"/>
                  </a:cubicBezTo>
                  <a:cubicBezTo>
                    <a:pt x="7973" y="19422"/>
                    <a:pt x="8015" y="19464"/>
                    <a:pt x="8068" y="19464"/>
                  </a:cubicBezTo>
                  <a:lnTo>
                    <a:pt x="8637" y="19464"/>
                  </a:lnTo>
                  <a:cubicBezTo>
                    <a:pt x="8689" y="19464"/>
                    <a:pt x="8732" y="19422"/>
                    <a:pt x="8732" y="19370"/>
                  </a:cubicBezTo>
                  <a:cubicBezTo>
                    <a:pt x="8732" y="19317"/>
                    <a:pt x="8689" y="19275"/>
                    <a:pt x="8637" y="19275"/>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0"/>
            <p:cNvSpPr/>
            <p:nvPr/>
          </p:nvSpPr>
          <p:spPr>
            <a:xfrm>
              <a:off x="1671445" y="3584470"/>
              <a:ext cx="207093" cy="525281"/>
            </a:xfrm>
            <a:custGeom>
              <a:avLst/>
              <a:gdLst/>
              <a:ahLst/>
              <a:cxnLst/>
              <a:rect l="l" t="t" r="r" b="b"/>
              <a:pathLst>
                <a:path w="3717" h="9428" extrusionOk="0">
                  <a:moveTo>
                    <a:pt x="3320" y="0"/>
                  </a:moveTo>
                  <a:cubicBezTo>
                    <a:pt x="1490" y="0"/>
                    <a:pt x="0" y="1490"/>
                    <a:pt x="0" y="3320"/>
                  </a:cubicBezTo>
                  <a:lnTo>
                    <a:pt x="0" y="9332"/>
                  </a:lnTo>
                  <a:cubicBezTo>
                    <a:pt x="0" y="9385"/>
                    <a:pt x="42" y="9427"/>
                    <a:pt x="96" y="9427"/>
                  </a:cubicBezTo>
                  <a:cubicBezTo>
                    <a:pt x="148" y="9427"/>
                    <a:pt x="190" y="9385"/>
                    <a:pt x="190" y="9332"/>
                  </a:cubicBezTo>
                  <a:lnTo>
                    <a:pt x="190" y="3320"/>
                  </a:lnTo>
                  <a:cubicBezTo>
                    <a:pt x="190" y="1594"/>
                    <a:pt x="1594" y="190"/>
                    <a:pt x="3320" y="190"/>
                  </a:cubicBezTo>
                  <a:lnTo>
                    <a:pt x="3622" y="190"/>
                  </a:lnTo>
                  <a:cubicBezTo>
                    <a:pt x="3674" y="190"/>
                    <a:pt x="3716" y="148"/>
                    <a:pt x="3716" y="95"/>
                  </a:cubicBezTo>
                  <a:cubicBezTo>
                    <a:pt x="3716" y="43"/>
                    <a:pt x="3674" y="0"/>
                    <a:pt x="362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0"/>
            <p:cNvSpPr/>
            <p:nvPr/>
          </p:nvSpPr>
          <p:spPr>
            <a:xfrm>
              <a:off x="1671445" y="4206803"/>
              <a:ext cx="207093" cy="525225"/>
            </a:xfrm>
            <a:custGeom>
              <a:avLst/>
              <a:gdLst/>
              <a:ahLst/>
              <a:cxnLst/>
              <a:rect l="l" t="t" r="r" b="b"/>
              <a:pathLst>
                <a:path w="3717" h="9427" extrusionOk="0">
                  <a:moveTo>
                    <a:pt x="96" y="0"/>
                  </a:moveTo>
                  <a:cubicBezTo>
                    <a:pt x="42" y="0"/>
                    <a:pt x="0" y="42"/>
                    <a:pt x="0" y="94"/>
                  </a:cubicBezTo>
                  <a:lnTo>
                    <a:pt x="0" y="6107"/>
                  </a:lnTo>
                  <a:cubicBezTo>
                    <a:pt x="0" y="7937"/>
                    <a:pt x="1490" y="9427"/>
                    <a:pt x="3320" y="9427"/>
                  </a:cubicBezTo>
                  <a:lnTo>
                    <a:pt x="3622" y="9427"/>
                  </a:lnTo>
                  <a:cubicBezTo>
                    <a:pt x="3674" y="9427"/>
                    <a:pt x="3716" y="9384"/>
                    <a:pt x="3716" y="9331"/>
                  </a:cubicBezTo>
                  <a:cubicBezTo>
                    <a:pt x="3716" y="9279"/>
                    <a:pt x="3674" y="9237"/>
                    <a:pt x="3622" y="9237"/>
                  </a:cubicBezTo>
                  <a:lnTo>
                    <a:pt x="3320" y="9237"/>
                  </a:lnTo>
                  <a:cubicBezTo>
                    <a:pt x="1594" y="9237"/>
                    <a:pt x="190" y="7832"/>
                    <a:pt x="190" y="6107"/>
                  </a:cubicBezTo>
                  <a:lnTo>
                    <a:pt x="190" y="94"/>
                  </a:lnTo>
                  <a:cubicBezTo>
                    <a:pt x="190" y="42"/>
                    <a:pt x="148" y="0"/>
                    <a:pt x="96"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0"/>
            <p:cNvSpPr/>
            <p:nvPr/>
          </p:nvSpPr>
          <p:spPr>
            <a:xfrm>
              <a:off x="4100264" y="3584470"/>
              <a:ext cx="207148" cy="525281"/>
            </a:xfrm>
            <a:custGeom>
              <a:avLst/>
              <a:gdLst/>
              <a:ahLst/>
              <a:cxnLst/>
              <a:rect l="l" t="t" r="r" b="b"/>
              <a:pathLst>
                <a:path w="3718" h="9428" extrusionOk="0">
                  <a:moveTo>
                    <a:pt x="95" y="0"/>
                  </a:moveTo>
                  <a:cubicBezTo>
                    <a:pt x="43" y="0"/>
                    <a:pt x="1" y="43"/>
                    <a:pt x="1" y="95"/>
                  </a:cubicBezTo>
                  <a:cubicBezTo>
                    <a:pt x="1" y="148"/>
                    <a:pt x="43" y="190"/>
                    <a:pt x="95" y="190"/>
                  </a:cubicBezTo>
                  <a:lnTo>
                    <a:pt x="397" y="190"/>
                  </a:lnTo>
                  <a:cubicBezTo>
                    <a:pt x="2124" y="190"/>
                    <a:pt x="3528" y="1594"/>
                    <a:pt x="3528" y="3320"/>
                  </a:cubicBezTo>
                  <a:lnTo>
                    <a:pt x="3528" y="9332"/>
                  </a:lnTo>
                  <a:cubicBezTo>
                    <a:pt x="3528" y="9385"/>
                    <a:pt x="3569" y="9427"/>
                    <a:pt x="3622" y="9427"/>
                  </a:cubicBezTo>
                  <a:cubicBezTo>
                    <a:pt x="3675" y="9427"/>
                    <a:pt x="3717" y="9385"/>
                    <a:pt x="3717" y="9332"/>
                  </a:cubicBezTo>
                  <a:lnTo>
                    <a:pt x="3717" y="3320"/>
                  </a:lnTo>
                  <a:cubicBezTo>
                    <a:pt x="3717" y="1490"/>
                    <a:pt x="2227" y="0"/>
                    <a:pt x="397"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0"/>
            <p:cNvSpPr/>
            <p:nvPr/>
          </p:nvSpPr>
          <p:spPr>
            <a:xfrm>
              <a:off x="4100264" y="4206803"/>
              <a:ext cx="207148" cy="525225"/>
            </a:xfrm>
            <a:custGeom>
              <a:avLst/>
              <a:gdLst/>
              <a:ahLst/>
              <a:cxnLst/>
              <a:rect l="l" t="t" r="r" b="b"/>
              <a:pathLst>
                <a:path w="3718" h="9427" extrusionOk="0">
                  <a:moveTo>
                    <a:pt x="3622" y="0"/>
                  </a:moveTo>
                  <a:cubicBezTo>
                    <a:pt x="3569" y="0"/>
                    <a:pt x="3528" y="42"/>
                    <a:pt x="3528" y="94"/>
                  </a:cubicBezTo>
                  <a:lnTo>
                    <a:pt x="3528" y="6107"/>
                  </a:lnTo>
                  <a:cubicBezTo>
                    <a:pt x="3528" y="7832"/>
                    <a:pt x="2124" y="9237"/>
                    <a:pt x="397" y="9237"/>
                  </a:cubicBezTo>
                  <a:lnTo>
                    <a:pt x="95" y="9237"/>
                  </a:lnTo>
                  <a:cubicBezTo>
                    <a:pt x="43" y="9237"/>
                    <a:pt x="1" y="9279"/>
                    <a:pt x="1" y="9331"/>
                  </a:cubicBezTo>
                  <a:cubicBezTo>
                    <a:pt x="1" y="9384"/>
                    <a:pt x="43" y="9427"/>
                    <a:pt x="95" y="9427"/>
                  </a:cubicBezTo>
                  <a:lnTo>
                    <a:pt x="397" y="9427"/>
                  </a:lnTo>
                  <a:cubicBezTo>
                    <a:pt x="2227" y="9427"/>
                    <a:pt x="3717" y="7937"/>
                    <a:pt x="3717" y="6107"/>
                  </a:cubicBezTo>
                  <a:lnTo>
                    <a:pt x="3717" y="94"/>
                  </a:lnTo>
                  <a:cubicBezTo>
                    <a:pt x="3717" y="42"/>
                    <a:pt x="3675" y="0"/>
                    <a:pt x="362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0"/>
            <p:cNvSpPr/>
            <p:nvPr/>
          </p:nvSpPr>
          <p:spPr>
            <a:xfrm>
              <a:off x="4272645" y="4128803"/>
              <a:ext cx="58891" cy="58891"/>
            </a:xfrm>
            <a:custGeom>
              <a:avLst/>
              <a:gdLst/>
              <a:ahLst/>
              <a:cxnLst/>
              <a:rect l="l" t="t" r="r" b="b"/>
              <a:pathLst>
                <a:path w="1057" h="1057" extrusionOk="0">
                  <a:moveTo>
                    <a:pt x="528" y="0"/>
                  </a:moveTo>
                  <a:cubicBezTo>
                    <a:pt x="237" y="0"/>
                    <a:pt x="0" y="237"/>
                    <a:pt x="0" y="529"/>
                  </a:cubicBezTo>
                  <a:cubicBezTo>
                    <a:pt x="0" y="820"/>
                    <a:pt x="237" y="1056"/>
                    <a:pt x="528" y="1056"/>
                  </a:cubicBezTo>
                  <a:cubicBezTo>
                    <a:pt x="819" y="1056"/>
                    <a:pt x="1056" y="820"/>
                    <a:pt x="1056" y="529"/>
                  </a:cubicBezTo>
                  <a:cubicBezTo>
                    <a:pt x="1056" y="237"/>
                    <a:pt x="819" y="0"/>
                    <a:pt x="52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0"/>
            <p:cNvSpPr/>
            <p:nvPr/>
          </p:nvSpPr>
          <p:spPr>
            <a:xfrm>
              <a:off x="4514836" y="2952945"/>
              <a:ext cx="58891" cy="58891"/>
            </a:xfrm>
            <a:custGeom>
              <a:avLst/>
              <a:gdLst/>
              <a:ahLst/>
              <a:cxnLst/>
              <a:rect l="l" t="t" r="r" b="b"/>
              <a:pathLst>
                <a:path w="1057" h="1057" extrusionOk="0">
                  <a:moveTo>
                    <a:pt x="528" y="1"/>
                  </a:moveTo>
                  <a:cubicBezTo>
                    <a:pt x="237" y="1"/>
                    <a:pt x="1" y="237"/>
                    <a:pt x="1" y="528"/>
                  </a:cubicBezTo>
                  <a:cubicBezTo>
                    <a:pt x="1" y="820"/>
                    <a:pt x="237" y="1057"/>
                    <a:pt x="528" y="1057"/>
                  </a:cubicBezTo>
                  <a:cubicBezTo>
                    <a:pt x="820" y="1057"/>
                    <a:pt x="1056" y="820"/>
                    <a:pt x="1056" y="528"/>
                  </a:cubicBezTo>
                  <a:cubicBezTo>
                    <a:pt x="1056" y="237"/>
                    <a:pt x="820" y="1"/>
                    <a:pt x="52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0"/>
            <p:cNvSpPr/>
            <p:nvPr/>
          </p:nvSpPr>
          <p:spPr>
            <a:xfrm>
              <a:off x="4538961" y="1320450"/>
              <a:ext cx="1304901" cy="2607295"/>
            </a:xfrm>
            <a:custGeom>
              <a:avLst/>
              <a:gdLst/>
              <a:ahLst/>
              <a:cxnLst/>
              <a:rect l="l" t="t" r="r" b="b"/>
              <a:pathLst>
                <a:path w="23421" h="46797" extrusionOk="0">
                  <a:moveTo>
                    <a:pt x="4578" y="0"/>
                  </a:moveTo>
                  <a:cubicBezTo>
                    <a:pt x="4525" y="0"/>
                    <a:pt x="4483" y="42"/>
                    <a:pt x="4483" y="95"/>
                  </a:cubicBezTo>
                  <a:cubicBezTo>
                    <a:pt x="4483" y="147"/>
                    <a:pt x="4525" y="190"/>
                    <a:pt x="4578" y="190"/>
                  </a:cubicBezTo>
                  <a:lnTo>
                    <a:pt x="5146" y="190"/>
                  </a:lnTo>
                  <a:cubicBezTo>
                    <a:pt x="5200" y="190"/>
                    <a:pt x="5241" y="147"/>
                    <a:pt x="5241" y="95"/>
                  </a:cubicBezTo>
                  <a:cubicBezTo>
                    <a:pt x="5241" y="42"/>
                    <a:pt x="5200" y="0"/>
                    <a:pt x="5146" y="0"/>
                  </a:cubicBezTo>
                  <a:close/>
                  <a:moveTo>
                    <a:pt x="5716" y="0"/>
                  </a:moveTo>
                  <a:cubicBezTo>
                    <a:pt x="5663" y="0"/>
                    <a:pt x="5621" y="42"/>
                    <a:pt x="5621" y="95"/>
                  </a:cubicBezTo>
                  <a:cubicBezTo>
                    <a:pt x="5621" y="147"/>
                    <a:pt x="5663" y="190"/>
                    <a:pt x="5716" y="190"/>
                  </a:cubicBezTo>
                  <a:lnTo>
                    <a:pt x="6285" y="190"/>
                  </a:lnTo>
                  <a:cubicBezTo>
                    <a:pt x="6337" y="190"/>
                    <a:pt x="6380" y="147"/>
                    <a:pt x="6380" y="95"/>
                  </a:cubicBezTo>
                  <a:cubicBezTo>
                    <a:pt x="6380" y="42"/>
                    <a:pt x="6337" y="0"/>
                    <a:pt x="6285" y="0"/>
                  </a:cubicBezTo>
                  <a:close/>
                  <a:moveTo>
                    <a:pt x="6854" y="0"/>
                  </a:moveTo>
                  <a:cubicBezTo>
                    <a:pt x="6802" y="0"/>
                    <a:pt x="6759" y="42"/>
                    <a:pt x="6759" y="95"/>
                  </a:cubicBezTo>
                  <a:cubicBezTo>
                    <a:pt x="6759" y="147"/>
                    <a:pt x="6802" y="190"/>
                    <a:pt x="6854" y="190"/>
                  </a:cubicBezTo>
                  <a:lnTo>
                    <a:pt x="7423" y="190"/>
                  </a:lnTo>
                  <a:cubicBezTo>
                    <a:pt x="7476" y="190"/>
                    <a:pt x="7518" y="147"/>
                    <a:pt x="7518" y="95"/>
                  </a:cubicBezTo>
                  <a:cubicBezTo>
                    <a:pt x="7518" y="42"/>
                    <a:pt x="7476" y="0"/>
                    <a:pt x="7423" y="0"/>
                  </a:cubicBezTo>
                  <a:close/>
                  <a:moveTo>
                    <a:pt x="7992" y="0"/>
                  </a:moveTo>
                  <a:cubicBezTo>
                    <a:pt x="7939" y="0"/>
                    <a:pt x="7897" y="42"/>
                    <a:pt x="7897" y="95"/>
                  </a:cubicBezTo>
                  <a:cubicBezTo>
                    <a:pt x="7897" y="147"/>
                    <a:pt x="7939" y="190"/>
                    <a:pt x="7992" y="190"/>
                  </a:cubicBezTo>
                  <a:lnTo>
                    <a:pt x="8561" y="190"/>
                  </a:lnTo>
                  <a:cubicBezTo>
                    <a:pt x="8613" y="190"/>
                    <a:pt x="8656" y="147"/>
                    <a:pt x="8656" y="95"/>
                  </a:cubicBezTo>
                  <a:cubicBezTo>
                    <a:pt x="8656" y="42"/>
                    <a:pt x="8613" y="0"/>
                    <a:pt x="8561" y="0"/>
                  </a:cubicBezTo>
                  <a:close/>
                  <a:moveTo>
                    <a:pt x="9130" y="0"/>
                  </a:moveTo>
                  <a:cubicBezTo>
                    <a:pt x="9078" y="0"/>
                    <a:pt x="9035" y="42"/>
                    <a:pt x="9035" y="95"/>
                  </a:cubicBezTo>
                  <a:cubicBezTo>
                    <a:pt x="9035" y="147"/>
                    <a:pt x="9078" y="190"/>
                    <a:pt x="9130" y="190"/>
                  </a:cubicBezTo>
                  <a:lnTo>
                    <a:pt x="9700" y="190"/>
                  </a:lnTo>
                  <a:cubicBezTo>
                    <a:pt x="9752" y="190"/>
                    <a:pt x="9794" y="147"/>
                    <a:pt x="9794" y="95"/>
                  </a:cubicBezTo>
                  <a:cubicBezTo>
                    <a:pt x="9794" y="42"/>
                    <a:pt x="9752" y="0"/>
                    <a:pt x="9700" y="0"/>
                  </a:cubicBezTo>
                  <a:close/>
                  <a:moveTo>
                    <a:pt x="10269" y="0"/>
                  </a:moveTo>
                  <a:cubicBezTo>
                    <a:pt x="10217" y="0"/>
                    <a:pt x="10174" y="42"/>
                    <a:pt x="10174" y="95"/>
                  </a:cubicBezTo>
                  <a:cubicBezTo>
                    <a:pt x="10174" y="147"/>
                    <a:pt x="10217" y="190"/>
                    <a:pt x="10269" y="190"/>
                  </a:cubicBezTo>
                  <a:lnTo>
                    <a:pt x="10837" y="190"/>
                  </a:lnTo>
                  <a:cubicBezTo>
                    <a:pt x="10890" y="190"/>
                    <a:pt x="10932" y="147"/>
                    <a:pt x="10932" y="95"/>
                  </a:cubicBezTo>
                  <a:cubicBezTo>
                    <a:pt x="10932" y="42"/>
                    <a:pt x="10890" y="0"/>
                    <a:pt x="10837" y="0"/>
                  </a:cubicBezTo>
                  <a:close/>
                  <a:moveTo>
                    <a:pt x="11407" y="0"/>
                  </a:moveTo>
                  <a:cubicBezTo>
                    <a:pt x="11354" y="0"/>
                    <a:pt x="11312" y="42"/>
                    <a:pt x="11312" y="95"/>
                  </a:cubicBezTo>
                  <a:cubicBezTo>
                    <a:pt x="11312" y="147"/>
                    <a:pt x="11354" y="190"/>
                    <a:pt x="11407" y="190"/>
                  </a:cubicBezTo>
                  <a:lnTo>
                    <a:pt x="11976" y="190"/>
                  </a:lnTo>
                  <a:cubicBezTo>
                    <a:pt x="12028" y="190"/>
                    <a:pt x="12071" y="147"/>
                    <a:pt x="12071" y="95"/>
                  </a:cubicBezTo>
                  <a:cubicBezTo>
                    <a:pt x="12071" y="42"/>
                    <a:pt x="12028" y="0"/>
                    <a:pt x="11976" y="0"/>
                  </a:cubicBezTo>
                  <a:close/>
                  <a:moveTo>
                    <a:pt x="12545" y="0"/>
                  </a:moveTo>
                  <a:cubicBezTo>
                    <a:pt x="12493" y="0"/>
                    <a:pt x="12450" y="42"/>
                    <a:pt x="12450" y="95"/>
                  </a:cubicBezTo>
                  <a:cubicBezTo>
                    <a:pt x="12450" y="147"/>
                    <a:pt x="12493" y="190"/>
                    <a:pt x="12545" y="190"/>
                  </a:cubicBezTo>
                  <a:lnTo>
                    <a:pt x="13114" y="190"/>
                  </a:lnTo>
                  <a:cubicBezTo>
                    <a:pt x="13167" y="190"/>
                    <a:pt x="13209" y="147"/>
                    <a:pt x="13209" y="95"/>
                  </a:cubicBezTo>
                  <a:cubicBezTo>
                    <a:pt x="13209" y="42"/>
                    <a:pt x="13167" y="0"/>
                    <a:pt x="13114" y="0"/>
                  </a:cubicBezTo>
                  <a:close/>
                  <a:moveTo>
                    <a:pt x="13683" y="0"/>
                  </a:moveTo>
                  <a:cubicBezTo>
                    <a:pt x="13630" y="0"/>
                    <a:pt x="13589" y="42"/>
                    <a:pt x="13589" y="95"/>
                  </a:cubicBezTo>
                  <a:cubicBezTo>
                    <a:pt x="13589" y="147"/>
                    <a:pt x="13630" y="190"/>
                    <a:pt x="13683" y="190"/>
                  </a:cubicBezTo>
                  <a:lnTo>
                    <a:pt x="14252" y="190"/>
                  </a:lnTo>
                  <a:cubicBezTo>
                    <a:pt x="14305" y="190"/>
                    <a:pt x="14347" y="147"/>
                    <a:pt x="14347" y="95"/>
                  </a:cubicBezTo>
                  <a:cubicBezTo>
                    <a:pt x="14347" y="42"/>
                    <a:pt x="14305" y="0"/>
                    <a:pt x="14252" y="0"/>
                  </a:cubicBezTo>
                  <a:close/>
                  <a:moveTo>
                    <a:pt x="14821" y="0"/>
                  </a:moveTo>
                  <a:cubicBezTo>
                    <a:pt x="14769" y="0"/>
                    <a:pt x="14726" y="42"/>
                    <a:pt x="14726" y="95"/>
                  </a:cubicBezTo>
                  <a:cubicBezTo>
                    <a:pt x="14726" y="147"/>
                    <a:pt x="14769" y="190"/>
                    <a:pt x="14821" y="190"/>
                  </a:cubicBezTo>
                  <a:lnTo>
                    <a:pt x="15391" y="190"/>
                  </a:lnTo>
                  <a:cubicBezTo>
                    <a:pt x="15443" y="190"/>
                    <a:pt x="15485" y="147"/>
                    <a:pt x="15485" y="95"/>
                  </a:cubicBezTo>
                  <a:cubicBezTo>
                    <a:pt x="15485" y="42"/>
                    <a:pt x="15443" y="0"/>
                    <a:pt x="15391" y="0"/>
                  </a:cubicBezTo>
                  <a:close/>
                  <a:moveTo>
                    <a:pt x="15960" y="0"/>
                  </a:moveTo>
                  <a:cubicBezTo>
                    <a:pt x="15907" y="0"/>
                    <a:pt x="15865" y="42"/>
                    <a:pt x="15865" y="95"/>
                  </a:cubicBezTo>
                  <a:cubicBezTo>
                    <a:pt x="15865" y="147"/>
                    <a:pt x="15907" y="190"/>
                    <a:pt x="15960" y="190"/>
                  </a:cubicBezTo>
                  <a:lnTo>
                    <a:pt x="16528" y="190"/>
                  </a:lnTo>
                  <a:cubicBezTo>
                    <a:pt x="16581" y="190"/>
                    <a:pt x="16624" y="147"/>
                    <a:pt x="16624" y="95"/>
                  </a:cubicBezTo>
                  <a:cubicBezTo>
                    <a:pt x="16624" y="42"/>
                    <a:pt x="16581" y="0"/>
                    <a:pt x="16528" y="0"/>
                  </a:cubicBezTo>
                  <a:close/>
                  <a:moveTo>
                    <a:pt x="17098" y="0"/>
                  </a:moveTo>
                  <a:cubicBezTo>
                    <a:pt x="17045" y="0"/>
                    <a:pt x="17003" y="42"/>
                    <a:pt x="17003" y="95"/>
                  </a:cubicBezTo>
                  <a:cubicBezTo>
                    <a:pt x="17003" y="147"/>
                    <a:pt x="17045" y="190"/>
                    <a:pt x="17098" y="190"/>
                  </a:cubicBezTo>
                  <a:lnTo>
                    <a:pt x="17667" y="190"/>
                  </a:lnTo>
                  <a:cubicBezTo>
                    <a:pt x="17719" y="190"/>
                    <a:pt x="17762" y="147"/>
                    <a:pt x="17762" y="95"/>
                  </a:cubicBezTo>
                  <a:cubicBezTo>
                    <a:pt x="17762" y="42"/>
                    <a:pt x="17719" y="0"/>
                    <a:pt x="17667" y="0"/>
                  </a:cubicBezTo>
                  <a:close/>
                  <a:moveTo>
                    <a:pt x="18236" y="0"/>
                  </a:moveTo>
                  <a:cubicBezTo>
                    <a:pt x="18184" y="0"/>
                    <a:pt x="18141" y="42"/>
                    <a:pt x="18141" y="95"/>
                  </a:cubicBezTo>
                  <a:cubicBezTo>
                    <a:pt x="18141" y="147"/>
                    <a:pt x="18184" y="190"/>
                    <a:pt x="18236" y="190"/>
                  </a:cubicBezTo>
                  <a:lnTo>
                    <a:pt x="18805" y="190"/>
                  </a:lnTo>
                  <a:cubicBezTo>
                    <a:pt x="18857" y="190"/>
                    <a:pt x="18900" y="147"/>
                    <a:pt x="18900" y="95"/>
                  </a:cubicBezTo>
                  <a:cubicBezTo>
                    <a:pt x="18900" y="42"/>
                    <a:pt x="18857" y="0"/>
                    <a:pt x="18805" y="0"/>
                  </a:cubicBezTo>
                  <a:close/>
                  <a:moveTo>
                    <a:pt x="19374" y="0"/>
                  </a:moveTo>
                  <a:cubicBezTo>
                    <a:pt x="19322" y="0"/>
                    <a:pt x="19280" y="42"/>
                    <a:pt x="19280" y="95"/>
                  </a:cubicBezTo>
                  <a:cubicBezTo>
                    <a:pt x="19280" y="147"/>
                    <a:pt x="19322" y="190"/>
                    <a:pt x="19374" y="190"/>
                  </a:cubicBezTo>
                  <a:lnTo>
                    <a:pt x="19943" y="190"/>
                  </a:lnTo>
                  <a:cubicBezTo>
                    <a:pt x="19996" y="190"/>
                    <a:pt x="20038" y="148"/>
                    <a:pt x="20038" y="96"/>
                  </a:cubicBezTo>
                  <a:cubicBezTo>
                    <a:pt x="20038" y="44"/>
                    <a:pt x="19996" y="0"/>
                    <a:pt x="19944" y="0"/>
                  </a:cubicBezTo>
                  <a:close/>
                  <a:moveTo>
                    <a:pt x="4009" y="0"/>
                  </a:moveTo>
                  <a:lnTo>
                    <a:pt x="3438" y="1"/>
                  </a:lnTo>
                  <a:cubicBezTo>
                    <a:pt x="3385" y="2"/>
                    <a:pt x="3344" y="45"/>
                    <a:pt x="3345" y="97"/>
                  </a:cubicBezTo>
                  <a:cubicBezTo>
                    <a:pt x="3346" y="150"/>
                    <a:pt x="3388" y="191"/>
                    <a:pt x="3439" y="191"/>
                  </a:cubicBezTo>
                  <a:lnTo>
                    <a:pt x="3441" y="191"/>
                  </a:lnTo>
                  <a:lnTo>
                    <a:pt x="4009" y="190"/>
                  </a:lnTo>
                  <a:cubicBezTo>
                    <a:pt x="4061" y="190"/>
                    <a:pt x="4104" y="147"/>
                    <a:pt x="4104" y="95"/>
                  </a:cubicBezTo>
                  <a:cubicBezTo>
                    <a:pt x="4104" y="42"/>
                    <a:pt x="4061" y="0"/>
                    <a:pt x="4009" y="0"/>
                  </a:cubicBezTo>
                  <a:close/>
                  <a:moveTo>
                    <a:pt x="20509" y="52"/>
                  </a:moveTo>
                  <a:cubicBezTo>
                    <a:pt x="20464" y="52"/>
                    <a:pt x="20423" y="85"/>
                    <a:pt x="20416" y="130"/>
                  </a:cubicBezTo>
                  <a:cubicBezTo>
                    <a:pt x="20407" y="182"/>
                    <a:pt x="20441" y="232"/>
                    <a:pt x="20492" y="240"/>
                  </a:cubicBezTo>
                  <a:cubicBezTo>
                    <a:pt x="20673" y="273"/>
                    <a:pt x="20853" y="320"/>
                    <a:pt x="21027" y="382"/>
                  </a:cubicBezTo>
                  <a:cubicBezTo>
                    <a:pt x="21037" y="385"/>
                    <a:pt x="21048" y="387"/>
                    <a:pt x="21058" y="387"/>
                  </a:cubicBezTo>
                  <a:cubicBezTo>
                    <a:pt x="21097" y="387"/>
                    <a:pt x="21134" y="363"/>
                    <a:pt x="21148" y="324"/>
                  </a:cubicBezTo>
                  <a:cubicBezTo>
                    <a:pt x="21166" y="275"/>
                    <a:pt x="21139" y="220"/>
                    <a:pt x="21091" y="203"/>
                  </a:cubicBezTo>
                  <a:cubicBezTo>
                    <a:pt x="20907" y="137"/>
                    <a:pt x="20717" y="88"/>
                    <a:pt x="20526" y="54"/>
                  </a:cubicBezTo>
                  <a:cubicBezTo>
                    <a:pt x="20520" y="53"/>
                    <a:pt x="20514" y="52"/>
                    <a:pt x="20509" y="52"/>
                  </a:cubicBezTo>
                  <a:close/>
                  <a:moveTo>
                    <a:pt x="2873" y="59"/>
                  </a:moveTo>
                  <a:cubicBezTo>
                    <a:pt x="2868" y="59"/>
                    <a:pt x="2862" y="60"/>
                    <a:pt x="2857" y="61"/>
                  </a:cubicBezTo>
                  <a:cubicBezTo>
                    <a:pt x="2665" y="97"/>
                    <a:pt x="2475" y="150"/>
                    <a:pt x="2294" y="217"/>
                  </a:cubicBezTo>
                  <a:cubicBezTo>
                    <a:pt x="2245" y="235"/>
                    <a:pt x="2220" y="289"/>
                    <a:pt x="2238" y="338"/>
                  </a:cubicBezTo>
                  <a:cubicBezTo>
                    <a:pt x="2252" y="377"/>
                    <a:pt x="2288" y="400"/>
                    <a:pt x="2327" y="400"/>
                  </a:cubicBezTo>
                  <a:cubicBezTo>
                    <a:pt x="2337" y="400"/>
                    <a:pt x="2349" y="399"/>
                    <a:pt x="2359" y="395"/>
                  </a:cubicBezTo>
                  <a:cubicBezTo>
                    <a:pt x="2531" y="331"/>
                    <a:pt x="2711" y="282"/>
                    <a:pt x="2892" y="247"/>
                  </a:cubicBezTo>
                  <a:cubicBezTo>
                    <a:pt x="2943" y="238"/>
                    <a:pt x="2977" y="188"/>
                    <a:pt x="2968" y="137"/>
                  </a:cubicBezTo>
                  <a:cubicBezTo>
                    <a:pt x="2959" y="91"/>
                    <a:pt x="2917" y="59"/>
                    <a:pt x="2873" y="59"/>
                  </a:cubicBezTo>
                  <a:close/>
                  <a:moveTo>
                    <a:pt x="21576" y="433"/>
                  </a:moveTo>
                  <a:cubicBezTo>
                    <a:pt x="21543" y="433"/>
                    <a:pt x="21511" y="450"/>
                    <a:pt x="21493" y="481"/>
                  </a:cubicBezTo>
                  <a:cubicBezTo>
                    <a:pt x="21468" y="527"/>
                    <a:pt x="21484" y="584"/>
                    <a:pt x="21530" y="611"/>
                  </a:cubicBezTo>
                  <a:cubicBezTo>
                    <a:pt x="21690" y="700"/>
                    <a:pt x="21845" y="804"/>
                    <a:pt x="21988" y="919"/>
                  </a:cubicBezTo>
                  <a:cubicBezTo>
                    <a:pt x="22006" y="933"/>
                    <a:pt x="22027" y="940"/>
                    <a:pt x="22047" y="940"/>
                  </a:cubicBezTo>
                  <a:cubicBezTo>
                    <a:pt x="22075" y="940"/>
                    <a:pt x="22102" y="928"/>
                    <a:pt x="22122" y="905"/>
                  </a:cubicBezTo>
                  <a:cubicBezTo>
                    <a:pt x="22154" y="864"/>
                    <a:pt x="22148" y="805"/>
                    <a:pt x="22107" y="771"/>
                  </a:cubicBezTo>
                  <a:cubicBezTo>
                    <a:pt x="21955" y="650"/>
                    <a:pt x="21793" y="540"/>
                    <a:pt x="21622" y="445"/>
                  </a:cubicBezTo>
                  <a:cubicBezTo>
                    <a:pt x="21608" y="437"/>
                    <a:pt x="21592" y="433"/>
                    <a:pt x="21576" y="433"/>
                  </a:cubicBezTo>
                  <a:close/>
                  <a:moveTo>
                    <a:pt x="1811" y="452"/>
                  </a:moveTo>
                  <a:cubicBezTo>
                    <a:pt x="1795" y="452"/>
                    <a:pt x="1779" y="456"/>
                    <a:pt x="1765" y="464"/>
                  </a:cubicBezTo>
                  <a:cubicBezTo>
                    <a:pt x="1596" y="561"/>
                    <a:pt x="1435" y="673"/>
                    <a:pt x="1284" y="796"/>
                  </a:cubicBezTo>
                  <a:cubicBezTo>
                    <a:pt x="1244" y="830"/>
                    <a:pt x="1238" y="889"/>
                    <a:pt x="1271" y="929"/>
                  </a:cubicBezTo>
                  <a:cubicBezTo>
                    <a:pt x="1290" y="952"/>
                    <a:pt x="1317" y="964"/>
                    <a:pt x="1345" y="964"/>
                  </a:cubicBezTo>
                  <a:cubicBezTo>
                    <a:pt x="1366" y="964"/>
                    <a:pt x="1387" y="957"/>
                    <a:pt x="1405" y="942"/>
                  </a:cubicBezTo>
                  <a:cubicBezTo>
                    <a:pt x="1547" y="826"/>
                    <a:pt x="1700" y="721"/>
                    <a:pt x="1859" y="629"/>
                  </a:cubicBezTo>
                  <a:cubicBezTo>
                    <a:pt x="1904" y="603"/>
                    <a:pt x="1920" y="544"/>
                    <a:pt x="1894" y="499"/>
                  </a:cubicBezTo>
                  <a:cubicBezTo>
                    <a:pt x="1876" y="468"/>
                    <a:pt x="1844" y="452"/>
                    <a:pt x="1811" y="452"/>
                  </a:cubicBezTo>
                  <a:close/>
                  <a:moveTo>
                    <a:pt x="22460" y="1142"/>
                  </a:moveTo>
                  <a:cubicBezTo>
                    <a:pt x="22438" y="1142"/>
                    <a:pt x="22415" y="1150"/>
                    <a:pt x="22397" y="1166"/>
                  </a:cubicBezTo>
                  <a:cubicBezTo>
                    <a:pt x="22357" y="1201"/>
                    <a:pt x="22354" y="1260"/>
                    <a:pt x="22389" y="1300"/>
                  </a:cubicBezTo>
                  <a:cubicBezTo>
                    <a:pt x="22511" y="1438"/>
                    <a:pt x="22624" y="1586"/>
                    <a:pt x="22722" y="1741"/>
                  </a:cubicBezTo>
                  <a:cubicBezTo>
                    <a:pt x="22739" y="1769"/>
                    <a:pt x="22770" y="1785"/>
                    <a:pt x="22802" y="1785"/>
                  </a:cubicBezTo>
                  <a:cubicBezTo>
                    <a:pt x="22819" y="1785"/>
                    <a:pt x="22837" y="1781"/>
                    <a:pt x="22852" y="1770"/>
                  </a:cubicBezTo>
                  <a:cubicBezTo>
                    <a:pt x="22896" y="1742"/>
                    <a:pt x="22910" y="1684"/>
                    <a:pt x="22882" y="1640"/>
                  </a:cubicBezTo>
                  <a:cubicBezTo>
                    <a:pt x="22778" y="1476"/>
                    <a:pt x="22660" y="1319"/>
                    <a:pt x="22530" y="1173"/>
                  </a:cubicBezTo>
                  <a:cubicBezTo>
                    <a:pt x="22512" y="1152"/>
                    <a:pt x="22486" y="1142"/>
                    <a:pt x="22460" y="1142"/>
                  </a:cubicBezTo>
                  <a:close/>
                  <a:moveTo>
                    <a:pt x="937" y="1170"/>
                  </a:moveTo>
                  <a:cubicBezTo>
                    <a:pt x="910" y="1170"/>
                    <a:pt x="884" y="1181"/>
                    <a:pt x="865" y="1203"/>
                  </a:cubicBezTo>
                  <a:cubicBezTo>
                    <a:pt x="738" y="1349"/>
                    <a:pt x="621" y="1507"/>
                    <a:pt x="519" y="1673"/>
                  </a:cubicBezTo>
                  <a:cubicBezTo>
                    <a:pt x="492" y="1718"/>
                    <a:pt x="506" y="1776"/>
                    <a:pt x="550" y="1803"/>
                  </a:cubicBezTo>
                  <a:cubicBezTo>
                    <a:pt x="566" y="1813"/>
                    <a:pt x="582" y="1817"/>
                    <a:pt x="600" y="1817"/>
                  </a:cubicBezTo>
                  <a:cubicBezTo>
                    <a:pt x="631" y="1817"/>
                    <a:pt x="663" y="1802"/>
                    <a:pt x="680" y="1773"/>
                  </a:cubicBezTo>
                  <a:cubicBezTo>
                    <a:pt x="777" y="1616"/>
                    <a:pt x="887" y="1466"/>
                    <a:pt x="1008" y="1328"/>
                  </a:cubicBezTo>
                  <a:cubicBezTo>
                    <a:pt x="1043" y="1288"/>
                    <a:pt x="1039" y="1228"/>
                    <a:pt x="999" y="1194"/>
                  </a:cubicBezTo>
                  <a:cubicBezTo>
                    <a:pt x="981" y="1178"/>
                    <a:pt x="959" y="1170"/>
                    <a:pt x="937" y="1170"/>
                  </a:cubicBezTo>
                  <a:close/>
                  <a:moveTo>
                    <a:pt x="23063" y="2100"/>
                  </a:moveTo>
                  <a:cubicBezTo>
                    <a:pt x="23051" y="2100"/>
                    <a:pt x="23039" y="2102"/>
                    <a:pt x="23027" y="2106"/>
                  </a:cubicBezTo>
                  <a:cubicBezTo>
                    <a:pt x="22979" y="2127"/>
                    <a:pt x="22956" y="2182"/>
                    <a:pt x="22976" y="2231"/>
                  </a:cubicBezTo>
                  <a:cubicBezTo>
                    <a:pt x="23047" y="2401"/>
                    <a:pt x="23104" y="2577"/>
                    <a:pt x="23146" y="2757"/>
                  </a:cubicBezTo>
                  <a:cubicBezTo>
                    <a:pt x="23155" y="2801"/>
                    <a:pt x="23195" y="2830"/>
                    <a:pt x="23238" y="2830"/>
                  </a:cubicBezTo>
                  <a:cubicBezTo>
                    <a:pt x="23245" y="2830"/>
                    <a:pt x="23252" y="2829"/>
                    <a:pt x="23259" y="2828"/>
                  </a:cubicBezTo>
                  <a:cubicBezTo>
                    <a:pt x="23310" y="2815"/>
                    <a:pt x="23342" y="2765"/>
                    <a:pt x="23330" y="2714"/>
                  </a:cubicBezTo>
                  <a:cubicBezTo>
                    <a:pt x="23286" y="2524"/>
                    <a:pt x="23226" y="2337"/>
                    <a:pt x="23151" y="2158"/>
                  </a:cubicBezTo>
                  <a:cubicBezTo>
                    <a:pt x="23136" y="2121"/>
                    <a:pt x="23100" y="2100"/>
                    <a:pt x="23063" y="2100"/>
                  </a:cubicBezTo>
                  <a:close/>
                  <a:moveTo>
                    <a:pt x="344" y="2135"/>
                  </a:moveTo>
                  <a:cubicBezTo>
                    <a:pt x="306" y="2135"/>
                    <a:pt x="270" y="2158"/>
                    <a:pt x="255" y="2195"/>
                  </a:cubicBezTo>
                  <a:cubicBezTo>
                    <a:pt x="182" y="2375"/>
                    <a:pt x="124" y="2563"/>
                    <a:pt x="83" y="2753"/>
                  </a:cubicBezTo>
                  <a:cubicBezTo>
                    <a:pt x="72" y="2804"/>
                    <a:pt x="104" y="2855"/>
                    <a:pt x="155" y="2866"/>
                  </a:cubicBezTo>
                  <a:cubicBezTo>
                    <a:pt x="162" y="2868"/>
                    <a:pt x="169" y="2869"/>
                    <a:pt x="176" y="2869"/>
                  </a:cubicBezTo>
                  <a:cubicBezTo>
                    <a:pt x="219" y="2869"/>
                    <a:pt x="258" y="2838"/>
                    <a:pt x="268" y="2794"/>
                  </a:cubicBezTo>
                  <a:cubicBezTo>
                    <a:pt x="307" y="2614"/>
                    <a:pt x="362" y="2436"/>
                    <a:pt x="431" y="2266"/>
                  </a:cubicBezTo>
                  <a:cubicBezTo>
                    <a:pt x="451" y="2217"/>
                    <a:pt x="427" y="2162"/>
                    <a:pt x="379" y="2142"/>
                  </a:cubicBezTo>
                  <a:cubicBezTo>
                    <a:pt x="367" y="2138"/>
                    <a:pt x="355" y="2135"/>
                    <a:pt x="344" y="2135"/>
                  </a:cubicBezTo>
                  <a:close/>
                  <a:moveTo>
                    <a:pt x="23321" y="3203"/>
                  </a:moveTo>
                  <a:cubicBezTo>
                    <a:pt x="23319" y="3203"/>
                    <a:pt x="23316" y="3203"/>
                    <a:pt x="23314" y="3203"/>
                  </a:cubicBezTo>
                  <a:cubicBezTo>
                    <a:pt x="23262" y="3206"/>
                    <a:pt x="23222" y="3251"/>
                    <a:pt x="23225" y="3303"/>
                  </a:cubicBezTo>
                  <a:cubicBezTo>
                    <a:pt x="23229" y="3372"/>
                    <a:pt x="23231" y="3441"/>
                    <a:pt x="23231" y="3509"/>
                  </a:cubicBezTo>
                  <a:lnTo>
                    <a:pt x="23231" y="3867"/>
                  </a:lnTo>
                  <a:cubicBezTo>
                    <a:pt x="23231" y="3919"/>
                    <a:pt x="23273" y="3961"/>
                    <a:pt x="23327" y="3961"/>
                  </a:cubicBezTo>
                  <a:cubicBezTo>
                    <a:pt x="23379" y="3961"/>
                    <a:pt x="23421" y="3919"/>
                    <a:pt x="23421" y="3867"/>
                  </a:cubicBezTo>
                  <a:lnTo>
                    <a:pt x="23421" y="3509"/>
                  </a:lnTo>
                  <a:cubicBezTo>
                    <a:pt x="23421" y="3436"/>
                    <a:pt x="23419" y="3364"/>
                    <a:pt x="23414" y="3292"/>
                  </a:cubicBezTo>
                  <a:cubicBezTo>
                    <a:pt x="23411" y="3241"/>
                    <a:pt x="23370" y="3203"/>
                    <a:pt x="23321" y="3203"/>
                  </a:cubicBezTo>
                  <a:close/>
                  <a:moveTo>
                    <a:pt x="97" y="3241"/>
                  </a:moveTo>
                  <a:cubicBezTo>
                    <a:pt x="42" y="3241"/>
                    <a:pt x="8" y="3282"/>
                    <a:pt x="5" y="3332"/>
                  </a:cubicBezTo>
                  <a:cubicBezTo>
                    <a:pt x="2" y="3391"/>
                    <a:pt x="1" y="3450"/>
                    <a:pt x="1" y="3509"/>
                  </a:cubicBezTo>
                  <a:lnTo>
                    <a:pt x="1" y="3906"/>
                  </a:lnTo>
                  <a:cubicBezTo>
                    <a:pt x="1" y="3958"/>
                    <a:pt x="43" y="4000"/>
                    <a:pt x="95" y="4000"/>
                  </a:cubicBezTo>
                  <a:cubicBezTo>
                    <a:pt x="148" y="4000"/>
                    <a:pt x="190" y="3958"/>
                    <a:pt x="190" y="3906"/>
                  </a:cubicBezTo>
                  <a:lnTo>
                    <a:pt x="190" y="3509"/>
                  </a:lnTo>
                  <a:cubicBezTo>
                    <a:pt x="190" y="3454"/>
                    <a:pt x="192" y="3397"/>
                    <a:pt x="195" y="3341"/>
                  </a:cubicBezTo>
                  <a:cubicBezTo>
                    <a:pt x="197" y="3289"/>
                    <a:pt x="156" y="3244"/>
                    <a:pt x="105" y="3241"/>
                  </a:cubicBezTo>
                  <a:cubicBezTo>
                    <a:pt x="102" y="3241"/>
                    <a:pt x="99" y="3241"/>
                    <a:pt x="97" y="3241"/>
                  </a:cubicBezTo>
                  <a:close/>
                  <a:moveTo>
                    <a:pt x="23327" y="4341"/>
                  </a:moveTo>
                  <a:cubicBezTo>
                    <a:pt x="23273" y="4341"/>
                    <a:pt x="23231" y="4383"/>
                    <a:pt x="23231" y="4436"/>
                  </a:cubicBezTo>
                  <a:lnTo>
                    <a:pt x="23231" y="5004"/>
                  </a:lnTo>
                  <a:cubicBezTo>
                    <a:pt x="23231" y="5057"/>
                    <a:pt x="23273" y="5099"/>
                    <a:pt x="23327" y="5099"/>
                  </a:cubicBezTo>
                  <a:cubicBezTo>
                    <a:pt x="23379" y="5099"/>
                    <a:pt x="23421" y="5057"/>
                    <a:pt x="23421" y="5004"/>
                  </a:cubicBezTo>
                  <a:lnTo>
                    <a:pt x="23421" y="4436"/>
                  </a:lnTo>
                  <a:cubicBezTo>
                    <a:pt x="23421" y="4383"/>
                    <a:pt x="23379" y="4341"/>
                    <a:pt x="23327" y="4341"/>
                  </a:cubicBezTo>
                  <a:close/>
                  <a:moveTo>
                    <a:pt x="95" y="4380"/>
                  </a:moveTo>
                  <a:cubicBezTo>
                    <a:pt x="43" y="4380"/>
                    <a:pt x="1" y="4422"/>
                    <a:pt x="1" y="4474"/>
                  </a:cubicBezTo>
                  <a:lnTo>
                    <a:pt x="1" y="5044"/>
                  </a:lnTo>
                  <a:cubicBezTo>
                    <a:pt x="1" y="5096"/>
                    <a:pt x="43" y="5139"/>
                    <a:pt x="95" y="5139"/>
                  </a:cubicBezTo>
                  <a:cubicBezTo>
                    <a:pt x="148" y="5139"/>
                    <a:pt x="190" y="5096"/>
                    <a:pt x="190" y="5044"/>
                  </a:cubicBezTo>
                  <a:lnTo>
                    <a:pt x="190" y="4474"/>
                  </a:lnTo>
                  <a:cubicBezTo>
                    <a:pt x="190" y="4422"/>
                    <a:pt x="148" y="4380"/>
                    <a:pt x="95" y="4380"/>
                  </a:cubicBezTo>
                  <a:close/>
                  <a:moveTo>
                    <a:pt x="23327" y="5479"/>
                  </a:moveTo>
                  <a:cubicBezTo>
                    <a:pt x="23273" y="5479"/>
                    <a:pt x="23231" y="5521"/>
                    <a:pt x="23231" y="5574"/>
                  </a:cubicBezTo>
                  <a:lnTo>
                    <a:pt x="23231" y="6143"/>
                  </a:lnTo>
                  <a:cubicBezTo>
                    <a:pt x="23231" y="6195"/>
                    <a:pt x="23273" y="6238"/>
                    <a:pt x="23327" y="6238"/>
                  </a:cubicBezTo>
                  <a:cubicBezTo>
                    <a:pt x="23379" y="6238"/>
                    <a:pt x="23421" y="6195"/>
                    <a:pt x="23421" y="6143"/>
                  </a:cubicBezTo>
                  <a:lnTo>
                    <a:pt x="23421" y="5574"/>
                  </a:lnTo>
                  <a:cubicBezTo>
                    <a:pt x="23421" y="5521"/>
                    <a:pt x="23379" y="5479"/>
                    <a:pt x="23327" y="5479"/>
                  </a:cubicBezTo>
                  <a:close/>
                  <a:moveTo>
                    <a:pt x="23327" y="6617"/>
                  </a:moveTo>
                  <a:cubicBezTo>
                    <a:pt x="23273" y="6617"/>
                    <a:pt x="23231" y="6660"/>
                    <a:pt x="23231" y="6712"/>
                  </a:cubicBezTo>
                  <a:lnTo>
                    <a:pt x="23231" y="7281"/>
                  </a:lnTo>
                  <a:cubicBezTo>
                    <a:pt x="23231" y="7334"/>
                    <a:pt x="23273" y="7376"/>
                    <a:pt x="23327" y="7376"/>
                  </a:cubicBezTo>
                  <a:cubicBezTo>
                    <a:pt x="23379" y="7376"/>
                    <a:pt x="23421" y="7334"/>
                    <a:pt x="23421" y="7281"/>
                  </a:cubicBezTo>
                  <a:lnTo>
                    <a:pt x="23421" y="6712"/>
                  </a:lnTo>
                  <a:cubicBezTo>
                    <a:pt x="23421" y="6660"/>
                    <a:pt x="23379" y="6617"/>
                    <a:pt x="23327" y="6617"/>
                  </a:cubicBezTo>
                  <a:close/>
                  <a:moveTo>
                    <a:pt x="23327" y="7756"/>
                  </a:moveTo>
                  <a:cubicBezTo>
                    <a:pt x="23273" y="7756"/>
                    <a:pt x="23231" y="7797"/>
                    <a:pt x="23231" y="7850"/>
                  </a:cubicBezTo>
                  <a:lnTo>
                    <a:pt x="23231" y="8419"/>
                  </a:lnTo>
                  <a:cubicBezTo>
                    <a:pt x="23231" y="8472"/>
                    <a:pt x="23273" y="8514"/>
                    <a:pt x="23327" y="8514"/>
                  </a:cubicBezTo>
                  <a:cubicBezTo>
                    <a:pt x="23379" y="8514"/>
                    <a:pt x="23421" y="8472"/>
                    <a:pt x="23421" y="8419"/>
                  </a:cubicBezTo>
                  <a:lnTo>
                    <a:pt x="23421" y="7850"/>
                  </a:lnTo>
                  <a:cubicBezTo>
                    <a:pt x="23421" y="7797"/>
                    <a:pt x="23379" y="7756"/>
                    <a:pt x="23327" y="7756"/>
                  </a:cubicBezTo>
                  <a:close/>
                  <a:moveTo>
                    <a:pt x="23327" y="8893"/>
                  </a:moveTo>
                  <a:cubicBezTo>
                    <a:pt x="23273" y="8893"/>
                    <a:pt x="23231" y="8936"/>
                    <a:pt x="23231" y="8988"/>
                  </a:cubicBezTo>
                  <a:lnTo>
                    <a:pt x="23231" y="9558"/>
                  </a:lnTo>
                  <a:cubicBezTo>
                    <a:pt x="23231" y="9610"/>
                    <a:pt x="23273" y="9652"/>
                    <a:pt x="23327" y="9652"/>
                  </a:cubicBezTo>
                  <a:cubicBezTo>
                    <a:pt x="23379" y="9652"/>
                    <a:pt x="23421" y="9610"/>
                    <a:pt x="23421" y="9558"/>
                  </a:cubicBezTo>
                  <a:lnTo>
                    <a:pt x="23421" y="8988"/>
                  </a:lnTo>
                  <a:cubicBezTo>
                    <a:pt x="23421" y="8936"/>
                    <a:pt x="23379" y="8893"/>
                    <a:pt x="23327" y="8893"/>
                  </a:cubicBezTo>
                  <a:close/>
                  <a:moveTo>
                    <a:pt x="23327" y="10032"/>
                  </a:moveTo>
                  <a:cubicBezTo>
                    <a:pt x="23273" y="10032"/>
                    <a:pt x="23231" y="10074"/>
                    <a:pt x="23231" y="10126"/>
                  </a:cubicBezTo>
                  <a:lnTo>
                    <a:pt x="23231" y="10695"/>
                  </a:lnTo>
                  <a:cubicBezTo>
                    <a:pt x="23231" y="10748"/>
                    <a:pt x="23273" y="10791"/>
                    <a:pt x="23327" y="10791"/>
                  </a:cubicBezTo>
                  <a:cubicBezTo>
                    <a:pt x="23379" y="10791"/>
                    <a:pt x="23421" y="10748"/>
                    <a:pt x="23421" y="10695"/>
                  </a:cubicBezTo>
                  <a:lnTo>
                    <a:pt x="23421" y="10126"/>
                  </a:lnTo>
                  <a:cubicBezTo>
                    <a:pt x="23421" y="10074"/>
                    <a:pt x="23379" y="10032"/>
                    <a:pt x="23327" y="10032"/>
                  </a:cubicBezTo>
                  <a:close/>
                  <a:moveTo>
                    <a:pt x="23327" y="11170"/>
                  </a:moveTo>
                  <a:cubicBezTo>
                    <a:pt x="23273" y="11170"/>
                    <a:pt x="23231" y="11212"/>
                    <a:pt x="23231" y="11265"/>
                  </a:cubicBezTo>
                  <a:lnTo>
                    <a:pt x="23231" y="11834"/>
                  </a:lnTo>
                  <a:cubicBezTo>
                    <a:pt x="23231" y="11886"/>
                    <a:pt x="23273" y="11928"/>
                    <a:pt x="23327" y="11928"/>
                  </a:cubicBezTo>
                  <a:cubicBezTo>
                    <a:pt x="23379" y="11928"/>
                    <a:pt x="23421" y="11886"/>
                    <a:pt x="23421" y="11834"/>
                  </a:cubicBezTo>
                  <a:lnTo>
                    <a:pt x="23421" y="11265"/>
                  </a:lnTo>
                  <a:cubicBezTo>
                    <a:pt x="23421" y="11212"/>
                    <a:pt x="23379" y="11170"/>
                    <a:pt x="23327" y="11170"/>
                  </a:cubicBezTo>
                  <a:close/>
                  <a:moveTo>
                    <a:pt x="23327" y="12308"/>
                  </a:moveTo>
                  <a:cubicBezTo>
                    <a:pt x="23273" y="12308"/>
                    <a:pt x="23231" y="12351"/>
                    <a:pt x="23231" y="12403"/>
                  </a:cubicBezTo>
                  <a:lnTo>
                    <a:pt x="23231" y="12972"/>
                  </a:lnTo>
                  <a:cubicBezTo>
                    <a:pt x="23231" y="13024"/>
                    <a:pt x="23273" y="13067"/>
                    <a:pt x="23327" y="13067"/>
                  </a:cubicBezTo>
                  <a:cubicBezTo>
                    <a:pt x="23379" y="13067"/>
                    <a:pt x="23421" y="13024"/>
                    <a:pt x="23421" y="12972"/>
                  </a:cubicBezTo>
                  <a:lnTo>
                    <a:pt x="23421" y="12403"/>
                  </a:lnTo>
                  <a:cubicBezTo>
                    <a:pt x="23421" y="12351"/>
                    <a:pt x="23379" y="12308"/>
                    <a:pt x="23327" y="12308"/>
                  </a:cubicBezTo>
                  <a:close/>
                  <a:moveTo>
                    <a:pt x="23327" y="13447"/>
                  </a:moveTo>
                  <a:cubicBezTo>
                    <a:pt x="23273" y="13447"/>
                    <a:pt x="23231" y="13489"/>
                    <a:pt x="23231" y="13541"/>
                  </a:cubicBezTo>
                  <a:lnTo>
                    <a:pt x="23231" y="14110"/>
                  </a:lnTo>
                  <a:cubicBezTo>
                    <a:pt x="23231" y="14163"/>
                    <a:pt x="23273" y="14205"/>
                    <a:pt x="23327" y="14205"/>
                  </a:cubicBezTo>
                  <a:cubicBezTo>
                    <a:pt x="23379" y="14205"/>
                    <a:pt x="23421" y="14163"/>
                    <a:pt x="23421" y="14110"/>
                  </a:cubicBezTo>
                  <a:lnTo>
                    <a:pt x="23421" y="13541"/>
                  </a:lnTo>
                  <a:cubicBezTo>
                    <a:pt x="23421" y="13489"/>
                    <a:pt x="23379" y="13447"/>
                    <a:pt x="23327" y="13447"/>
                  </a:cubicBezTo>
                  <a:close/>
                  <a:moveTo>
                    <a:pt x="23327" y="14584"/>
                  </a:moveTo>
                  <a:cubicBezTo>
                    <a:pt x="23273" y="14584"/>
                    <a:pt x="23231" y="14627"/>
                    <a:pt x="23231" y="14680"/>
                  </a:cubicBezTo>
                  <a:lnTo>
                    <a:pt x="23231" y="15249"/>
                  </a:lnTo>
                  <a:cubicBezTo>
                    <a:pt x="23231" y="15301"/>
                    <a:pt x="23273" y="15343"/>
                    <a:pt x="23327" y="15343"/>
                  </a:cubicBezTo>
                  <a:cubicBezTo>
                    <a:pt x="23379" y="15343"/>
                    <a:pt x="23421" y="15301"/>
                    <a:pt x="23421" y="15249"/>
                  </a:cubicBezTo>
                  <a:lnTo>
                    <a:pt x="23421" y="14680"/>
                  </a:lnTo>
                  <a:cubicBezTo>
                    <a:pt x="23421" y="14627"/>
                    <a:pt x="23379" y="14584"/>
                    <a:pt x="23327" y="14584"/>
                  </a:cubicBezTo>
                  <a:close/>
                  <a:moveTo>
                    <a:pt x="23327" y="15723"/>
                  </a:moveTo>
                  <a:cubicBezTo>
                    <a:pt x="23273" y="15723"/>
                    <a:pt x="23231" y="15765"/>
                    <a:pt x="23231" y="15817"/>
                  </a:cubicBezTo>
                  <a:lnTo>
                    <a:pt x="23231" y="16386"/>
                  </a:lnTo>
                  <a:cubicBezTo>
                    <a:pt x="23231" y="16439"/>
                    <a:pt x="23273" y="16482"/>
                    <a:pt x="23327" y="16482"/>
                  </a:cubicBezTo>
                  <a:cubicBezTo>
                    <a:pt x="23379" y="16482"/>
                    <a:pt x="23421" y="16439"/>
                    <a:pt x="23421" y="16386"/>
                  </a:cubicBezTo>
                  <a:lnTo>
                    <a:pt x="23421" y="15817"/>
                  </a:lnTo>
                  <a:cubicBezTo>
                    <a:pt x="23421" y="15765"/>
                    <a:pt x="23379" y="15723"/>
                    <a:pt x="23327" y="15723"/>
                  </a:cubicBezTo>
                  <a:close/>
                  <a:moveTo>
                    <a:pt x="23327" y="16861"/>
                  </a:moveTo>
                  <a:cubicBezTo>
                    <a:pt x="23273" y="16861"/>
                    <a:pt x="23231" y="16903"/>
                    <a:pt x="23231" y="16956"/>
                  </a:cubicBezTo>
                  <a:lnTo>
                    <a:pt x="23231" y="17525"/>
                  </a:lnTo>
                  <a:cubicBezTo>
                    <a:pt x="23231" y="17577"/>
                    <a:pt x="23273" y="17619"/>
                    <a:pt x="23327" y="17619"/>
                  </a:cubicBezTo>
                  <a:cubicBezTo>
                    <a:pt x="23379" y="17619"/>
                    <a:pt x="23421" y="17577"/>
                    <a:pt x="23421" y="17525"/>
                  </a:cubicBezTo>
                  <a:lnTo>
                    <a:pt x="23421" y="16956"/>
                  </a:lnTo>
                  <a:cubicBezTo>
                    <a:pt x="23421" y="16903"/>
                    <a:pt x="23379" y="16861"/>
                    <a:pt x="23327" y="16861"/>
                  </a:cubicBezTo>
                  <a:close/>
                  <a:moveTo>
                    <a:pt x="23327" y="17999"/>
                  </a:moveTo>
                  <a:cubicBezTo>
                    <a:pt x="23273" y="17999"/>
                    <a:pt x="23231" y="18041"/>
                    <a:pt x="23231" y="18094"/>
                  </a:cubicBezTo>
                  <a:lnTo>
                    <a:pt x="23231" y="18663"/>
                  </a:lnTo>
                  <a:cubicBezTo>
                    <a:pt x="23231" y="18715"/>
                    <a:pt x="23273" y="18758"/>
                    <a:pt x="23327" y="18758"/>
                  </a:cubicBezTo>
                  <a:cubicBezTo>
                    <a:pt x="23379" y="18758"/>
                    <a:pt x="23421" y="18715"/>
                    <a:pt x="23421" y="18663"/>
                  </a:cubicBezTo>
                  <a:lnTo>
                    <a:pt x="23421" y="18094"/>
                  </a:lnTo>
                  <a:cubicBezTo>
                    <a:pt x="23421" y="18041"/>
                    <a:pt x="23379" y="17999"/>
                    <a:pt x="23327" y="17999"/>
                  </a:cubicBezTo>
                  <a:close/>
                  <a:moveTo>
                    <a:pt x="23327" y="19137"/>
                  </a:moveTo>
                  <a:cubicBezTo>
                    <a:pt x="23273" y="19137"/>
                    <a:pt x="23231" y="19180"/>
                    <a:pt x="23231" y="19232"/>
                  </a:cubicBezTo>
                  <a:lnTo>
                    <a:pt x="23231" y="19801"/>
                  </a:lnTo>
                  <a:cubicBezTo>
                    <a:pt x="23231" y="19854"/>
                    <a:pt x="23273" y="19897"/>
                    <a:pt x="23327" y="19897"/>
                  </a:cubicBezTo>
                  <a:cubicBezTo>
                    <a:pt x="23379" y="19897"/>
                    <a:pt x="23421" y="19854"/>
                    <a:pt x="23421" y="19801"/>
                  </a:cubicBezTo>
                  <a:lnTo>
                    <a:pt x="23421" y="19232"/>
                  </a:lnTo>
                  <a:cubicBezTo>
                    <a:pt x="23421" y="19180"/>
                    <a:pt x="23379" y="19137"/>
                    <a:pt x="23327" y="19137"/>
                  </a:cubicBezTo>
                  <a:close/>
                  <a:moveTo>
                    <a:pt x="23327" y="20275"/>
                  </a:moveTo>
                  <a:cubicBezTo>
                    <a:pt x="23273" y="20275"/>
                    <a:pt x="23231" y="20318"/>
                    <a:pt x="23231" y="20371"/>
                  </a:cubicBezTo>
                  <a:lnTo>
                    <a:pt x="23231" y="20939"/>
                  </a:lnTo>
                  <a:cubicBezTo>
                    <a:pt x="23231" y="20992"/>
                    <a:pt x="23273" y="21034"/>
                    <a:pt x="23327" y="21034"/>
                  </a:cubicBezTo>
                  <a:cubicBezTo>
                    <a:pt x="23379" y="21034"/>
                    <a:pt x="23421" y="20992"/>
                    <a:pt x="23421" y="20939"/>
                  </a:cubicBezTo>
                  <a:lnTo>
                    <a:pt x="23421" y="20371"/>
                  </a:lnTo>
                  <a:cubicBezTo>
                    <a:pt x="23421" y="20318"/>
                    <a:pt x="23379" y="20275"/>
                    <a:pt x="23327" y="20275"/>
                  </a:cubicBezTo>
                  <a:close/>
                  <a:moveTo>
                    <a:pt x="23327" y="21414"/>
                  </a:moveTo>
                  <a:cubicBezTo>
                    <a:pt x="23273" y="21414"/>
                    <a:pt x="23231" y="21456"/>
                    <a:pt x="23231" y="21508"/>
                  </a:cubicBezTo>
                  <a:lnTo>
                    <a:pt x="23231" y="22078"/>
                  </a:lnTo>
                  <a:cubicBezTo>
                    <a:pt x="23231" y="22130"/>
                    <a:pt x="23273" y="22173"/>
                    <a:pt x="23327" y="22173"/>
                  </a:cubicBezTo>
                  <a:cubicBezTo>
                    <a:pt x="23379" y="22173"/>
                    <a:pt x="23421" y="22130"/>
                    <a:pt x="23421" y="22078"/>
                  </a:cubicBezTo>
                  <a:lnTo>
                    <a:pt x="23421" y="21508"/>
                  </a:lnTo>
                  <a:cubicBezTo>
                    <a:pt x="23421" y="21456"/>
                    <a:pt x="23379" y="21414"/>
                    <a:pt x="23327" y="21414"/>
                  </a:cubicBezTo>
                  <a:close/>
                  <a:moveTo>
                    <a:pt x="23327" y="22552"/>
                  </a:moveTo>
                  <a:cubicBezTo>
                    <a:pt x="23273" y="22552"/>
                    <a:pt x="23231" y="22594"/>
                    <a:pt x="23231" y="22647"/>
                  </a:cubicBezTo>
                  <a:lnTo>
                    <a:pt x="23231" y="23216"/>
                  </a:lnTo>
                  <a:cubicBezTo>
                    <a:pt x="23231" y="23269"/>
                    <a:pt x="23273" y="23310"/>
                    <a:pt x="23327" y="23310"/>
                  </a:cubicBezTo>
                  <a:cubicBezTo>
                    <a:pt x="23379" y="23310"/>
                    <a:pt x="23421" y="23269"/>
                    <a:pt x="23421" y="23216"/>
                  </a:cubicBezTo>
                  <a:lnTo>
                    <a:pt x="23421" y="22647"/>
                  </a:lnTo>
                  <a:cubicBezTo>
                    <a:pt x="23421" y="22594"/>
                    <a:pt x="23379" y="22552"/>
                    <a:pt x="23327" y="22552"/>
                  </a:cubicBezTo>
                  <a:close/>
                  <a:moveTo>
                    <a:pt x="23327" y="23690"/>
                  </a:moveTo>
                  <a:cubicBezTo>
                    <a:pt x="23273" y="23690"/>
                    <a:pt x="23231" y="23733"/>
                    <a:pt x="23231" y="23785"/>
                  </a:cubicBezTo>
                  <a:lnTo>
                    <a:pt x="23231" y="24354"/>
                  </a:lnTo>
                  <a:cubicBezTo>
                    <a:pt x="23231" y="24406"/>
                    <a:pt x="23273" y="24449"/>
                    <a:pt x="23327" y="24449"/>
                  </a:cubicBezTo>
                  <a:cubicBezTo>
                    <a:pt x="23379" y="24449"/>
                    <a:pt x="23421" y="24406"/>
                    <a:pt x="23421" y="24354"/>
                  </a:cubicBezTo>
                  <a:lnTo>
                    <a:pt x="23421" y="23785"/>
                  </a:lnTo>
                  <a:cubicBezTo>
                    <a:pt x="23421" y="23733"/>
                    <a:pt x="23379" y="23690"/>
                    <a:pt x="23327" y="23690"/>
                  </a:cubicBezTo>
                  <a:close/>
                  <a:moveTo>
                    <a:pt x="23327" y="24829"/>
                  </a:moveTo>
                  <a:cubicBezTo>
                    <a:pt x="23273" y="24829"/>
                    <a:pt x="23231" y="24871"/>
                    <a:pt x="23231" y="24923"/>
                  </a:cubicBezTo>
                  <a:lnTo>
                    <a:pt x="23231" y="25492"/>
                  </a:lnTo>
                  <a:cubicBezTo>
                    <a:pt x="23231" y="25545"/>
                    <a:pt x="23273" y="25588"/>
                    <a:pt x="23327" y="25588"/>
                  </a:cubicBezTo>
                  <a:cubicBezTo>
                    <a:pt x="23379" y="25588"/>
                    <a:pt x="23421" y="25545"/>
                    <a:pt x="23421" y="25492"/>
                  </a:cubicBezTo>
                  <a:lnTo>
                    <a:pt x="23421" y="24923"/>
                  </a:lnTo>
                  <a:cubicBezTo>
                    <a:pt x="23421" y="24871"/>
                    <a:pt x="23379" y="24829"/>
                    <a:pt x="23327" y="24829"/>
                  </a:cubicBezTo>
                  <a:close/>
                  <a:moveTo>
                    <a:pt x="23327" y="25967"/>
                  </a:moveTo>
                  <a:cubicBezTo>
                    <a:pt x="23273" y="25967"/>
                    <a:pt x="23231" y="26009"/>
                    <a:pt x="23231" y="26062"/>
                  </a:cubicBezTo>
                  <a:lnTo>
                    <a:pt x="23231" y="26631"/>
                  </a:lnTo>
                  <a:cubicBezTo>
                    <a:pt x="23231" y="26683"/>
                    <a:pt x="23273" y="26725"/>
                    <a:pt x="23327" y="26725"/>
                  </a:cubicBezTo>
                  <a:cubicBezTo>
                    <a:pt x="23379" y="26725"/>
                    <a:pt x="23421" y="26683"/>
                    <a:pt x="23421" y="26631"/>
                  </a:cubicBezTo>
                  <a:lnTo>
                    <a:pt x="23421" y="26062"/>
                  </a:lnTo>
                  <a:cubicBezTo>
                    <a:pt x="23421" y="26009"/>
                    <a:pt x="23379" y="25967"/>
                    <a:pt x="23327" y="25967"/>
                  </a:cubicBezTo>
                  <a:close/>
                  <a:moveTo>
                    <a:pt x="23327" y="27105"/>
                  </a:moveTo>
                  <a:cubicBezTo>
                    <a:pt x="23273" y="27105"/>
                    <a:pt x="23231" y="27147"/>
                    <a:pt x="23231" y="27199"/>
                  </a:cubicBezTo>
                  <a:lnTo>
                    <a:pt x="23231" y="27769"/>
                  </a:lnTo>
                  <a:cubicBezTo>
                    <a:pt x="23231" y="27821"/>
                    <a:pt x="23273" y="27864"/>
                    <a:pt x="23327" y="27864"/>
                  </a:cubicBezTo>
                  <a:cubicBezTo>
                    <a:pt x="23379" y="27864"/>
                    <a:pt x="23421" y="27821"/>
                    <a:pt x="23421" y="27769"/>
                  </a:cubicBezTo>
                  <a:lnTo>
                    <a:pt x="23421" y="27199"/>
                  </a:lnTo>
                  <a:cubicBezTo>
                    <a:pt x="23421" y="27147"/>
                    <a:pt x="23379" y="27105"/>
                    <a:pt x="23327" y="27105"/>
                  </a:cubicBezTo>
                  <a:close/>
                  <a:moveTo>
                    <a:pt x="23327" y="28243"/>
                  </a:moveTo>
                  <a:cubicBezTo>
                    <a:pt x="23273" y="28243"/>
                    <a:pt x="23231" y="28286"/>
                    <a:pt x="23231" y="28338"/>
                  </a:cubicBezTo>
                  <a:lnTo>
                    <a:pt x="23231" y="28688"/>
                  </a:lnTo>
                  <a:cubicBezTo>
                    <a:pt x="23231" y="28760"/>
                    <a:pt x="23229" y="28830"/>
                    <a:pt x="23224" y="28900"/>
                  </a:cubicBezTo>
                  <a:cubicBezTo>
                    <a:pt x="23221" y="28953"/>
                    <a:pt x="23261" y="28998"/>
                    <a:pt x="23313" y="29002"/>
                  </a:cubicBezTo>
                  <a:lnTo>
                    <a:pt x="23320" y="29002"/>
                  </a:lnTo>
                  <a:cubicBezTo>
                    <a:pt x="23369" y="29002"/>
                    <a:pt x="23410" y="28963"/>
                    <a:pt x="23414" y="28913"/>
                  </a:cubicBezTo>
                  <a:cubicBezTo>
                    <a:pt x="23418" y="28838"/>
                    <a:pt x="23421" y="28763"/>
                    <a:pt x="23421" y="28688"/>
                  </a:cubicBezTo>
                  <a:lnTo>
                    <a:pt x="23421" y="28338"/>
                  </a:lnTo>
                  <a:cubicBezTo>
                    <a:pt x="23421" y="28286"/>
                    <a:pt x="23379" y="28243"/>
                    <a:pt x="23327" y="28243"/>
                  </a:cubicBezTo>
                  <a:close/>
                  <a:moveTo>
                    <a:pt x="23235" y="29374"/>
                  </a:moveTo>
                  <a:cubicBezTo>
                    <a:pt x="23193" y="29374"/>
                    <a:pt x="23154" y="29404"/>
                    <a:pt x="23144" y="29447"/>
                  </a:cubicBezTo>
                  <a:cubicBezTo>
                    <a:pt x="23102" y="29627"/>
                    <a:pt x="23045" y="29804"/>
                    <a:pt x="22974" y="29973"/>
                  </a:cubicBezTo>
                  <a:cubicBezTo>
                    <a:pt x="22953" y="30021"/>
                    <a:pt x="22976" y="30077"/>
                    <a:pt x="23025" y="30097"/>
                  </a:cubicBezTo>
                  <a:cubicBezTo>
                    <a:pt x="23037" y="30102"/>
                    <a:pt x="23049" y="30104"/>
                    <a:pt x="23061" y="30104"/>
                  </a:cubicBezTo>
                  <a:cubicBezTo>
                    <a:pt x="23098" y="30104"/>
                    <a:pt x="23134" y="30083"/>
                    <a:pt x="23148" y="30047"/>
                  </a:cubicBezTo>
                  <a:cubicBezTo>
                    <a:pt x="23224" y="29868"/>
                    <a:pt x="23285" y="29680"/>
                    <a:pt x="23329" y="29491"/>
                  </a:cubicBezTo>
                  <a:cubicBezTo>
                    <a:pt x="23341" y="29440"/>
                    <a:pt x="23309" y="29388"/>
                    <a:pt x="23259" y="29377"/>
                  </a:cubicBezTo>
                  <a:cubicBezTo>
                    <a:pt x="23251" y="29375"/>
                    <a:pt x="23243" y="29374"/>
                    <a:pt x="23235" y="29374"/>
                  </a:cubicBezTo>
                  <a:close/>
                  <a:moveTo>
                    <a:pt x="22798" y="30419"/>
                  </a:moveTo>
                  <a:cubicBezTo>
                    <a:pt x="22767" y="30419"/>
                    <a:pt x="22736" y="30434"/>
                    <a:pt x="22718" y="30463"/>
                  </a:cubicBezTo>
                  <a:cubicBezTo>
                    <a:pt x="22619" y="30618"/>
                    <a:pt x="22507" y="30766"/>
                    <a:pt x="22384" y="30903"/>
                  </a:cubicBezTo>
                  <a:cubicBezTo>
                    <a:pt x="22349" y="30943"/>
                    <a:pt x="22352" y="31003"/>
                    <a:pt x="22391" y="31037"/>
                  </a:cubicBezTo>
                  <a:cubicBezTo>
                    <a:pt x="22409" y="31053"/>
                    <a:pt x="22432" y="31061"/>
                    <a:pt x="22454" y="31061"/>
                  </a:cubicBezTo>
                  <a:cubicBezTo>
                    <a:pt x="22481" y="31061"/>
                    <a:pt x="22507" y="31051"/>
                    <a:pt x="22525" y="31030"/>
                  </a:cubicBezTo>
                  <a:cubicBezTo>
                    <a:pt x="22655" y="30885"/>
                    <a:pt x="22774" y="30729"/>
                    <a:pt x="22878" y="30564"/>
                  </a:cubicBezTo>
                  <a:cubicBezTo>
                    <a:pt x="22906" y="30520"/>
                    <a:pt x="22893" y="30461"/>
                    <a:pt x="22848" y="30434"/>
                  </a:cubicBezTo>
                  <a:cubicBezTo>
                    <a:pt x="22833" y="30424"/>
                    <a:pt x="22815" y="30419"/>
                    <a:pt x="22798" y="30419"/>
                  </a:cubicBezTo>
                  <a:close/>
                  <a:moveTo>
                    <a:pt x="22042" y="31262"/>
                  </a:moveTo>
                  <a:cubicBezTo>
                    <a:pt x="22021" y="31262"/>
                    <a:pt x="22000" y="31269"/>
                    <a:pt x="21982" y="31283"/>
                  </a:cubicBezTo>
                  <a:cubicBezTo>
                    <a:pt x="21840" y="31397"/>
                    <a:pt x="21685" y="31500"/>
                    <a:pt x="21524" y="31591"/>
                  </a:cubicBezTo>
                  <a:cubicBezTo>
                    <a:pt x="21478" y="31617"/>
                    <a:pt x="21462" y="31674"/>
                    <a:pt x="21487" y="31721"/>
                  </a:cubicBezTo>
                  <a:cubicBezTo>
                    <a:pt x="21504" y="31751"/>
                    <a:pt x="21537" y="31769"/>
                    <a:pt x="21570" y="31769"/>
                  </a:cubicBezTo>
                  <a:cubicBezTo>
                    <a:pt x="21586" y="31769"/>
                    <a:pt x="21601" y="31765"/>
                    <a:pt x="21616" y="31756"/>
                  </a:cubicBezTo>
                  <a:cubicBezTo>
                    <a:pt x="21786" y="31661"/>
                    <a:pt x="21950" y="31552"/>
                    <a:pt x="22101" y="31432"/>
                  </a:cubicBezTo>
                  <a:cubicBezTo>
                    <a:pt x="22142" y="31398"/>
                    <a:pt x="22149" y="31339"/>
                    <a:pt x="22116" y="31298"/>
                  </a:cubicBezTo>
                  <a:cubicBezTo>
                    <a:pt x="22097" y="31274"/>
                    <a:pt x="22070" y="31262"/>
                    <a:pt x="22042" y="31262"/>
                  </a:cubicBezTo>
                  <a:close/>
                  <a:moveTo>
                    <a:pt x="21053" y="31812"/>
                  </a:moveTo>
                  <a:cubicBezTo>
                    <a:pt x="21042" y="31812"/>
                    <a:pt x="21031" y="31814"/>
                    <a:pt x="21021" y="31818"/>
                  </a:cubicBezTo>
                  <a:cubicBezTo>
                    <a:pt x="20847" y="31879"/>
                    <a:pt x="20667" y="31927"/>
                    <a:pt x="20486" y="31958"/>
                  </a:cubicBezTo>
                  <a:cubicBezTo>
                    <a:pt x="20435" y="31967"/>
                    <a:pt x="20400" y="32017"/>
                    <a:pt x="20409" y="32068"/>
                  </a:cubicBezTo>
                  <a:cubicBezTo>
                    <a:pt x="20417" y="32114"/>
                    <a:pt x="20457" y="32147"/>
                    <a:pt x="20502" y="32147"/>
                  </a:cubicBezTo>
                  <a:cubicBezTo>
                    <a:pt x="20508" y="32147"/>
                    <a:pt x="20513" y="32146"/>
                    <a:pt x="20519" y="32145"/>
                  </a:cubicBezTo>
                  <a:cubicBezTo>
                    <a:pt x="20710" y="32112"/>
                    <a:pt x="20900" y="32062"/>
                    <a:pt x="21084" y="31996"/>
                  </a:cubicBezTo>
                  <a:cubicBezTo>
                    <a:pt x="21133" y="31979"/>
                    <a:pt x="21159" y="31925"/>
                    <a:pt x="21142" y="31876"/>
                  </a:cubicBezTo>
                  <a:cubicBezTo>
                    <a:pt x="21128" y="31837"/>
                    <a:pt x="21091" y="31812"/>
                    <a:pt x="21053" y="31812"/>
                  </a:cubicBezTo>
                  <a:close/>
                  <a:moveTo>
                    <a:pt x="18229" y="32008"/>
                  </a:moveTo>
                  <a:cubicBezTo>
                    <a:pt x="18177" y="32008"/>
                    <a:pt x="18134" y="32051"/>
                    <a:pt x="18134" y="32103"/>
                  </a:cubicBezTo>
                  <a:cubicBezTo>
                    <a:pt x="18134" y="32155"/>
                    <a:pt x="18177" y="32197"/>
                    <a:pt x="18229" y="32197"/>
                  </a:cubicBezTo>
                  <a:lnTo>
                    <a:pt x="18799" y="32197"/>
                  </a:lnTo>
                  <a:cubicBezTo>
                    <a:pt x="18851" y="32197"/>
                    <a:pt x="18893" y="32155"/>
                    <a:pt x="18893" y="32103"/>
                  </a:cubicBezTo>
                  <a:cubicBezTo>
                    <a:pt x="18893" y="32051"/>
                    <a:pt x="18851" y="32008"/>
                    <a:pt x="18799" y="32008"/>
                  </a:cubicBezTo>
                  <a:close/>
                  <a:moveTo>
                    <a:pt x="19368" y="32008"/>
                  </a:moveTo>
                  <a:cubicBezTo>
                    <a:pt x="19315" y="32008"/>
                    <a:pt x="19273" y="32051"/>
                    <a:pt x="19273" y="32103"/>
                  </a:cubicBezTo>
                  <a:cubicBezTo>
                    <a:pt x="19273" y="32155"/>
                    <a:pt x="19315" y="32197"/>
                    <a:pt x="19368" y="32197"/>
                  </a:cubicBezTo>
                  <a:lnTo>
                    <a:pt x="19936" y="32197"/>
                  </a:lnTo>
                  <a:cubicBezTo>
                    <a:pt x="19989" y="32197"/>
                    <a:pt x="20031" y="32155"/>
                    <a:pt x="20031" y="32103"/>
                  </a:cubicBezTo>
                  <a:cubicBezTo>
                    <a:pt x="20031" y="32051"/>
                    <a:pt x="19989" y="32008"/>
                    <a:pt x="19936" y="32008"/>
                  </a:cubicBezTo>
                  <a:close/>
                  <a:moveTo>
                    <a:pt x="17370" y="32008"/>
                  </a:moveTo>
                  <a:cubicBezTo>
                    <a:pt x="17274" y="32008"/>
                    <a:pt x="17178" y="32011"/>
                    <a:pt x="17084" y="32019"/>
                  </a:cubicBezTo>
                  <a:cubicBezTo>
                    <a:pt x="17031" y="32023"/>
                    <a:pt x="16993" y="32069"/>
                    <a:pt x="16997" y="32121"/>
                  </a:cubicBezTo>
                  <a:cubicBezTo>
                    <a:pt x="17001" y="32171"/>
                    <a:pt x="17043" y="32209"/>
                    <a:pt x="17092" y="32209"/>
                  </a:cubicBezTo>
                  <a:lnTo>
                    <a:pt x="17099" y="32209"/>
                  </a:lnTo>
                  <a:cubicBezTo>
                    <a:pt x="17188" y="32201"/>
                    <a:pt x="17279" y="32197"/>
                    <a:pt x="17370" y="32197"/>
                  </a:cubicBezTo>
                  <a:lnTo>
                    <a:pt x="17660" y="32197"/>
                  </a:lnTo>
                  <a:cubicBezTo>
                    <a:pt x="17712" y="32197"/>
                    <a:pt x="17755" y="32155"/>
                    <a:pt x="17755" y="32103"/>
                  </a:cubicBezTo>
                  <a:cubicBezTo>
                    <a:pt x="17755" y="32051"/>
                    <a:pt x="17712" y="32008"/>
                    <a:pt x="17660" y="32008"/>
                  </a:cubicBezTo>
                  <a:close/>
                  <a:moveTo>
                    <a:pt x="16531" y="32111"/>
                  </a:moveTo>
                  <a:cubicBezTo>
                    <a:pt x="16523" y="32111"/>
                    <a:pt x="16515" y="32112"/>
                    <a:pt x="16507" y="32114"/>
                  </a:cubicBezTo>
                  <a:cubicBezTo>
                    <a:pt x="16320" y="32162"/>
                    <a:pt x="16134" y="32226"/>
                    <a:pt x="15955" y="32305"/>
                  </a:cubicBezTo>
                  <a:cubicBezTo>
                    <a:pt x="15907" y="32326"/>
                    <a:pt x="15885" y="32381"/>
                    <a:pt x="15907" y="32429"/>
                  </a:cubicBezTo>
                  <a:cubicBezTo>
                    <a:pt x="15922" y="32465"/>
                    <a:pt x="15956" y="32486"/>
                    <a:pt x="15993" y="32486"/>
                  </a:cubicBezTo>
                  <a:cubicBezTo>
                    <a:pt x="16006" y="32486"/>
                    <a:pt x="16019" y="32484"/>
                    <a:pt x="16032" y="32478"/>
                  </a:cubicBezTo>
                  <a:cubicBezTo>
                    <a:pt x="16201" y="32404"/>
                    <a:pt x="16376" y="32343"/>
                    <a:pt x="16554" y="32299"/>
                  </a:cubicBezTo>
                  <a:cubicBezTo>
                    <a:pt x="16604" y="32285"/>
                    <a:pt x="16636" y="32234"/>
                    <a:pt x="16623" y="32183"/>
                  </a:cubicBezTo>
                  <a:cubicBezTo>
                    <a:pt x="16612" y="32140"/>
                    <a:pt x="16574" y="32111"/>
                    <a:pt x="16531" y="32111"/>
                  </a:cubicBezTo>
                  <a:close/>
                  <a:moveTo>
                    <a:pt x="15494" y="32568"/>
                  </a:moveTo>
                  <a:cubicBezTo>
                    <a:pt x="15476" y="32568"/>
                    <a:pt x="15458" y="32573"/>
                    <a:pt x="15442" y="32584"/>
                  </a:cubicBezTo>
                  <a:cubicBezTo>
                    <a:pt x="15280" y="32691"/>
                    <a:pt x="15125" y="32813"/>
                    <a:pt x="14983" y="32946"/>
                  </a:cubicBezTo>
                  <a:cubicBezTo>
                    <a:pt x="14945" y="32980"/>
                    <a:pt x="14942" y="33041"/>
                    <a:pt x="14978" y="33079"/>
                  </a:cubicBezTo>
                  <a:cubicBezTo>
                    <a:pt x="14996" y="33099"/>
                    <a:pt x="15021" y="33110"/>
                    <a:pt x="15048" y="33110"/>
                  </a:cubicBezTo>
                  <a:cubicBezTo>
                    <a:pt x="15070" y="33110"/>
                    <a:pt x="15094" y="33101"/>
                    <a:pt x="15112" y="33084"/>
                  </a:cubicBezTo>
                  <a:cubicBezTo>
                    <a:pt x="15247" y="32959"/>
                    <a:pt x="15392" y="32844"/>
                    <a:pt x="15546" y="32743"/>
                  </a:cubicBezTo>
                  <a:cubicBezTo>
                    <a:pt x="15590" y="32714"/>
                    <a:pt x="15602" y="32655"/>
                    <a:pt x="15573" y="32611"/>
                  </a:cubicBezTo>
                  <a:cubicBezTo>
                    <a:pt x="15555" y="32583"/>
                    <a:pt x="15525" y="32568"/>
                    <a:pt x="15494" y="32568"/>
                  </a:cubicBezTo>
                  <a:close/>
                  <a:moveTo>
                    <a:pt x="14664" y="33340"/>
                  </a:moveTo>
                  <a:cubicBezTo>
                    <a:pt x="14635" y="33340"/>
                    <a:pt x="14607" y="33352"/>
                    <a:pt x="14589" y="33377"/>
                  </a:cubicBezTo>
                  <a:cubicBezTo>
                    <a:pt x="14470" y="33531"/>
                    <a:pt x="14364" y="33696"/>
                    <a:pt x="14272" y="33868"/>
                  </a:cubicBezTo>
                  <a:cubicBezTo>
                    <a:pt x="14248" y="33913"/>
                    <a:pt x="14265" y="33971"/>
                    <a:pt x="14312" y="33996"/>
                  </a:cubicBezTo>
                  <a:cubicBezTo>
                    <a:pt x="14325" y="34003"/>
                    <a:pt x="14340" y="34006"/>
                    <a:pt x="14356" y="34006"/>
                  </a:cubicBezTo>
                  <a:cubicBezTo>
                    <a:pt x="14390" y="34006"/>
                    <a:pt x="14422" y="33989"/>
                    <a:pt x="14440" y="33957"/>
                  </a:cubicBezTo>
                  <a:cubicBezTo>
                    <a:pt x="14526" y="33794"/>
                    <a:pt x="14627" y="33638"/>
                    <a:pt x="14739" y="33493"/>
                  </a:cubicBezTo>
                  <a:cubicBezTo>
                    <a:pt x="14771" y="33451"/>
                    <a:pt x="14764" y="33392"/>
                    <a:pt x="14722" y="33359"/>
                  </a:cubicBezTo>
                  <a:cubicBezTo>
                    <a:pt x="14704" y="33346"/>
                    <a:pt x="14684" y="33340"/>
                    <a:pt x="14664" y="33340"/>
                  </a:cubicBezTo>
                  <a:close/>
                  <a:moveTo>
                    <a:pt x="14132" y="34339"/>
                  </a:moveTo>
                  <a:cubicBezTo>
                    <a:pt x="14092" y="34339"/>
                    <a:pt x="14054" y="34364"/>
                    <a:pt x="14041" y="34404"/>
                  </a:cubicBezTo>
                  <a:cubicBezTo>
                    <a:pt x="13980" y="34588"/>
                    <a:pt x="13933" y="34779"/>
                    <a:pt x="13903" y="34971"/>
                  </a:cubicBezTo>
                  <a:cubicBezTo>
                    <a:pt x="13895" y="35024"/>
                    <a:pt x="13931" y="35072"/>
                    <a:pt x="13982" y="35079"/>
                  </a:cubicBezTo>
                  <a:cubicBezTo>
                    <a:pt x="13988" y="35080"/>
                    <a:pt x="13992" y="35081"/>
                    <a:pt x="13997" y="35081"/>
                  </a:cubicBezTo>
                  <a:cubicBezTo>
                    <a:pt x="14043" y="35081"/>
                    <a:pt x="14083" y="35048"/>
                    <a:pt x="14091" y="35001"/>
                  </a:cubicBezTo>
                  <a:cubicBezTo>
                    <a:pt x="14119" y="34819"/>
                    <a:pt x="14163" y="34639"/>
                    <a:pt x="14221" y="34464"/>
                  </a:cubicBezTo>
                  <a:cubicBezTo>
                    <a:pt x="14237" y="34414"/>
                    <a:pt x="14211" y="34361"/>
                    <a:pt x="14161" y="34343"/>
                  </a:cubicBezTo>
                  <a:cubicBezTo>
                    <a:pt x="14152" y="34340"/>
                    <a:pt x="14142" y="34339"/>
                    <a:pt x="14132" y="34339"/>
                  </a:cubicBezTo>
                  <a:close/>
                  <a:moveTo>
                    <a:pt x="13955" y="35458"/>
                  </a:moveTo>
                  <a:cubicBezTo>
                    <a:pt x="13903" y="35458"/>
                    <a:pt x="13861" y="35500"/>
                    <a:pt x="13861" y="35553"/>
                  </a:cubicBezTo>
                  <a:lnTo>
                    <a:pt x="13861" y="36122"/>
                  </a:lnTo>
                  <a:cubicBezTo>
                    <a:pt x="13861" y="36174"/>
                    <a:pt x="13903" y="36217"/>
                    <a:pt x="13955" y="36217"/>
                  </a:cubicBezTo>
                  <a:cubicBezTo>
                    <a:pt x="14008" y="36217"/>
                    <a:pt x="14050" y="36174"/>
                    <a:pt x="14050" y="36122"/>
                  </a:cubicBezTo>
                  <a:lnTo>
                    <a:pt x="14050" y="35553"/>
                  </a:lnTo>
                  <a:cubicBezTo>
                    <a:pt x="14050" y="35500"/>
                    <a:pt x="14008" y="35458"/>
                    <a:pt x="13955" y="35458"/>
                  </a:cubicBezTo>
                  <a:close/>
                  <a:moveTo>
                    <a:pt x="13955" y="36596"/>
                  </a:moveTo>
                  <a:cubicBezTo>
                    <a:pt x="13903" y="36596"/>
                    <a:pt x="13861" y="36639"/>
                    <a:pt x="13861" y="36691"/>
                  </a:cubicBezTo>
                  <a:lnTo>
                    <a:pt x="13861" y="37261"/>
                  </a:lnTo>
                  <a:cubicBezTo>
                    <a:pt x="13861" y="37313"/>
                    <a:pt x="13903" y="37355"/>
                    <a:pt x="13955" y="37355"/>
                  </a:cubicBezTo>
                  <a:cubicBezTo>
                    <a:pt x="14008" y="37355"/>
                    <a:pt x="14050" y="37313"/>
                    <a:pt x="14050" y="37261"/>
                  </a:cubicBezTo>
                  <a:lnTo>
                    <a:pt x="14050" y="36691"/>
                  </a:lnTo>
                  <a:cubicBezTo>
                    <a:pt x="14050" y="36639"/>
                    <a:pt x="14008" y="36596"/>
                    <a:pt x="13955" y="36596"/>
                  </a:cubicBezTo>
                  <a:close/>
                  <a:moveTo>
                    <a:pt x="13955" y="37735"/>
                  </a:moveTo>
                  <a:cubicBezTo>
                    <a:pt x="13903" y="37735"/>
                    <a:pt x="13861" y="37777"/>
                    <a:pt x="13861" y="37829"/>
                  </a:cubicBezTo>
                  <a:lnTo>
                    <a:pt x="13861" y="38398"/>
                  </a:lnTo>
                  <a:cubicBezTo>
                    <a:pt x="13861" y="38451"/>
                    <a:pt x="13903" y="38493"/>
                    <a:pt x="13955" y="38493"/>
                  </a:cubicBezTo>
                  <a:cubicBezTo>
                    <a:pt x="14008" y="38493"/>
                    <a:pt x="14050" y="38451"/>
                    <a:pt x="14050" y="38398"/>
                  </a:cubicBezTo>
                  <a:lnTo>
                    <a:pt x="14050" y="37829"/>
                  </a:lnTo>
                  <a:cubicBezTo>
                    <a:pt x="14050" y="37777"/>
                    <a:pt x="14008" y="37735"/>
                    <a:pt x="13955" y="37735"/>
                  </a:cubicBezTo>
                  <a:close/>
                  <a:moveTo>
                    <a:pt x="13955" y="38872"/>
                  </a:moveTo>
                  <a:cubicBezTo>
                    <a:pt x="13903" y="38872"/>
                    <a:pt x="13861" y="38915"/>
                    <a:pt x="13861" y="38968"/>
                  </a:cubicBezTo>
                  <a:lnTo>
                    <a:pt x="13861" y="39537"/>
                  </a:lnTo>
                  <a:cubicBezTo>
                    <a:pt x="13861" y="39589"/>
                    <a:pt x="13903" y="39631"/>
                    <a:pt x="13955" y="39631"/>
                  </a:cubicBezTo>
                  <a:cubicBezTo>
                    <a:pt x="14008" y="39631"/>
                    <a:pt x="14050" y="39589"/>
                    <a:pt x="14050" y="39537"/>
                  </a:cubicBezTo>
                  <a:lnTo>
                    <a:pt x="14050" y="38968"/>
                  </a:lnTo>
                  <a:cubicBezTo>
                    <a:pt x="14050" y="38915"/>
                    <a:pt x="14008" y="38872"/>
                    <a:pt x="13955" y="38872"/>
                  </a:cubicBezTo>
                  <a:close/>
                  <a:moveTo>
                    <a:pt x="13955" y="40011"/>
                  </a:moveTo>
                  <a:cubicBezTo>
                    <a:pt x="13903" y="40011"/>
                    <a:pt x="13861" y="40053"/>
                    <a:pt x="13861" y="40105"/>
                  </a:cubicBezTo>
                  <a:lnTo>
                    <a:pt x="13861" y="40675"/>
                  </a:lnTo>
                  <a:cubicBezTo>
                    <a:pt x="13861" y="40727"/>
                    <a:pt x="13903" y="40770"/>
                    <a:pt x="13955" y="40770"/>
                  </a:cubicBezTo>
                  <a:cubicBezTo>
                    <a:pt x="14008" y="40770"/>
                    <a:pt x="14050" y="40727"/>
                    <a:pt x="14050" y="40675"/>
                  </a:cubicBezTo>
                  <a:lnTo>
                    <a:pt x="14050" y="40105"/>
                  </a:lnTo>
                  <a:cubicBezTo>
                    <a:pt x="14050" y="40053"/>
                    <a:pt x="14008" y="40011"/>
                    <a:pt x="13955" y="40011"/>
                  </a:cubicBezTo>
                  <a:close/>
                  <a:moveTo>
                    <a:pt x="13955" y="41149"/>
                  </a:moveTo>
                  <a:cubicBezTo>
                    <a:pt x="13903" y="41149"/>
                    <a:pt x="13861" y="41191"/>
                    <a:pt x="13861" y="41244"/>
                  </a:cubicBezTo>
                  <a:lnTo>
                    <a:pt x="13861" y="41813"/>
                  </a:lnTo>
                  <a:cubicBezTo>
                    <a:pt x="13861" y="41865"/>
                    <a:pt x="13903" y="41907"/>
                    <a:pt x="13955" y="41907"/>
                  </a:cubicBezTo>
                  <a:cubicBezTo>
                    <a:pt x="14008" y="41907"/>
                    <a:pt x="14050" y="41865"/>
                    <a:pt x="14050" y="41813"/>
                  </a:cubicBezTo>
                  <a:lnTo>
                    <a:pt x="14050" y="41244"/>
                  </a:lnTo>
                  <a:cubicBezTo>
                    <a:pt x="14050" y="41191"/>
                    <a:pt x="14008" y="41149"/>
                    <a:pt x="13955" y="41149"/>
                  </a:cubicBezTo>
                  <a:close/>
                  <a:moveTo>
                    <a:pt x="13955" y="42287"/>
                  </a:moveTo>
                  <a:cubicBezTo>
                    <a:pt x="13903" y="42287"/>
                    <a:pt x="13861" y="42330"/>
                    <a:pt x="13861" y="42382"/>
                  </a:cubicBezTo>
                  <a:lnTo>
                    <a:pt x="13861" y="42951"/>
                  </a:lnTo>
                  <a:cubicBezTo>
                    <a:pt x="13861" y="43003"/>
                    <a:pt x="13903" y="43046"/>
                    <a:pt x="13955" y="43046"/>
                  </a:cubicBezTo>
                  <a:cubicBezTo>
                    <a:pt x="14008" y="43046"/>
                    <a:pt x="14050" y="43003"/>
                    <a:pt x="14050" y="42951"/>
                  </a:cubicBezTo>
                  <a:lnTo>
                    <a:pt x="14050" y="42382"/>
                  </a:lnTo>
                  <a:cubicBezTo>
                    <a:pt x="14050" y="42330"/>
                    <a:pt x="14008" y="42287"/>
                    <a:pt x="13955" y="42287"/>
                  </a:cubicBezTo>
                  <a:close/>
                  <a:moveTo>
                    <a:pt x="13967" y="43425"/>
                  </a:moveTo>
                  <a:cubicBezTo>
                    <a:pt x="13964" y="43425"/>
                    <a:pt x="13960" y="43425"/>
                    <a:pt x="13957" y="43426"/>
                  </a:cubicBezTo>
                  <a:cubicBezTo>
                    <a:pt x="13905" y="43429"/>
                    <a:pt x="13865" y="43474"/>
                    <a:pt x="13869" y="43526"/>
                  </a:cubicBezTo>
                  <a:cubicBezTo>
                    <a:pt x="13882" y="43721"/>
                    <a:pt x="13912" y="43915"/>
                    <a:pt x="13956" y="44104"/>
                  </a:cubicBezTo>
                  <a:cubicBezTo>
                    <a:pt x="13967" y="44147"/>
                    <a:pt x="14006" y="44177"/>
                    <a:pt x="14049" y="44177"/>
                  </a:cubicBezTo>
                  <a:cubicBezTo>
                    <a:pt x="14056" y="44177"/>
                    <a:pt x="14064" y="44176"/>
                    <a:pt x="14071" y="44174"/>
                  </a:cubicBezTo>
                  <a:cubicBezTo>
                    <a:pt x="14122" y="44162"/>
                    <a:pt x="14153" y="44110"/>
                    <a:pt x="14141" y="44060"/>
                  </a:cubicBezTo>
                  <a:cubicBezTo>
                    <a:pt x="14098" y="43882"/>
                    <a:pt x="14071" y="43697"/>
                    <a:pt x="14058" y="43514"/>
                  </a:cubicBezTo>
                  <a:cubicBezTo>
                    <a:pt x="14055" y="43465"/>
                    <a:pt x="14014" y="43425"/>
                    <a:pt x="13967" y="43425"/>
                  </a:cubicBezTo>
                  <a:close/>
                  <a:moveTo>
                    <a:pt x="14227" y="44527"/>
                  </a:moveTo>
                  <a:cubicBezTo>
                    <a:pt x="14214" y="44527"/>
                    <a:pt x="14201" y="44529"/>
                    <a:pt x="14189" y="44535"/>
                  </a:cubicBezTo>
                  <a:cubicBezTo>
                    <a:pt x="14141" y="44555"/>
                    <a:pt x="14119" y="44611"/>
                    <a:pt x="14140" y="44659"/>
                  </a:cubicBezTo>
                  <a:cubicBezTo>
                    <a:pt x="14215" y="44838"/>
                    <a:pt x="14307" y="45011"/>
                    <a:pt x="14412" y="45176"/>
                  </a:cubicBezTo>
                  <a:cubicBezTo>
                    <a:pt x="14430" y="45203"/>
                    <a:pt x="14461" y="45219"/>
                    <a:pt x="14492" y="45219"/>
                  </a:cubicBezTo>
                  <a:cubicBezTo>
                    <a:pt x="14510" y="45219"/>
                    <a:pt x="14527" y="45215"/>
                    <a:pt x="14543" y="45204"/>
                  </a:cubicBezTo>
                  <a:cubicBezTo>
                    <a:pt x="14587" y="45176"/>
                    <a:pt x="14601" y="45117"/>
                    <a:pt x="14572" y="45073"/>
                  </a:cubicBezTo>
                  <a:cubicBezTo>
                    <a:pt x="14473" y="44918"/>
                    <a:pt x="14386" y="44754"/>
                    <a:pt x="14314" y="44584"/>
                  </a:cubicBezTo>
                  <a:cubicBezTo>
                    <a:pt x="14298" y="44549"/>
                    <a:pt x="14263" y="44527"/>
                    <a:pt x="14227" y="44527"/>
                  </a:cubicBezTo>
                  <a:close/>
                  <a:moveTo>
                    <a:pt x="14837" y="45482"/>
                  </a:moveTo>
                  <a:cubicBezTo>
                    <a:pt x="14814" y="45482"/>
                    <a:pt x="14791" y="45490"/>
                    <a:pt x="14773" y="45506"/>
                  </a:cubicBezTo>
                  <a:cubicBezTo>
                    <a:pt x="14735" y="45541"/>
                    <a:pt x="14731" y="45601"/>
                    <a:pt x="14766" y="45640"/>
                  </a:cubicBezTo>
                  <a:cubicBezTo>
                    <a:pt x="14897" y="45784"/>
                    <a:pt x="15041" y="45919"/>
                    <a:pt x="15193" y="46039"/>
                  </a:cubicBezTo>
                  <a:cubicBezTo>
                    <a:pt x="15210" y="46053"/>
                    <a:pt x="15231" y="46060"/>
                    <a:pt x="15252" y="46060"/>
                  </a:cubicBezTo>
                  <a:cubicBezTo>
                    <a:pt x="15280" y="46060"/>
                    <a:pt x="15308" y="46048"/>
                    <a:pt x="15326" y="46023"/>
                  </a:cubicBezTo>
                  <a:cubicBezTo>
                    <a:pt x="15358" y="45983"/>
                    <a:pt x="15352" y="45923"/>
                    <a:pt x="15310" y="45891"/>
                  </a:cubicBezTo>
                  <a:cubicBezTo>
                    <a:pt x="15166" y="45776"/>
                    <a:pt x="15031" y="45649"/>
                    <a:pt x="14908" y="45513"/>
                  </a:cubicBezTo>
                  <a:cubicBezTo>
                    <a:pt x="14889" y="45492"/>
                    <a:pt x="14863" y="45482"/>
                    <a:pt x="14837" y="45482"/>
                  </a:cubicBezTo>
                  <a:close/>
                  <a:moveTo>
                    <a:pt x="15725" y="46184"/>
                  </a:moveTo>
                  <a:cubicBezTo>
                    <a:pt x="15692" y="46184"/>
                    <a:pt x="15659" y="46202"/>
                    <a:pt x="15642" y="46234"/>
                  </a:cubicBezTo>
                  <a:cubicBezTo>
                    <a:pt x="15617" y="46279"/>
                    <a:pt x="15633" y="46337"/>
                    <a:pt x="15680" y="46362"/>
                  </a:cubicBezTo>
                  <a:cubicBezTo>
                    <a:pt x="15850" y="46456"/>
                    <a:pt x="16029" y="46536"/>
                    <a:pt x="16212" y="46600"/>
                  </a:cubicBezTo>
                  <a:cubicBezTo>
                    <a:pt x="16223" y="46604"/>
                    <a:pt x="16233" y="46606"/>
                    <a:pt x="16244" y="46606"/>
                  </a:cubicBezTo>
                  <a:cubicBezTo>
                    <a:pt x="16283" y="46606"/>
                    <a:pt x="16320" y="46581"/>
                    <a:pt x="16333" y="46542"/>
                  </a:cubicBezTo>
                  <a:cubicBezTo>
                    <a:pt x="16350" y="46492"/>
                    <a:pt x="16324" y="46438"/>
                    <a:pt x="16275" y="46421"/>
                  </a:cubicBezTo>
                  <a:cubicBezTo>
                    <a:pt x="16101" y="46360"/>
                    <a:pt x="15932" y="46285"/>
                    <a:pt x="15771" y="46196"/>
                  </a:cubicBezTo>
                  <a:cubicBezTo>
                    <a:pt x="15756" y="46188"/>
                    <a:pt x="15741" y="46184"/>
                    <a:pt x="15725" y="46184"/>
                  </a:cubicBezTo>
                  <a:close/>
                  <a:moveTo>
                    <a:pt x="16794" y="46557"/>
                  </a:moveTo>
                  <a:cubicBezTo>
                    <a:pt x="16750" y="46557"/>
                    <a:pt x="16708" y="46590"/>
                    <a:pt x="16700" y="46636"/>
                  </a:cubicBezTo>
                  <a:cubicBezTo>
                    <a:pt x="16692" y="46688"/>
                    <a:pt x="16727" y="46737"/>
                    <a:pt x="16778" y="46746"/>
                  </a:cubicBezTo>
                  <a:cubicBezTo>
                    <a:pt x="16968" y="46779"/>
                    <a:pt x="17164" y="46795"/>
                    <a:pt x="17360" y="46795"/>
                  </a:cubicBezTo>
                  <a:lnTo>
                    <a:pt x="17360" y="46795"/>
                  </a:lnTo>
                  <a:cubicBezTo>
                    <a:pt x="17412" y="46795"/>
                    <a:pt x="17455" y="46753"/>
                    <a:pt x="17455" y="46701"/>
                  </a:cubicBezTo>
                  <a:cubicBezTo>
                    <a:pt x="17455" y="46649"/>
                    <a:pt x="17413" y="46606"/>
                    <a:pt x="17360" y="46606"/>
                  </a:cubicBezTo>
                  <a:cubicBezTo>
                    <a:pt x="17175" y="46605"/>
                    <a:pt x="16990" y="46589"/>
                    <a:pt x="16810" y="46559"/>
                  </a:cubicBezTo>
                  <a:cubicBezTo>
                    <a:pt x="16804" y="46558"/>
                    <a:pt x="16799" y="46557"/>
                    <a:pt x="16794" y="46557"/>
                  </a:cubicBezTo>
                  <a:close/>
                  <a:moveTo>
                    <a:pt x="17929" y="46606"/>
                  </a:moveTo>
                  <a:cubicBezTo>
                    <a:pt x="17877" y="46606"/>
                    <a:pt x="17835" y="46649"/>
                    <a:pt x="17835" y="46701"/>
                  </a:cubicBezTo>
                  <a:cubicBezTo>
                    <a:pt x="17835" y="46753"/>
                    <a:pt x="17877" y="46796"/>
                    <a:pt x="17929" y="46796"/>
                  </a:cubicBezTo>
                  <a:lnTo>
                    <a:pt x="18498" y="46796"/>
                  </a:lnTo>
                  <a:cubicBezTo>
                    <a:pt x="18551" y="46796"/>
                    <a:pt x="18593" y="46753"/>
                    <a:pt x="18593" y="46701"/>
                  </a:cubicBezTo>
                  <a:cubicBezTo>
                    <a:pt x="18593" y="46649"/>
                    <a:pt x="18551" y="46606"/>
                    <a:pt x="18498" y="46606"/>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 name="Google Shape;725;p20"/>
            <p:cNvGrpSpPr/>
            <p:nvPr/>
          </p:nvGrpSpPr>
          <p:grpSpPr>
            <a:xfrm>
              <a:off x="3133083" y="2066277"/>
              <a:ext cx="391164" cy="490958"/>
              <a:chOff x="3548142" y="1802549"/>
              <a:chExt cx="391164" cy="490958"/>
            </a:xfrm>
          </p:grpSpPr>
          <p:sp>
            <p:nvSpPr>
              <p:cNvPr id="726" name="Google Shape;726;p20"/>
              <p:cNvSpPr/>
              <p:nvPr/>
            </p:nvSpPr>
            <p:spPr>
              <a:xfrm>
                <a:off x="3730543" y="1839488"/>
                <a:ext cx="199905" cy="199905"/>
              </a:xfrm>
              <a:custGeom>
                <a:avLst/>
                <a:gdLst/>
                <a:ahLst/>
                <a:cxnLst/>
                <a:rect l="l" t="t" r="r" b="b"/>
                <a:pathLst>
                  <a:path w="3588" h="3588" extrusionOk="0">
                    <a:moveTo>
                      <a:pt x="1794" y="1"/>
                    </a:moveTo>
                    <a:cubicBezTo>
                      <a:pt x="1535" y="1"/>
                      <a:pt x="1324" y="212"/>
                      <a:pt x="1324" y="470"/>
                    </a:cubicBezTo>
                    <a:lnTo>
                      <a:pt x="1324" y="1324"/>
                    </a:lnTo>
                    <a:lnTo>
                      <a:pt x="470" y="1324"/>
                    </a:lnTo>
                    <a:cubicBezTo>
                      <a:pt x="212" y="1324"/>
                      <a:pt x="0" y="1536"/>
                      <a:pt x="0" y="1794"/>
                    </a:cubicBezTo>
                    <a:cubicBezTo>
                      <a:pt x="0" y="2053"/>
                      <a:pt x="212" y="2264"/>
                      <a:pt x="470" y="2264"/>
                    </a:cubicBezTo>
                    <a:lnTo>
                      <a:pt x="1324" y="2264"/>
                    </a:lnTo>
                    <a:lnTo>
                      <a:pt x="1324" y="3118"/>
                    </a:lnTo>
                    <a:cubicBezTo>
                      <a:pt x="1324" y="3376"/>
                      <a:pt x="1535" y="3588"/>
                      <a:pt x="1794" y="3588"/>
                    </a:cubicBezTo>
                    <a:cubicBezTo>
                      <a:pt x="2052" y="3588"/>
                      <a:pt x="2264" y="3376"/>
                      <a:pt x="2264" y="3118"/>
                    </a:cubicBezTo>
                    <a:lnTo>
                      <a:pt x="2264" y="2264"/>
                    </a:lnTo>
                    <a:lnTo>
                      <a:pt x="3117" y="2264"/>
                    </a:lnTo>
                    <a:cubicBezTo>
                      <a:pt x="3376" y="2264"/>
                      <a:pt x="3588" y="2053"/>
                      <a:pt x="3588" y="1794"/>
                    </a:cubicBezTo>
                    <a:cubicBezTo>
                      <a:pt x="3588" y="1536"/>
                      <a:pt x="3376" y="1324"/>
                      <a:pt x="3117" y="1324"/>
                    </a:cubicBezTo>
                    <a:lnTo>
                      <a:pt x="2264" y="1324"/>
                    </a:lnTo>
                    <a:lnTo>
                      <a:pt x="2264" y="470"/>
                    </a:lnTo>
                    <a:cubicBezTo>
                      <a:pt x="2264" y="212"/>
                      <a:pt x="2052" y="1"/>
                      <a:pt x="1794"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3585193" y="2023346"/>
                <a:ext cx="130150" cy="130150"/>
              </a:xfrm>
              <a:custGeom>
                <a:avLst/>
                <a:gdLst/>
                <a:ahLst/>
                <a:cxnLst/>
                <a:rect l="l" t="t" r="r" b="b"/>
                <a:pathLst>
                  <a:path w="2336" h="2336" extrusionOk="0">
                    <a:moveTo>
                      <a:pt x="1168" y="0"/>
                    </a:moveTo>
                    <a:cubicBezTo>
                      <a:pt x="999" y="0"/>
                      <a:pt x="862" y="138"/>
                      <a:pt x="862" y="306"/>
                    </a:cubicBezTo>
                    <a:lnTo>
                      <a:pt x="862" y="862"/>
                    </a:lnTo>
                    <a:lnTo>
                      <a:pt x="306" y="862"/>
                    </a:lnTo>
                    <a:cubicBezTo>
                      <a:pt x="137" y="862"/>
                      <a:pt x="0" y="1000"/>
                      <a:pt x="0" y="1168"/>
                    </a:cubicBezTo>
                    <a:cubicBezTo>
                      <a:pt x="0" y="1336"/>
                      <a:pt x="137" y="1474"/>
                      <a:pt x="306" y="1474"/>
                    </a:cubicBezTo>
                    <a:lnTo>
                      <a:pt x="862" y="1474"/>
                    </a:lnTo>
                    <a:lnTo>
                      <a:pt x="862" y="2029"/>
                    </a:lnTo>
                    <a:cubicBezTo>
                      <a:pt x="862" y="2198"/>
                      <a:pt x="999" y="2336"/>
                      <a:pt x="1168" y="2336"/>
                    </a:cubicBezTo>
                    <a:cubicBezTo>
                      <a:pt x="1336" y="2336"/>
                      <a:pt x="1473" y="2198"/>
                      <a:pt x="1473" y="2029"/>
                    </a:cubicBezTo>
                    <a:lnTo>
                      <a:pt x="1473" y="1474"/>
                    </a:lnTo>
                    <a:lnTo>
                      <a:pt x="2029" y="1474"/>
                    </a:lnTo>
                    <a:cubicBezTo>
                      <a:pt x="2198" y="1474"/>
                      <a:pt x="2336" y="1336"/>
                      <a:pt x="2336" y="1168"/>
                    </a:cubicBezTo>
                    <a:cubicBezTo>
                      <a:pt x="2336" y="1000"/>
                      <a:pt x="2198" y="862"/>
                      <a:pt x="2029" y="862"/>
                    </a:cubicBezTo>
                    <a:lnTo>
                      <a:pt x="1473" y="862"/>
                    </a:lnTo>
                    <a:lnTo>
                      <a:pt x="1473" y="306"/>
                    </a:lnTo>
                    <a:cubicBezTo>
                      <a:pt x="1473" y="138"/>
                      <a:pt x="1336" y="0"/>
                      <a:pt x="116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3776674" y="2130931"/>
                <a:ext cx="162632" cy="162576"/>
              </a:xfrm>
              <a:custGeom>
                <a:avLst/>
                <a:gdLst/>
                <a:ahLst/>
                <a:cxnLst/>
                <a:rect l="l" t="t" r="r" b="b"/>
                <a:pathLst>
                  <a:path w="2919" h="2918" extrusionOk="0">
                    <a:moveTo>
                      <a:pt x="1460" y="1"/>
                    </a:moveTo>
                    <a:cubicBezTo>
                      <a:pt x="1249" y="1"/>
                      <a:pt x="1077" y="173"/>
                      <a:pt x="1077" y="382"/>
                    </a:cubicBezTo>
                    <a:lnTo>
                      <a:pt x="1077" y="1077"/>
                    </a:lnTo>
                    <a:lnTo>
                      <a:pt x="383" y="1077"/>
                    </a:lnTo>
                    <a:cubicBezTo>
                      <a:pt x="173" y="1077"/>
                      <a:pt x="1" y="1249"/>
                      <a:pt x="1" y="1459"/>
                    </a:cubicBezTo>
                    <a:cubicBezTo>
                      <a:pt x="1" y="1669"/>
                      <a:pt x="173" y="1841"/>
                      <a:pt x="383" y="1841"/>
                    </a:cubicBezTo>
                    <a:lnTo>
                      <a:pt x="1077" y="1841"/>
                    </a:lnTo>
                    <a:lnTo>
                      <a:pt x="1077" y="2535"/>
                    </a:lnTo>
                    <a:cubicBezTo>
                      <a:pt x="1077" y="2746"/>
                      <a:pt x="1249" y="2918"/>
                      <a:pt x="1460" y="2918"/>
                    </a:cubicBezTo>
                    <a:cubicBezTo>
                      <a:pt x="1669" y="2918"/>
                      <a:pt x="1841" y="2746"/>
                      <a:pt x="1841" y="2535"/>
                    </a:cubicBezTo>
                    <a:lnTo>
                      <a:pt x="1841" y="1841"/>
                    </a:lnTo>
                    <a:lnTo>
                      <a:pt x="2536" y="1841"/>
                    </a:lnTo>
                    <a:cubicBezTo>
                      <a:pt x="2746" y="1841"/>
                      <a:pt x="2918" y="1669"/>
                      <a:pt x="2918" y="1459"/>
                    </a:cubicBezTo>
                    <a:cubicBezTo>
                      <a:pt x="2918" y="1249"/>
                      <a:pt x="2746" y="1077"/>
                      <a:pt x="2536" y="1077"/>
                    </a:cubicBezTo>
                    <a:lnTo>
                      <a:pt x="1841" y="1077"/>
                    </a:lnTo>
                    <a:lnTo>
                      <a:pt x="1841" y="382"/>
                    </a:lnTo>
                    <a:cubicBezTo>
                      <a:pt x="1841" y="173"/>
                      <a:pt x="1669" y="1"/>
                      <a:pt x="146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0"/>
              <p:cNvSpPr/>
              <p:nvPr/>
            </p:nvSpPr>
            <p:spPr>
              <a:xfrm>
                <a:off x="3693548" y="1802549"/>
                <a:ext cx="210436" cy="210436"/>
              </a:xfrm>
              <a:custGeom>
                <a:avLst/>
                <a:gdLst/>
                <a:ahLst/>
                <a:cxnLst/>
                <a:rect l="l" t="t" r="r" b="b"/>
                <a:pathLst>
                  <a:path w="3777" h="3777" extrusionOk="0">
                    <a:moveTo>
                      <a:pt x="1889" y="190"/>
                    </a:moveTo>
                    <a:cubicBezTo>
                      <a:pt x="2095" y="190"/>
                      <a:pt x="2264" y="358"/>
                      <a:pt x="2264" y="564"/>
                    </a:cubicBezTo>
                    <a:lnTo>
                      <a:pt x="2264" y="1418"/>
                    </a:lnTo>
                    <a:cubicBezTo>
                      <a:pt x="2264" y="1470"/>
                      <a:pt x="2307" y="1513"/>
                      <a:pt x="2359" y="1513"/>
                    </a:cubicBezTo>
                    <a:lnTo>
                      <a:pt x="3213" y="1513"/>
                    </a:lnTo>
                    <a:cubicBezTo>
                      <a:pt x="3420" y="1513"/>
                      <a:pt x="3588" y="1682"/>
                      <a:pt x="3588" y="1888"/>
                    </a:cubicBezTo>
                    <a:cubicBezTo>
                      <a:pt x="3588" y="2095"/>
                      <a:pt x="3420" y="2263"/>
                      <a:pt x="3213" y="2263"/>
                    </a:cubicBezTo>
                    <a:lnTo>
                      <a:pt x="2359" y="2263"/>
                    </a:lnTo>
                    <a:cubicBezTo>
                      <a:pt x="2307" y="2263"/>
                      <a:pt x="2264" y="2305"/>
                      <a:pt x="2264" y="2358"/>
                    </a:cubicBezTo>
                    <a:lnTo>
                      <a:pt x="2264" y="3212"/>
                    </a:lnTo>
                    <a:cubicBezTo>
                      <a:pt x="2264" y="3418"/>
                      <a:pt x="2095" y="3587"/>
                      <a:pt x="1889" y="3587"/>
                    </a:cubicBezTo>
                    <a:cubicBezTo>
                      <a:pt x="1682" y="3587"/>
                      <a:pt x="1514" y="3418"/>
                      <a:pt x="1514" y="3212"/>
                    </a:cubicBezTo>
                    <a:lnTo>
                      <a:pt x="1514" y="2358"/>
                    </a:lnTo>
                    <a:cubicBezTo>
                      <a:pt x="1514" y="2305"/>
                      <a:pt x="1472" y="2263"/>
                      <a:pt x="1420" y="2263"/>
                    </a:cubicBezTo>
                    <a:lnTo>
                      <a:pt x="566" y="2263"/>
                    </a:lnTo>
                    <a:cubicBezTo>
                      <a:pt x="359" y="2263"/>
                      <a:pt x="190" y="2095"/>
                      <a:pt x="190" y="1888"/>
                    </a:cubicBezTo>
                    <a:cubicBezTo>
                      <a:pt x="190" y="1682"/>
                      <a:pt x="359" y="1513"/>
                      <a:pt x="566" y="1513"/>
                    </a:cubicBezTo>
                    <a:lnTo>
                      <a:pt x="1420" y="1513"/>
                    </a:lnTo>
                    <a:cubicBezTo>
                      <a:pt x="1472" y="1513"/>
                      <a:pt x="1514" y="1470"/>
                      <a:pt x="1514" y="1418"/>
                    </a:cubicBezTo>
                    <a:lnTo>
                      <a:pt x="1514" y="564"/>
                    </a:lnTo>
                    <a:cubicBezTo>
                      <a:pt x="1514" y="358"/>
                      <a:pt x="1682" y="190"/>
                      <a:pt x="1889" y="190"/>
                    </a:cubicBezTo>
                    <a:close/>
                    <a:moveTo>
                      <a:pt x="1889" y="0"/>
                    </a:moveTo>
                    <a:cubicBezTo>
                      <a:pt x="1578" y="0"/>
                      <a:pt x="1324" y="253"/>
                      <a:pt x="1324" y="564"/>
                    </a:cubicBezTo>
                    <a:lnTo>
                      <a:pt x="1324" y="1324"/>
                    </a:lnTo>
                    <a:lnTo>
                      <a:pt x="566" y="1324"/>
                    </a:lnTo>
                    <a:cubicBezTo>
                      <a:pt x="254" y="1324"/>
                      <a:pt x="1" y="1577"/>
                      <a:pt x="1" y="1888"/>
                    </a:cubicBezTo>
                    <a:cubicBezTo>
                      <a:pt x="1" y="2200"/>
                      <a:pt x="254" y="2453"/>
                      <a:pt x="566" y="2453"/>
                    </a:cubicBezTo>
                    <a:lnTo>
                      <a:pt x="1324" y="2453"/>
                    </a:lnTo>
                    <a:lnTo>
                      <a:pt x="1324" y="3212"/>
                    </a:lnTo>
                    <a:cubicBezTo>
                      <a:pt x="1324" y="3523"/>
                      <a:pt x="1578" y="3776"/>
                      <a:pt x="1889" y="3776"/>
                    </a:cubicBezTo>
                    <a:cubicBezTo>
                      <a:pt x="2200" y="3776"/>
                      <a:pt x="2453" y="3523"/>
                      <a:pt x="2453" y="3212"/>
                    </a:cubicBezTo>
                    <a:lnTo>
                      <a:pt x="2453" y="2453"/>
                    </a:lnTo>
                    <a:lnTo>
                      <a:pt x="3213" y="2453"/>
                    </a:lnTo>
                    <a:cubicBezTo>
                      <a:pt x="3524" y="2453"/>
                      <a:pt x="3777" y="2200"/>
                      <a:pt x="3777" y="1888"/>
                    </a:cubicBezTo>
                    <a:cubicBezTo>
                      <a:pt x="3777" y="1577"/>
                      <a:pt x="3524" y="1324"/>
                      <a:pt x="3213" y="1324"/>
                    </a:cubicBezTo>
                    <a:lnTo>
                      <a:pt x="2453" y="1324"/>
                    </a:lnTo>
                    <a:lnTo>
                      <a:pt x="2453" y="564"/>
                    </a:lnTo>
                    <a:cubicBezTo>
                      <a:pt x="2453" y="253"/>
                      <a:pt x="2200" y="0"/>
                      <a:pt x="188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3548142" y="1986296"/>
                <a:ext cx="140736" cy="140792"/>
              </a:xfrm>
              <a:custGeom>
                <a:avLst/>
                <a:gdLst/>
                <a:ahLst/>
                <a:cxnLst/>
                <a:rect l="l" t="t" r="r" b="b"/>
                <a:pathLst>
                  <a:path w="2526" h="2527" extrusionOk="0">
                    <a:moveTo>
                      <a:pt x="1263" y="191"/>
                    </a:moveTo>
                    <a:cubicBezTo>
                      <a:pt x="1380" y="191"/>
                      <a:pt x="1475" y="285"/>
                      <a:pt x="1475" y="402"/>
                    </a:cubicBezTo>
                    <a:lnTo>
                      <a:pt x="1475" y="958"/>
                    </a:lnTo>
                    <a:cubicBezTo>
                      <a:pt x="1475" y="1010"/>
                      <a:pt x="1517" y="1053"/>
                      <a:pt x="1570" y="1053"/>
                    </a:cubicBezTo>
                    <a:lnTo>
                      <a:pt x="2125" y="1053"/>
                    </a:lnTo>
                    <a:cubicBezTo>
                      <a:pt x="2242" y="1053"/>
                      <a:pt x="2336" y="1147"/>
                      <a:pt x="2336" y="1263"/>
                    </a:cubicBezTo>
                    <a:cubicBezTo>
                      <a:pt x="2336" y="1380"/>
                      <a:pt x="2242" y="1475"/>
                      <a:pt x="2125" y="1475"/>
                    </a:cubicBezTo>
                    <a:lnTo>
                      <a:pt x="1570" y="1475"/>
                    </a:lnTo>
                    <a:cubicBezTo>
                      <a:pt x="1517" y="1475"/>
                      <a:pt x="1475" y="1517"/>
                      <a:pt x="1475" y="1570"/>
                    </a:cubicBezTo>
                    <a:lnTo>
                      <a:pt x="1475" y="2126"/>
                    </a:lnTo>
                    <a:cubicBezTo>
                      <a:pt x="1475" y="2242"/>
                      <a:pt x="1380" y="2336"/>
                      <a:pt x="1263" y="2336"/>
                    </a:cubicBezTo>
                    <a:cubicBezTo>
                      <a:pt x="1147" y="2336"/>
                      <a:pt x="1053" y="2242"/>
                      <a:pt x="1053" y="2126"/>
                    </a:cubicBezTo>
                    <a:lnTo>
                      <a:pt x="1053" y="1570"/>
                    </a:lnTo>
                    <a:cubicBezTo>
                      <a:pt x="1053" y="1517"/>
                      <a:pt x="1010" y="1475"/>
                      <a:pt x="958" y="1475"/>
                    </a:cubicBezTo>
                    <a:lnTo>
                      <a:pt x="401" y="1475"/>
                    </a:lnTo>
                    <a:cubicBezTo>
                      <a:pt x="285" y="1475"/>
                      <a:pt x="190" y="1380"/>
                      <a:pt x="190" y="1263"/>
                    </a:cubicBezTo>
                    <a:cubicBezTo>
                      <a:pt x="190" y="1147"/>
                      <a:pt x="285" y="1053"/>
                      <a:pt x="401" y="1053"/>
                    </a:cubicBezTo>
                    <a:lnTo>
                      <a:pt x="958" y="1053"/>
                    </a:lnTo>
                    <a:cubicBezTo>
                      <a:pt x="1010" y="1053"/>
                      <a:pt x="1053" y="1010"/>
                      <a:pt x="1053" y="958"/>
                    </a:cubicBezTo>
                    <a:lnTo>
                      <a:pt x="1053" y="402"/>
                    </a:lnTo>
                    <a:cubicBezTo>
                      <a:pt x="1053" y="285"/>
                      <a:pt x="1147" y="191"/>
                      <a:pt x="1263" y="191"/>
                    </a:cubicBezTo>
                    <a:close/>
                    <a:moveTo>
                      <a:pt x="1263" y="1"/>
                    </a:moveTo>
                    <a:cubicBezTo>
                      <a:pt x="1042" y="1"/>
                      <a:pt x="863" y="181"/>
                      <a:pt x="863" y="402"/>
                    </a:cubicBezTo>
                    <a:lnTo>
                      <a:pt x="863" y="863"/>
                    </a:lnTo>
                    <a:lnTo>
                      <a:pt x="401" y="863"/>
                    </a:lnTo>
                    <a:cubicBezTo>
                      <a:pt x="181" y="863"/>
                      <a:pt x="1" y="1042"/>
                      <a:pt x="1" y="1263"/>
                    </a:cubicBezTo>
                    <a:cubicBezTo>
                      <a:pt x="1" y="1485"/>
                      <a:pt x="181" y="1665"/>
                      <a:pt x="401" y="1665"/>
                    </a:cubicBezTo>
                    <a:lnTo>
                      <a:pt x="863" y="1665"/>
                    </a:lnTo>
                    <a:lnTo>
                      <a:pt x="863" y="2126"/>
                    </a:lnTo>
                    <a:cubicBezTo>
                      <a:pt x="863" y="2347"/>
                      <a:pt x="1042" y="2527"/>
                      <a:pt x="1263" y="2527"/>
                    </a:cubicBezTo>
                    <a:cubicBezTo>
                      <a:pt x="1484" y="2527"/>
                      <a:pt x="1664" y="2347"/>
                      <a:pt x="1664" y="2126"/>
                    </a:cubicBezTo>
                    <a:lnTo>
                      <a:pt x="1664" y="1665"/>
                    </a:lnTo>
                    <a:lnTo>
                      <a:pt x="2125" y="1665"/>
                    </a:lnTo>
                    <a:cubicBezTo>
                      <a:pt x="2346" y="1665"/>
                      <a:pt x="2526" y="1485"/>
                      <a:pt x="2526" y="1263"/>
                    </a:cubicBezTo>
                    <a:cubicBezTo>
                      <a:pt x="2526" y="1042"/>
                      <a:pt x="2346" y="863"/>
                      <a:pt x="2125" y="863"/>
                    </a:cubicBezTo>
                    <a:lnTo>
                      <a:pt x="1664" y="863"/>
                    </a:lnTo>
                    <a:lnTo>
                      <a:pt x="1664" y="402"/>
                    </a:lnTo>
                    <a:cubicBezTo>
                      <a:pt x="1664" y="181"/>
                      <a:pt x="1484" y="1"/>
                      <a:pt x="126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a:off x="3739680" y="2093936"/>
                <a:ext cx="173162" cy="173162"/>
              </a:xfrm>
              <a:custGeom>
                <a:avLst/>
                <a:gdLst/>
                <a:ahLst/>
                <a:cxnLst/>
                <a:rect l="l" t="t" r="r" b="b"/>
                <a:pathLst>
                  <a:path w="3108" h="3108" extrusionOk="0">
                    <a:moveTo>
                      <a:pt x="1555" y="190"/>
                    </a:moveTo>
                    <a:cubicBezTo>
                      <a:pt x="1713" y="190"/>
                      <a:pt x="1842" y="319"/>
                      <a:pt x="1842" y="477"/>
                    </a:cubicBezTo>
                    <a:lnTo>
                      <a:pt x="1842" y="1172"/>
                    </a:lnTo>
                    <a:cubicBezTo>
                      <a:pt x="1842" y="1224"/>
                      <a:pt x="1884" y="1267"/>
                      <a:pt x="1936" y="1267"/>
                    </a:cubicBezTo>
                    <a:lnTo>
                      <a:pt x="2631" y="1267"/>
                    </a:lnTo>
                    <a:cubicBezTo>
                      <a:pt x="2789" y="1267"/>
                      <a:pt x="2918" y="1395"/>
                      <a:pt x="2918" y="1554"/>
                    </a:cubicBezTo>
                    <a:cubicBezTo>
                      <a:pt x="2918" y="1712"/>
                      <a:pt x="2789" y="1842"/>
                      <a:pt x="2631" y="1842"/>
                    </a:cubicBezTo>
                    <a:lnTo>
                      <a:pt x="1936" y="1842"/>
                    </a:lnTo>
                    <a:cubicBezTo>
                      <a:pt x="1884" y="1842"/>
                      <a:pt x="1842" y="1884"/>
                      <a:pt x="1842" y="1936"/>
                    </a:cubicBezTo>
                    <a:lnTo>
                      <a:pt x="1842" y="2631"/>
                    </a:lnTo>
                    <a:cubicBezTo>
                      <a:pt x="1842" y="2789"/>
                      <a:pt x="1713" y="2918"/>
                      <a:pt x="1555" y="2918"/>
                    </a:cubicBezTo>
                    <a:cubicBezTo>
                      <a:pt x="1396" y="2918"/>
                      <a:pt x="1267" y="2789"/>
                      <a:pt x="1267" y="2631"/>
                    </a:cubicBezTo>
                    <a:lnTo>
                      <a:pt x="1267" y="1936"/>
                    </a:lnTo>
                    <a:cubicBezTo>
                      <a:pt x="1267" y="1884"/>
                      <a:pt x="1225" y="1842"/>
                      <a:pt x="1172" y="1842"/>
                    </a:cubicBezTo>
                    <a:lnTo>
                      <a:pt x="478" y="1842"/>
                    </a:lnTo>
                    <a:cubicBezTo>
                      <a:pt x="319" y="1842"/>
                      <a:pt x="191" y="1712"/>
                      <a:pt x="191" y="1554"/>
                    </a:cubicBezTo>
                    <a:cubicBezTo>
                      <a:pt x="191" y="1395"/>
                      <a:pt x="319" y="1267"/>
                      <a:pt x="478" y="1267"/>
                    </a:cubicBezTo>
                    <a:lnTo>
                      <a:pt x="1172" y="1267"/>
                    </a:lnTo>
                    <a:cubicBezTo>
                      <a:pt x="1225" y="1267"/>
                      <a:pt x="1267" y="1224"/>
                      <a:pt x="1267" y="1172"/>
                    </a:cubicBezTo>
                    <a:lnTo>
                      <a:pt x="1267" y="477"/>
                    </a:lnTo>
                    <a:cubicBezTo>
                      <a:pt x="1267" y="319"/>
                      <a:pt x="1396" y="190"/>
                      <a:pt x="1555" y="190"/>
                    </a:cubicBezTo>
                    <a:close/>
                    <a:moveTo>
                      <a:pt x="1555" y="0"/>
                    </a:moveTo>
                    <a:cubicBezTo>
                      <a:pt x="1292" y="0"/>
                      <a:pt x="1078" y="214"/>
                      <a:pt x="1078" y="477"/>
                    </a:cubicBezTo>
                    <a:lnTo>
                      <a:pt x="1078" y="1077"/>
                    </a:lnTo>
                    <a:lnTo>
                      <a:pt x="478" y="1077"/>
                    </a:lnTo>
                    <a:cubicBezTo>
                      <a:pt x="214" y="1077"/>
                      <a:pt x="0" y="1291"/>
                      <a:pt x="0" y="1554"/>
                    </a:cubicBezTo>
                    <a:cubicBezTo>
                      <a:pt x="0" y="1817"/>
                      <a:pt x="214" y="2031"/>
                      <a:pt x="478" y="2031"/>
                    </a:cubicBezTo>
                    <a:lnTo>
                      <a:pt x="1078" y="2031"/>
                    </a:lnTo>
                    <a:lnTo>
                      <a:pt x="1078" y="2631"/>
                    </a:lnTo>
                    <a:cubicBezTo>
                      <a:pt x="1078" y="2894"/>
                      <a:pt x="1292" y="3108"/>
                      <a:pt x="1555" y="3108"/>
                    </a:cubicBezTo>
                    <a:cubicBezTo>
                      <a:pt x="1817" y="3108"/>
                      <a:pt x="2031" y="2894"/>
                      <a:pt x="2031" y="2631"/>
                    </a:cubicBezTo>
                    <a:lnTo>
                      <a:pt x="2031" y="2031"/>
                    </a:lnTo>
                    <a:lnTo>
                      <a:pt x="2631" y="2031"/>
                    </a:lnTo>
                    <a:cubicBezTo>
                      <a:pt x="2894" y="2031"/>
                      <a:pt x="3108" y="1817"/>
                      <a:pt x="3108" y="1554"/>
                    </a:cubicBezTo>
                    <a:cubicBezTo>
                      <a:pt x="3108" y="1291"/>
                      <a:pt x="2894" y="1077"/>
                      <a:pt x="2631" y="1077"/>
                    </a:cubicBezTo>
                    <a:lnTo>
                      <a:pt x="2031" y="1077"/>
                    </a:lnTo>
                    <a:lnTo>
                      <a:pt x="2031" y="477"/>
                    </a:lnTo>
                    <a:cubicBezTo>
                      <a:pt x="2031" y="214"/>
                      <a:pt x="1817" y="0"/>
                      <a:pt x="155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20"/>
            <p:cNvSpPr/>
            <p:nvPr/>
          </p:nvSpPr>
          <p:spPr>
            <a:xfrm>
              <a:off x="5615755" y="3891235"/>
              <a:ext cx="58891" cy="58946"/>
            </a:xfrm>
            <a:custGeom>
              <a:avLst/>
              <a:gdLst/>
              <a:ahLst/>
              <a:cxnLst/>
              <a:rect l="l" t="t" r="r" b="b"/>
              <a:pathLst>
                <a:path w="1057" h="1058" extrusionOk="0">
                  <a:moveTo>
                    <a:pt x="528" y="1"/>
                  </a:moveTo>
                  <a:cubicBezTo>
                    <a:pt x="237" y="1"/>
                    <a:pt x="1" y="238"/>
                    <a:pt x="1" y="529"/>
                  </a:cubicBezTo>
                  <a:cubicBezTo>
                    <a:pt x="1" y="821"/>
                    <a:pt x="237" y="1057"/>
                    <a:pt x="528" y="1057"/>
                  </a:cubicBezTo>
                  <a:cubicBezTo>
                    <a:pt x="820" y="1057"/>
                    <a:pt x="1056" y="821"/>
                    <a:pt x="1056" y="529"/>
                  </a:cubicBezTo>
                  <a:cubicBezTo>
                    <a:pt x="1056" y="238"/>
                    <a:pt x="820" y="1"/>
                    <a:pt x="52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3462188" y="2780575"/>
              <a:ext cx="1032298" cy="207120"/>
            </a:xfrm>
            <a:custGeom>
              <a:avLst/>
              <a:gdLst/>
              <a:ahLst/>
              <a:cxnLst/>
              <a:rect l="l" t="t" r="r" b="b"/>
              <a:pathLst>
                <a:path w="18059" h="3718" extrusionOk="0">
                  <a:moveTo>
                    <a:pt x="95" y="1"/>
                  </a:moveTo>
                  <a:cubicBezTo>
                    <a:pt x="43" y="1"/>
                    <a:pt x="1" y="43"/>
                    <a:pt x="1" y="96"/>
                  </a:cubicBezTo>
                  <a:lnTo>
                    <a:pt x="1" y="398"/>
                  </a:lnTo>
                  <a:cubicBezTo>
                    <a:pt x="1" y="2228"/>
                    <a:pt x="1489" y="3717"/>
                    <a:pt x="3320" y="3717"/>
                  </a:cubicBezTo>
                  <a:lnTo>
                    <a:pt x="17964" y="3717"/>
                  </a:lnTo>
                  <a:cubicBezTo>
                    <a:pt x="18017" y="3717"/>
                    <a:pt x="18059" y="3675"/>
                    <a:pt x="18059" y="3622"/>
                  </a:cubicBezTo>
                  <a:cubicBezTo>
                    <a:pt x="18059" y="3570"/>
                    <a:pt x="18017" y="3528"/>
                    <a:pt x="17964" y="3528"/>
                  </a:cubicBezTo>
                  <a:lnTo>
                    <a:pt x="3320" y="3528"/>
                  </a:lnTo>
                  <a:cubicBezTo>
                    <a:pt x="1594" y="3528"/>
                    <a:pt x="190" y="2123"/>
                    <a:pt x="190" y="398"/>
                  </a:cubicBezTo>
                  <a:lnTo>
                    <a:pt x="190" y="96"/>
                  </a:lnTo>
                  <a:cubicBezTo>
                    <a:pt x="190" y="43"/>
                    <a:pt x="147" y="1"/>
                    <a:pt x="9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a:off x="4594042" y="2780575"/>
              <a:ext cx="1032355" cy="207120"/>
            </a:xfrm>
            <a:custGeom>
              <a:avLst/>
              <a:gdLst/>
              <a:ahLst/>
              <a:cxnLst/>
              <a:rect l="l" t="t" r="r" b="b"/>
              <a:pathLst>
                <a:path w="18060" h="3718" extrusionOk="0">
                  <a:moveTo>
                    <a:pt x="17964" y="1"/>
                  </a:moveTo>
                  <a:cubicBezTo>
                    <a:pt x="17912" y="1"/>
                    <a:pt x="17870" y="43"/>
                    <a:pt x="17870" y="96"/>
                  </a:cubicBezTo>
                  <a:lnTo>
                    <a:pt x="17870" y="398"/>
                  </a:lnTo>
                  <a:cubicBezTo>
                    <a:pt x="17870" y="2123"/>
                    <a:pt x="16466" y="3528"/>
                    <a:pt x="14740" y="3528"/>
                  </a:cubicBezTo>
                  <a:lnTo>
                    <a:pt x="96" y="3528"/>
                  </a:lnTo>
                  <a:cubicBezTo>
                    <a:pt x="43" y="3528"/>
                    <a:pt x="1" y="3570"/>
                    <a:pt x="1" y="3622"/>
                  </a:cubicBezTo>
                  <a:cubicBezTo>
                    <a:pt x="1" y="3675"/>
                    <a:pt x="43" y="3717"/>
                    <a:pt x="96" y="3717"/>
                  </a:cubicBezTo>
                  <a:lnTo>
                    <a:pt x="14740" y="3717"/>
                  </a:lnTo>
                  <a:cubicBezTo>
                    <a:pt x="16570" y="3717"/>
                    <a:pt x="18060" y="2228"/>
                    <a:pt x="18060" y="398"/>
                  </a:cubicBezTo>
                  <a:lnTo>
                    <a:pt x="18060" y="96"/>
                  </a:lnTo>
                  <a:cubicBezTo>
                    <a:pt x="18060" y="43"/>
                    <a:pt x="18018" y="1"/>
                    <a:pt x="1796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a:off x="4594042" y="1649950"/>
              <a:ext cx="1032355" cy="207148"/>
            </a:xfrm>
            <a:custGeom>
              <a:avLst/>
              <a:gdLst/>
              <a:ahLst/>
              <a:cxnLst/>
              <a:rect l="l" t="t" r="r" b="b"/>
              <a:pathLst>
                <a:path w="18060" h="3718" extrusionOk="0">
                  <a:moveTo>
                    <a:pt x="96" y="1"/>
                  </a:moveTo>
                  <a:cubicBezTo>
                    <a:pt x="43" y="1"/>
                    <a:pt x="1" y="44"/>
                    <a:pt x="1" y="96"/>
                  </a:cubicBezTo>
                  <a:cubicBezTo>
                    <a:pt x="1" y="149"/>
                    <a:pt x="43" y="191"/>
                    <a:pt x="96" y="191"/>
                  </a:cubicBezTo>
                  <a:lnTo>
                    <a:pt x="14740" y="191"/>
                  </a:lnTo>
                  <a:cubicBezTo>
                    <a:pt x="16466" y="191"/>
                    <a:pt x="17870" y="1595"/>
                    <a:pt x="17870" y="3321"/>
                  </a:cubicBezTo>
                  <a:lnTo>
                    <a:pt x="17870" y="3623"/>
                  </a:lnTo>
                  <a:cubicBezTo>
                    <a:pt x="17870" y="3675"/>
                    <a:pt x="17912" y="3718"/>
                    <a:pt x="17964" y="3718"/>
                  </a:cubicBezTo>
                  <a:cubicBezTo>
                    <a:pt x="18018" y="3718"/>
                    <a:pt x="18060" y="3675"/>
                    <a:pt x="18060" y="3623"/>
                  </a:cubicBezTo>
                  <a:lnTo>
                    <a:pt x="18060" y="3321"/>
                  </a:lnTo>
                  <a:cubicBezTo>
                    <a:pt x="18060" y="1491"/>
                    <a:pt x="16570" y="1"/>
                    <a:pt x="1474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a:off x="3462188" y="1649950"/>
              <a:ext cx="1032298" cy="207148"/>
            </a:xfrm>
            <a:custGeom>
              <a:avLst/>
              <a:gdLst/>
              <a:ahLst/>
              <a:cxnLst/>
              <a:rect l="l" t="t" r="r" b="b"/>
              <a:pathLst>
                <a:path w="18059" h="3718" extrusionOk="0">
                  <a:moveTo>
                    <a:pt x="3320" y="1"/>
                  </a:moveTo>
                  <a:cubicBezTo>
                    <a:pt x="1489" y="1"/>
                    <a:pt x="1" y="1491"/>
                    <a:pt x="1" y="3321"/>
                  </a:cubicBezTo>
                  <a:lnTo>
                    <a:pt x="1" y="3623"/>
                  </a:lnTo>
                  <a:cubicBezTo>
                    <a:pt x="1" y="3675"/>
                    <a:pt x="43" y="3718"/>
                    <a:pt x="95" y="3718"/>
                  </a:cubicBezTo>
                  <a:cubicBezTo>
                    <a:pt x="147" y="3718"/>
                    <a:pt x="190" y="3675"/>
                    <a:pt x="190" y="3623"/>
                  </a:cubicBezTo>
                  <a:lnTo>
                    <a:pt x="190" y="3321"/>
                  </a:lnTo>
                  <a:cubicBezTo>
                    <a:pt x="190" y="1595"/>
                    <a:pt x="1594" y="191"/>
                    <a:pt x="3320" y="191"/>
                  </a:cubicBezTo>
                  <a:lnTo>
                    <a:pt x="17964" y="191"/>
                  </a:lnTo>
                  <a:cubicBezTo>
                    <a:pt x="18017" y="191"/>
                    <a:pt x="18059" y="149"/>
                    <a:pt x="18059" y="96"/>
                  </a:cubicBezTo>
                  <a:cubicBezTo>
                    <a:pt x="18059" y="44"/>
                    <a:pt x="18017" y="1"/>
                    <a:pt x="1796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a:off x="4485140" y="1596182"/>
              <a:ext cx="118283" cy="118227"/>
            </a:xfrm>
            <a:custGeom>
              <a:avLst/>
              <a:gdLst/>
              <a:ahLst/>
              <a:cxnLst/>
              <a:rect l="l" t="t" r="r" b="b"/>
              <a:pathLst>
                <a:path w="2123" h="2122" extrusionOk="0">
                  <a:moveTo>
                    <a:pt x="1061" y="190"/>
                  </a:moveTo>
                  <a:cubicBezTo>
                    <a:pt x="1542" y="190"/>
                    <a:pt x="1933" y="581"/>
                    <a:pt x="1933" y="1061"/>
                  </a:cubicBezTo>
                  <a:cubicBezTo>
                    <a:pt x="1933" y="1541"/>
                    <a:pt x="1542" y="1933"/>
                    <a:pt x="1061" y="1933"/>
                  </a:cubicBezTo>
                  <a:cubicBezTo>
                    <a:pt x="581" y="1933"/>
                    <a:pt x="190" y="1541"/>
                    <a:pt x="190" y="1061"/>
                  </a:cubicBezTo>
                  <a:cubicBezTo>
                    <a:pt x="190" y="581"/>
                    <a:pt x="581" y="190"/>
                    <a:pt x="1061" y="190"/>
                  </a:cubicBezTo>
                  <a:close/>
                  <a:moveTo>
                    <a:pt x="1061" y="0"/>
                  </a:moveTo>
                  <a:cubicBezTo>
                    <a:pt x="476" y="0"/>
                    <a:pt x="0" y="476"/>
                    <a:pt x="0" y="1061"/>
                  </a:cubicBezTo>
                  <a:cubicBezTo>
                    <a:pt x="0" y="1646"/>
                    <a:pt x="476" y="2122"/>
                    <a:pt x="1061" y="2122"/>
                  </a:cubicBezTo>
                  <a:cubicBezTo>
                    <a:pt x="1646" y="2122"/>
                    <a:pt x="2123" y="1646"/>
                    <a:pt x="2123" y="1061"/>
                  </a:cubicBezTo>
                  <a:cubicBezTo>
                    <a:pt x="2123" y="476"/>
                    <a:pt x="1646" y="0"/>
                    <a:pt x="1061"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a:off x="4514836" y="1625822"/>
              <a:ext cx="58891" cy="58891"/>
            </a:xfrm>
            <a:custGeom>
              <a:avLst/>
              <a:gdLst/>
              <a:ahLst/>
              <a:cxnLst/>
              <a:rect l="l" t="t" r="r" b="b"/>
              <a:pathLst>
                <a:path w="1057" h="1057" extrusionOk="0">
                  <a:moveTo>
                    <a:pt x="528" y="1"/>
                  </a:moveTo>
                  <a:cubicBezTo>
                    <a:pt x="237" y="1"/>
                    <a:pt x="1" y="238"/>
                    <a:pt x="1" y="529"/>
                  </a:cubicBezTo>
                  <a:cubicBezTo>
                    <a:pt x="1" y="821"/>
                    <a:pt x="237" y="1057"/>
                    <a:pt x="528" y="1057"/>
                  </a:cubicBezTo>
                  <a:cubicBezTo>
                    <a:pt x="820" y="1057"/>
                    <a:pt x="1056" y="821"/>
                    <a:pt x="1056" y="529"/>
                  </a:cubicBezTo>
                  <a:cubicBezTo>
                    <a:pt x="1056" y="238"/>
                    <a:pt x="820" y="1"/>
                    <a:pt x="52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a:off x="6050171" y="1365757"/>
              <a:ext cx="2164184" cy="207148"/>
            </a:xfrm>
            <a:custGeom>
              <a:avLst/>
              <a:gdLst/>
              <a:ahLst/>
              <a:cxnLst/>
              <a:rect l="l" t="t" r="r" b="b"/>
              <a:pathLst>
                <a:path w="34720" h="3718" extrusionOk="0">
                  <a:moveTo>
                    <a:pt x="3320" y="0"/>
                  </a:moveTo>
                  <a:cubicBezTo>
                    <a:pt x="1489" y="0"/>
                    <a:pt x="0" y="1490"/>
                    <a:pt x="0" y="3320"/>
                  </a:cubicBezTo>
                  <a:lnTo>
                    <a:pt x="0" y="3622"/>
                  </a:lnTo>
                  <a:cubicBezTo>
                    <a:pt x="0" y="3674"/>
                    <a:pt x="42" y="3717"/>
                    <a:pt x="95" y="3717"/>
                  </a:cubicBezTo>
                  <a:cubicBezTo>
                    <a:pt x="147" y="3717"/>
                    <a:pt x="190" y="3674"/>
                    <a:pt x="190" y="3622"/>
                  </a:cubicBezTo>
                  <a:lnTo>
                    <a:pt x="190" y="3320"/>
                  </a:lnTo>
                  <a:cubicBezTo>
                    <a:pt x="190" y="1594"/>
                    <a:pt x="1594" y="190"/>
                    <a:pt x="3320" y="190"/>
                  </a:cubicBezTo>
                  <a:lnTo>
                    <a:pt x="31400" y="190"/>
                  </a:lnTo>
                  <a:cubicBezTo>
                    <a:pt x="33126" y="190"/>
                    <a:pt x="34530" y="1594"/>
                    <a:pt x="34530" y="3320"/>
                  </a:cubicBezTo>
                  <a:lnTo>
                    <a:pt x="34530" y="3622"/>
                  </a:lnTo>
                  <a:cubicBezTo>
                    <a:pt x="34530" y="3674"/>
                    <a:pt x="34572" y="3717"/>
                    <a:pt x="34624" y="3717"/>
                  </a:cubicBezTo>
                  <a:cubicBezTo>
                    <a:pt x="34678" y="3717"/>
                    <a:pt x="34719" y="3674"/>
                    <a:pt x="34719" y="3622"/>
                  </a:cubicBezTo>
                  <a:lnTo>
                    <a:pt x="34719" y="3320"/>
                  </a:lnTo>
                  <a:cubicBezTo>
                    <a:pt x="34719" y="1490"/>
                    <a:pt x="33230" y="0"/>
                    <a:pt x="31400"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a:off x="6090325" y="2577975"/>
              <a:ext cx="1027100" cy="207102"/>
            </a:xfrm>
            <a:custGeom>
              <a:avLst/>
              <a:gdLst/>
              <a:ahLst/>
              <a:cxnLst/>
              <a:rect l="l" t="t" r="r" b="b"/>
              <a:pathLst>
                <a:path w="16489" h="3717" extrusionOk="0">
                  <a:moveTo>
                    <a:pt x="95" y="1"/>
                  </a:moveTo>
                  <a:cubicBezTo>
                    <a:pt x="42" y="1"/>
                    <a:pt x="0" y="43"/>
                    <a:pt x="0" y="95"/>
                  </a:cubicBezTo>
                  <a:lnTo>
                    <a:pt x="0" y="397"/>
                  </a:lnTo>
                  <a:cubicBezTo>
                    <a:pt x="0" y="2228"/>
                    <a:pt x="1489" y="3717"/>
                    <a:pt x="3320" y="3717"/>
                  </a:cubicBezTo>
                  <a:lnTo>
                    <a:pt x="16393" y="3717"/>
                  </a:lnTo>
                  <a:cubicBezTo>
                    <a:pt x="16446" y="3717"/>
                    <a:pt x="16488" y="3675"/>
                    <a:pt x="16488" y="3623"/>
                  </a:cubicBezTo>
                  <a:cubicBezTo>
                    <a:pt x="16488" y="3570"/>
                    <a:pt x="16446" y="3527"/>
                    <a:pt x="16393" y="3527"/>
                  </a:cubicBezTo>
                  <a:lnTo>
                    <a:pt x="3320" y="3527"/>
                  </a:lnTo>
                  <a:cubicBezTo>
                    <a:pt x="1594" y="3527"/>
                    <a:pt x="190" y="2123"/>
                    <a:pt x="190" y="397"/>
                  </a:cubicBezTo>
                  <a:lnTo>
                    <a:pt x="190" y="95"/>
                  </a:lnTo>
                  <a:cubicBezTo>
                    <a:pt x="190" y="43"/>
                    <a:pt x="147" y="1"/>
                    <a:pt x="9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a:off x="7220233" y="2577984"/>
              <a:ext cx="1027801" cy="207093"/>
            </a:xfrm>
            <a:custGeom>
              <a:avLst/>
              <a:gdLst/>
              <a:ahLst/>
              <a:cxnLst/>
              <a:rect l="l" t="t" r="r" b="b"/>
              <a:pathLst>
                <a:path w="16489" h="3717" extrusionOk="0">
                  <a:moveTo>
                    <a:pt x="16393" y="1"/>
                  </a:moveTo>
                  <a:cubicBezTo>
                    <a:pt x="16341" y="1"/>
                    <a:pt x="16299" y="43"/>
                    <a:pt x="16299" y="95"/>
                  </a:cubicBezTo>
                  <a:lnTo>
                    <a:pt x="16299" y="397"/>
                  </a:lnTo>
                  <a:cubicBezTo>
                    <a:pt x="16299" y="2123"/>
                    <a:pt x="14895" y="3527"/>
                    <a:pt x="13169" y="3527"/>
                  </a:cubicBezTo>
                  <a:lnTo>
                    <a:pt x="95" y="3527"/>
                  </a:lnTo>
                  <a:cubicBezTo>
                    <a:pt x="42" y="3527"/>
                    <a:pt x="0" y="3570"/>
                    <a:pt x="0" y="3623"/>
                  </a:cubicBezTo>
                  <a:cubicBezTo>
                    <a:pt x="0" y="3675"/>
                    <a:pt x="42" y="3717"/>
                    <a:pt x="95" y="3717"/>
                  </a:cubicBezTo>
                  <a:lnTo>
                    <a:pt x="13169" y="3717"/>
                  </a:lnTo>
                  <a:cubicBezTo>
                    <a:pt x="14999" y="3717"/>
                    <a:pt x="16488" y="2228"/>
                    <a:pt x="16488" y="397"/>
                  </a:cubicBezTo>
                  <a:lnTo>
                    <a:pt x="16488" y="95"/>
                  </a:lnTo>
                  <a:cubicBezTo>
                    <a:pt x="16488" y="43"/>
                    <a:pt x="16447" y="1"/>
                    <a:pt x="1639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7106771" y="2720671"/>
              <a:ext cx="118283" cy="118283"/>
            </a:xfrm>
            <a:custGeom>
              <a:avLst/>
              <a:gdLst/>
              <a:ahLst/>
              <a:cxnLst/>
              <a:rect l="l" t="t" r="r" b="b"/>
              <a:pathLst>
                <a:path w="2123" h="2123" extrusionOk="0">
                  <a:moveTo>
                    <a:pt x="1062" y="190"/>
                  </a:moveTo>
                  <a:cubicBezTo>
                    <a:pt x="1542" y="190"/>
                    <a:pt x="1933" y="581"/>
                    <a:pt x="1933" y="1062"/>
                  </a:cubicBezTo>
                  <a:cubicBezTo>
                    <a:pt x="1933" y="1542"/>
                    <a:pt x="1542" y="1933"/>
                    <a:pt x="1062" y="1933"/>
                  </a:cubicBezTo>
                  <a:cubicBezTo>
                    <a:pt x="582" y="1933"/>
                    <a:pt x="190" y="1542"/>
                    <a:pt x="190" y="1062"/>
                  </a:cubicBezTo>
                  <a:cubicBezTo>
                    <a:pt x="190" y="581"/>
                    <a:pt x="582" y="190"/>
                    <a:pt x="1062" y="190"/>
                  </a:cubicBezTo>
                  <a:close/>
                  <a:moveTo>
                    <a:pt x="1062" y="1"/>
                  </a:moveTo>
                  <a:cubicBezTo>
                    <a:pt x="477" y="1"/>
                    <a:pt x="1" y="477"/>
                    <a:pt x="1" y="1062"/>
                  </a:cubicBezTo>
                  <a:cubicBezTo>
                    <a:pt x="1" y="1647"/>
                    <a:pt x="477" y="2122"/>
                    <a:pt x="1062" y="2122"/>
                  </a:cubicBezTo>
                  <a:cubicBezTo>
                    <a:pt x="1647" y="2122"/>
                    <a:pt x="2123" y="1647"/>
                    <a:pt x="2123" y="1062"/>
                  </a:cubicBezTo>
                  <a:cubicBezTo>
                    <a:pt x="2123" y="477"/>
                    <a:pt x="1647" y="1"/>
                    <a:pt x="106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7157725" y="2828300"/>
              <a:ext cx="1080110" cy="1097753"/>
            </a:xfrm>
            <a:custGeom>
              <a:avLst/>
              <a:gdLst/>
              <a:ahLst/>
              <a:cxnLst/>
              <a:rect l="l" t="t" r="r" b="b"/>
              <a:pathLst>
                <a:path w="19954" h="19703" extrusionOk="0">
                  <a:moveTo>
                    <a:pt x="96" y="1"/>
                  </a:moveTo>
                  <a:cubicBezTo>
                    <a:pt x="43" y="1"/>
                    <a:pt x="1" y="43"/>
                    <a:pt x="1" y="95"/>
                  </a:cubicBezTo>
                  <a:lnTo>
                    <a:pt x="1" y="665"/>
                  </a:lnTo>
                  <a:cubicBezTo>
                    <a:pt x="1" y="717"/>
                    <a:pt x="43" y="760"/>
                    <a:pt x="96" y="760"/>
                  </a:cubicBezTo>
                  <a:cubicBezTo>
                    <a:pt x="148" y="760"/>
                    <a:pt x="190" y="717"/>
                    <a:pt x="190" y="665"/>
                  </a:cubicBezTo>
                  <a:lnTo>
                    <a:pt x="190" y="95"/>
                  </a:lnTo>
                  <a:cubicBezTo>
                    <a:pt x="190" y="43"/>
                    <a:pt x="148" y="1"/>
                    <a:pt x="96" y="1"/>
                  </a:cubicBezTo>
                  <a:close/>
                  <a:moveTo>
                    <a:pt x="96" y="1139"/>
                  </a:moveTo>
                  <a:cubicBezTo>
                    <a:pt x="43" y="1139"/>
                    <a:pt x="1" y="1181"/>
                    <a:pt x="1" y="1234"/>
                  </a:cubicBezTo>
                  <a:lnTo>
                    <a:pt x="1" y="1587"/>
                  </a:lnTo>
                  <a:cubicBezTo>
                    <a:pt x="1" y="1662"/>
                    <a:pt x="3" y="1736"/>
                    <a:pt x="8" y="1808"/>
                  </a:cubicBezTo>
                  <a:cubicBezTo>
                    <a:pt x="11" y="1859"/>
                    <a:pt x="52" y="1897"/>
                    <a:pt x="102" y="1897"/>
                  </a:cubicBezTo>
                  <a:lnTo>
                    <a:pt x="108" y="1897"/>
                  </a:lnTo>
                  <a:cubicBezTo>
                    <a:pt x="160" y="1894"/>
                    <a:pt x="201" y="1849"/>
                    <a:pt x="197" y="1797"/>
                  </a:cubicBezTo>
                  <a:cubicBezTo>
                    <a:pt x="193" y="1728"/>
                    <a:pt x="190" y="1658"/>
                    <a:pt x="190" y="1587"/>
                  </a:cubicBezTo>
                  <a:lnTo>
                    <a:pt x="190" y="1234"/>
                  </a:lnTo>
                  <a:cubicBezTo>
                    <a:pt x="190" y="1181"/>
                    <a:pt x="148" y="1139"/>
                    <a:pt x="96" y="1139"/>
                  </a:cubicBezTo>
                  <a:close/>
                  <a:moveTo>
                    <a:pt x="185" y="2270"/>
                  </a:moveTo>
                  <a:cubicBezTo>
                    <a:pt x="178" y="2270"/>
                    <a:pt x="170" y="2271"/>
                    <a:pt x="163" y="2273"/>
                  </a:cubicBezTo>
                  <a:cubicBezTo>
                    <a:pt x="112" y="2285"/>
                    <a:pt x="80" y="2336"/>
                    <a:pt x="92" y="2386"/>
                  </a:cubicBezTo>
                  <a:cubicBezTo>
                    <a:pt x="136" y="2577"/>
                    <a:pt x="197" y="2764"/>
                    <a:pt x="272" y="2943"/>
                  </a:cubicBezTo>
                  <a:cubicBezTo>
                    <a:pt x="287" y="2979"/>
                    <a:pt x="322" y="3001"/>
                    <a:pt x="360" y="3001"/>
                  </a:cubicBezTo>
                  <a:cubicBezTo>
                    <a:pt x="372" y="3001"/>
                    <a:pt x="384" y="2998"/>
                    <a:pt x="396" y="2993"/>
                  </a:cubicBezTo>
                  <a:cubicBezTo>
                    <a:pt x="444" y="2973"/>
                    <a:pt x="467" y="2917"/>
                    <a:pt x="447" y="2869"/>
                  </a:cubicBezTo>
                  <a:cubicBezTo>
                    <a:pt x="376" y="2700"/>
                    <a:pt x="318" y="2523"/>
                    <a:pt x="277" y="2344"/>
                  </a:cubicBezTo>
                  <a:cubicBezTo>
                    <a:pt x="267" y="2300"/>
                    <a:pt x="228" y="2270"/>
                    <a:pt x="185" y="2270"/>
                  </a:cubicBezTo>
                  <a:close/>
                  <a:moveTo>
                    <a:pt x="623" y="3315"/>
                  </a:moveTo>
                  <a:cubicBezTo>
                    <a:pt x="605" y="3315"/>
                    <a:pt x="587" y="3320"/>
                    <a:pt x="572" y="3330"/>
                  </a:cubicBezTo>
                  <a:cubicBezTo>
                    <a:pt x="527" y="3358"/>
                    <a:pt x="514" y="3417"/>
                    <a:pt x="542" y="3461"/>
                  </a:cubicBezTo>
                  <a:cubicBezTo>
                    <a:pt x="646" y="3625"/>
                    <a:pt x="765" y="3782"/>
                    <a:pt x="894" y="3927"/>
                  </a:cubicBezTo>
                  <a:cubicBezTo>
                    <a:pt x="913" y="3948"/>
                    <a:pt x="939" y="3958"/>
                    <a:pt x="965" y="3958"/>
                  </a:cubicBezTo>
                  <a:cubicBezTo>
                    <a:pt x="987" y="3958"/>
                    <a:pt x="1010" y="3950"/>
                    <a:pt x="1028" y="3934"/>
                  </a:cubicBezTo>
                  <a:cubicBezTo>
                    <a:pt x="1067" y="3899"/>
                    <a:pt x="1070" y="3839"/>
                    <a:pt x="1035" y="3801"/>
                  </a:cubicBezTo>
                  <a:cubicBezTo>
                    <a:pt x="913" y="3663"/>
                    <a:pt x="800" y="3515"/>
                    <a:pt x="703" y="3359"/>
                  </a:cubicBezTo>
                  <a:cubicBezTo>
                    <a:pt x="684" y="3331"/>
                    <a:pt x="654" y="3315"/>
                    <a:pt x="623" y="3315"/>
                  </a:cubicBezTo>
                  <a:close/>
                  <a:moveTo>
                    <a:pt x="1378" y="4160"/>
                  </a:moveTo>
                  <a:cubicBezTo>
                    <a:pt x="1350" y="4160"/>
                    <a:pt x="1322" y="4172"/>
                    <a:pt x="1303" y="4195"/>
                  </a:cubicBezTo>
                  <a:cubicBezTo>
                    <a:pt x="1271" y="4236"/>
                    <a:pt x="1277" y="4296"/>
                    <a:pt x="1318" y="4328"/>
                  </a:cubicBezTo>
                  <a:cubicBezTo>
                    <a:pt x="1470" y="4450"/>
                    <a:pt x="1633" y="4560"/>
                    <a:pt x="1803" y="4654"/>
                  </a:cubicBezTo>
                  <a:cubicBezTo>
                    <a:pt x="1818" y="4663"/>
                    <a:pt x="1833" y="4666"/>
                    <a:pt x="1849" y="4666"/>
                  </a:cubicBezTo>
                  <a:cubicBezTo>
                    <a:pt x="1882" y="4666"/>
                    <a:pt x="1915" y="4649"/>
                    <a:pt x="1932" y="4618"/>
                  </a:cubicBezTo>
                  <a:cubicBezTo>
                    <a:pt x="1957" y="4572"/>
                    <a:pt x="1942" y="4514"/>
                    <a:pt x="1895" y="4489"/>
                  </a:cubicBezTo>
                  <a:cubicBezTo>
                    <a:pt x="1735" y="4399"/>
                    <a:pt x="1580" y="4295"/>
                    <a:pt x="1437" y="4180"/>
                  </a:cubicBezTo>
                  <a:cubicBezTo>
                    <a:pt x="1420" y="4166"/>
                    <a:pt x="1399" y="4160"/>
                    <a:pt x="1378" y="4160"/>
                  </a:cubicBezTo>
                  <a:close/>
                  <a:moveTo>
                    <a:pt x="2368" y="4711"/>
                  </a:moveTo>
                  <a:cubicBezTo>
                    <a:pt x="2329" y="4711"/>
                    <a:pt x="2291" y="4735"/>
                    <a:pt x="2277" y="4774"/>
                  </a:cubicBezTo>
                  <a:cubicBezTo>
                    <a:pt x="2259" y="4823"/>
                    <a:pt x="2286" y="4877"/>
                    <a:pt x="2335" y="4895"/>
                  </a:cubicBezTo>
                  <a:cubicBezTo>
                    <a:pt x="2519" y="4960"/>
                    <a:pt x="2708" y="5010"/>
                    <a:pt x="2900" y="5044"/>
                  </a:cubicBezTo>
                  <a:cubicBezTo>
                    <a:pt x="2906" y="5045"/>
                    <a:pt x="2911" y="5045"/>
                    <a:pt x="2916" y="5045"/>
                  </a:cubicBezTo>
                  <a:cubicBezTo>
                    <a:pt x="2961" y="5045"/>
                    <a:pt x="3002" y="5013"/>
                    <a:pt x="3009" y="4966"/>
                  </a:cubicBezTo>
                  <a:cubicBezTo>
                    <a:pt x="3019" y="4915"/>
                    <a:pt x="2984" y="4866"/>
                    <a:pt x="2933" y="4857"/>
                  </a:cubicBezTo>
                  <a:cubicBezTo>
                    <a:pt x="2752" y="4825"/>
                    <a:pt x="2572" y="4778"/>
                    <a:pt x="2398" y="4716"/>
                  </a:cubicBezTo>
                  <a:cubicBezTo>
                    <a:pt x="2388" y="4712"/>
                    <a:pt x="2378" y="4711"/>
                    <a:pt x="2368" y="4711"/>
                  </a:cubicBezTo>
                  <a:close/>
                  <a:moveTo>
                    <a:pt x="3482" y="4907"/>
                  </a:moveTo>
                  <a:cubicBezTo>
                    <a:pt x="3429" y="4907"/>
                    <a:pt x="3387" y="4950"/>
                    <a:pt x="3387" y="5002"/>
                  </a:cubicBezTo>
                  <a:cubicBezTo>
                    <a:pt x="3387" y="5055"/>
                    <a:pt x="3429" y="5097"/>
                    <a:pt x="3482" y="5097"/>
                  </a:cubicBezTo>
                  <a:lnTo>
                    <a:pt x="4051" y="5097"/>
                  </a:lnTo>
                  <a:cubicBezTo>
                    <a:pt x="4104" y="5097"/>
                    <a:pt x="4146" y="5055"/>
                    <a:pt x="4146" y="5002"/>
                  </a:cubicBezTo>
                  <a:cubicBezTo>
                    <a:pt x="4146" y="4950"/>
                    <a:pt x="4104" y="4907"/>
                    <a:pt x="4051" y="4907"/>
                  </a:cubicBezTo>
                  <a:close/>
                  <a:moveTo>
                    <a:pt x="4620" y="4907"/>
                  </a:moveTo>
                  <a:cubicBezTo>
                    <a:pt x="4568" y="4907"/>
                    <a:pt x="4525" y="4950"/>
                    <a:pt x="4525" y="5002"/>
                  </a:cubicBezTo>
                  <a:cubicBezTo>
                    <a:pt x="4525" y="5055"/>
                    <a:pt x="4568" y="5097"/>
                    <a:pt x="4620" y="5097"/>
                  </a:cubicBezTo>
                  <a:lnTo>
                    <a:pt x="5190" y="5097"/>
                  </a:lnTo>
                  <a:cubicBezTo>
                    <a:pt x="5242" y="5097"/>
                    <a:pt x="5284" y="5055"/>
                    <a:pt x="5284" y="5002"/>
                  </a:cubicBezTo>
                  <a:cubicBezTo>
                    <a:pt x="5284" y="4950"/>
                    <a:pt x="5242" y="4907"/>
                    <a:pt x="5190" y="4907"/>
                  </a:cubicBezTo>
                  <a:close/>
                  <a:moveTo>
                    <a:pt x="5758" y="4907"/>
                  </a:moveTo>
                  <a:cubicBezTo>
                    <a:pt x="5706" y="4907"/>
                    <a:pt x="5664" y="4950"/>
                    <a:pt x="5664" y="5002"/>
                  </a:cubicBezTo>
                  <a:cubicBezTo>
                    <a:pt x="5664" y="5055"/>
                    <a:pt x="5706" y="5097"/>
                    <a:pt x="5758" y="5097"/>
                  </a:cubicBezTo>
                  <a:lnTo>
                    <a:pt x="6327" y="5097"/>
                  </a:lnTo>
                  <a:cubicBezTo>
                    <a:pt x="6380" y="5097"/>
                    <a:pt x="6423" y="5055"/>
                    <a:pt x="6423" y="5002"/>
                  </a:cubicBezTo>
                  <a:cubicBezTo>
                    <a:pt x="6423" y="4950"/>
                    <a:pt x="6380" y="4907"/>
                    <a:pt x="6327" y="4907"/>
                  </a:cubicBezTo>
                  <a:close/>
                  <a:moveTo>
                    <a:pt x="6897" y="4907"/>
                  </a:moveTo>
                  <a:cubicBezTo>
                    <a:pt x="6844" y="4907"/>
                    <a:pt x="6801" y="4950"/>
                    <a:pt x="6801" y="5002"/>
                  </a:cubicBezTo>
                  <a:cubicBezTo>
                    <a:pt x="6801" y="5055"/>
                    <a:pt x="6844" y="5097"/>
                    <a:pt x="6897" y="5097"/>
                  </a:cubicBezTo>
                  <a:lnTo>
                    <a:pt x="7466" y="5097"/>
                  </a:lnTo>
                  <a:cubicBezTo>
                    <a:pt x="7518" y="5097"/>
                    <a:pt x="7560" y="5055"/>
                    <a:pt x="7560" y="5002"/>
                  </a:cubicBezTo>
                  <a:cubicBezTo>
                    <a:pt x="7560" y="4950"/>
                    <a:pt x="7518" y="4907"/>
                    <a:pt x="7466" y="4907"/>
                  </a:cubicBezTo>
                  <a:close/>
                  <a:moveTo>
                    <a:pt x="8035" y="4907"/>
                  </a:moveTo>
                  <a:cubicBezTo>
                    <a:pt x="7983" y="4907"/>
                    <a:pt x="7940" y="4950"/>
                    <a:pt x="7940" y="5002"/>
                  </a:cubicBezTo>
                  <a:cubicBezTo>
                    <a:pt x="7940" y="5055"/>
                    <a:pt x="7983" y="5097"/>
                    <a:pt x="8035" y="5097"/>
                  </a:cubicBezTo>
                  <a:lnTo>
                    <a:pt x="8604" y="5097"/>
                  </a:lnTo>
                  <a:cubicBezTo>
                    <a:pt x="8656" y="5097"/>
                    <a:pt x="8699" y="5055"/>
                    <a:pt x="8699" y="5002"/>
                  </a:cubicBezTo>
                  <a:cubicBezTo>
                    <a:pt x="8699" y="4950"/>
                    <a:pt x="8656" y="4907"/>
                    <a:pt x="8604" y="4907"/>
                  </a:cubicBezTo>
                  <a:close/>
                  <a:moveTo>
                    <a:pt x="9173" y="4907"/>
                  </a:moveTo>
                  <a:cubicBezTo>
                    <a:pt x="9121" y="4907"/>
                    <a:pt x="9079" y="4950"/>
                    <a:pt x="9079" y="5002"/>
                  </a:cubicBezTo>
                  <a:cubicBezTo>
                    <a:pt x="9079" y="5055"/>
                    <a:pt x="9121" y="5097"/>
                    <a:pt x="9173" y="5097"/>
                  </a:cubicBezTo>
                  <a:lnTo>
                    <a:pt x="9742" y="5097"/>
                  </a:lnTo>
                  <a:cubicBezTo>
                    <a:pt x="9795" y="5097"/>
                    <a:pt x="9837" y="5055"/>
                    <a:pt x="9837" y="5002"/>
                  </a:cubicBezTo>
                  <a:cubicBezTo>
                    <a:pt x="9837" y="4950"/>
                    <a:pt x="9795" y="4907"/>
                    <a:pt x="9742" y="4907"/>
                  </a:cubicBezTo>
                  <a:close/>
                  <a:moveTo>
                    <a:pt x="10311" y="4907"/>
                  </a:moveTo>
                  <a:cubicBezTo>
                    <a:pt x="10259" y="4907"/>
                    <a:pt x="10216" y="4950"/>
                    <a:pt x="10216" y="5002"/>
                  </a:cubicBezTo>
                  <a:cubicBezTo>
                    <a:pt x="10216" y="5055"/>
                    <a:pt x="10259" y="5097"/>
                    <a:pt x="10311" y="5097"/>
                  </a:cubicBezTo>
                  <a:lnTo>
                    <a:pt x="10881" y="5097"/>
                  </a:lnTo>
                  <a:cubicBezTo>
                    <a:pt x="10933" y="5097"/>
                    <a:pt x="10975" y="5055"/>
                    <a:pt x="10975" y="5002"/>
                  </a:cubicBezTo>
                  <a:cubicBezTo>
                    <a:pt x="10975" y="4950"/>
                    <a:pt x="10933" y="4907"/>
                    <a:pt x="10881" y="4907"/>
                  </a:cubicBezTo>
                  <a:close/>
                  <a:moveTo>
                    <a:pt x="11449" y="4907"/>
                  </a:moveTo>
                  <a:cubicBezTo>
                    <a:pt x="11397" y="4907"/>
                    <a:pt x="11355" y="4950"/>
                    <a:pt x="11355" y="5002"/>
                  </a:cubicBezTo>
                  <a:cubicBezTo>
                    <a:pt x="11355" y="5055"/>
                    <a:pt x="11397" y="5097"/>
                    <a:pt x="11449" y="5097"/>
                  </a:cubicBezTo>
                  <a:lnTo>
                    <a:pt x="12018" y="5097"/>
                  </a:lnTo>
                  <a:cubicBezTo>
                    <a:pt x="12071" y="5097"/>
                    <a:pt x="12114" y="5055"/>
                    <a:pt x="12114" y="5002"/>
                  </a:cubicBezTo>
                  <a:cubicBezTo>
                    <a:pt x="12114" y="4950"/>
                    <a:pt x="12071" y="4907"/>
                    <a:pt x="12018" y="4907"/>
                  </a:cubicBezTo>
                  <a:close/>
                  <a:moveTo>
                    <a:pt x="12588" y="4907"/>
                  </a:moveTo>
                  <a:cubicBezTo>
                    <a:pt x="12535" y="4907"/>
                    <a:pt x="12493" y="4950"/>
                    <a:pt x="12493" y="5002"/>
                  </a:cubicBezTo>
                  <a:cubicBezTo>
                    <a:pt x="12493" y="5055"/>
                    <a:pt x="12535" y="5097"/>
                    <a:pt x="12588" y="5097"/>
                  </a:cubicBezTo>
                  <a:lnTo>
                    <a:pt x="13157" y="5097"/>
                  </a:lnTo>
                  <a:cubicBezTo>
                    <a:pt x="13209" y="5097"/>
                    <a:pt x="13251" y="5055"/>
                    <a:pt x="13251" y="5002"/>
                  </a:cubicBezTo>
                  <a:cubicBezTo>
                    <a:pt x="13251" y="4950"/>
                    <a:pt x="13209" y="4907"/>
                    <a:pt x="13157" y="4907"/>
                  </a:cubicBezTo>
                  <a:close/>
                  <a:moveTo>
                    <a:pt x="13725" y="4907"/>
                  </a:moveTo>
                  <a:cubicBezTo>
                    <a:pt x="13673" y="4907"/>
                    <a:pt x="13631" y="4950"/>
                    <a:pt x="13631" y="5002"/>
                  </a:cubicBezTo>
                  <a:cubicBezTo>
                    <a:pt x="13631" y="5055"/>
                    <a:pt x="13673" y="5097"/>
                    <a:pt x="13725" y="5097"/>
                  </a:cubicBezTo>
                  <a:lnTo>
                    <a:pt x="14295" y="5097"/>
                  </a:lnTo>
                  <a:cubicBezTo>
                    <a:pt x="14347" y="5097"/>
                    <a:pt x="14390" y="5055"/>
                    <a:pt x="14390" y="5002"/>
                  </a:cubicBezTo>
                  <a:cubicBezTo>
                    <a:pt x="14390" y="4950"/>
                    <a:pt x="14347" y="4907"/>
                    <a:pt x="14295" y="4907"/>
                  </a:cubicBezTo>
                  <a:close/>
                  <a:moveTo>
                    <a:pt x="14864" y="4907"/>
                  </a:moveTo>
                  <a:cubicBezTo>
                    <a:pt x="14812" y="4907"/>
                    <a:pt x="14769" y="4950"/>
                    <a:pt x="14769" y="5002"/>
                  </a:cubicBezTo>
                  <a:cubicBezTo>
                    <a:pt x="14769" y="5055"/>
                    <a:pt x="14812" y="5097"/>
                    <a:pt x="14864" y="5097"/>
                  </a:cubicBezTo>
                  <a:lnTo>
                    <a:pt x="15433" y="5097"/>
                  </a:lnTo>
                  <a:cubicBezTo>
                    <a:pt x="15486" y="5097"/>
                    <a:pt x="15528" y="5055"/>
                    <a:pt x="15528" y="5002"/>
                  </a:cubicBezTo>
                  <a:cubicBezTo>
                    <a:pt x="15528" y="4950"/>
                    <a:pt x="15486" y="4907"/>
                    <a:pt x="15433" y="4907"/>
                  </a:cubicBezTo>
                  <a:close/>
                  <a:moveTo>
                    <a:pt x="16003" y="4907"/>
                  </a:moveTo>
                  <a:cubicBezTo>
                    <a:pt x="15950" y="4907"/>
                    <a:pt x="15907" y="4950"/>
                    <a:pt x="15907" y="5002"/>
                  </a:cubicBezTo>
                  <a:cubicBezTo>
                    <a:pt x="15907" y="5055"/>
                    <a:pt x="15950" y="5097"/>
                    <a:pt x="16003" y="5097"/>
                  </a:cubicBezTo>
                  <a:lnTo>
                    <a:pt x="16444" y="5097"/>
                  </a:lnTo>
                  <a:cubicBezTo>
                    <a:pt x="16485" y="5097"/>
                    <a:pt x="16526" y="5097"/>
                    <a:pt x="16567" y="5099"/>
                  </a:cubicBezTo>
                  <a:lnTo>
                    <a:pt x="16571" y="5099"/>
                  </a:lnTo>
                  <a:cubicBezTo>
                    <a:pt x="16622" y="5099"/>
                    <a:pt x="16664" y="5059"/>
                    <a:pt x="16666" y="5008"/>
                  </a:cubicBezTo>
                  <a:cubicBezTo>
                    <a:pt x="16668" y="4956"/>
                    <a:pt x="16628" y="4911"/>
                    <a:pt x="16574" y="4910"/>
                  </a:cubicBezTo>
                  <a:cubicBezTo>
                    <a:pt x="16532" y="4908"/>
                    <a:pt x="16488" y="4907"/>
                    <a:pt x="16444" y="4907"/>
                  </a:cubicBezTo>
                  <a:close/>
                  <a:moveTo>
                    <a:pt x="17135" y="4977"/>
                  </a:moveTo>
                  <a:cubicBezTo>
                    <a:pt x="17091" y="4977"/>
                    <a:pt x="17052" y="5008"/>
                    <a:pt x="17042" y="5053"/>
                  </a:cubicBezTo>
                  <a:cubicBezTo>
                    <a:pt x="17032" y="5104"/>
                    <a:pt x="17065" y="5154"/>
                    <a:pt x="17116" y="5165"/>
                  </a:cubicBezTo>
                  <a:cubicBezTo>
                    <a:pt x="17297" y="5202"/>
                    <a:pt x="17475" y="5255"/>
                    <a:pt x="17647" y="5321"/>
                  </a:cubicBezTo>
                  <a:cubicBezTo>
                    <a:pt x="17658" y="5325"/>
                    <a:pt x="17669" y="5328"/>
                    <a:pt x="17681" y="5328"/>
                  </a:cubicBezTo>
                  <a:cubicBezTo>
                    <a:pt x="17719" y="5328"/>
                    <a:pt x="17755" y="5304"/>
                    <a:pt x="17769" y="5267"/>
                  </a:cubicBezTo>
                  <a:cubicBezTo>
                    <a:pt x="17788" y="5218"/>
                    <a:pt x="17764" y="5163"/>
                    <a:pt x="17715" y="5145"/>
                  </a:cubicBezTo>
                  <a:cubicBezTo>
                    <a:pt x="17534" y="5074"/>
                    <a:pt x="17345" y="5018"/>
                    <a:pt x="17154" y="4979"/>
                  </a:cubicBezTo>
                  <a:cubicBezTo>
                    <a:pt x="17148" y="4977"/>
                    <a:pt x="17141" y="4977"/>
                    <a:pt x="17135" y="4977"/>
                  </a:cubicBezTo>
                  <a:close/>
                  <a:moveTo>
                    <a:pt x="18192" y="5387"/>
                  </a:moveTo>
                  <a:cubicBezTo>
                    <a:pt x="18159" y="5387"/>
                    <a:pt x="18128" y="5404"/>
                    <a:pt x="18110" y="5434"/>
                  </a:cubicBezTo>
                  <a:cubicBezTo>
                    <a:pt x="18083" y="5479"/>
                    <a:pt x="18098" y="5537"/>
                    <a:pt x="18143" y="5564"/>
                  </a:cubicBezTo>
                  <a:cubicBezTo>
                    <a:pt x="18301" y="5658"/>
                    <a:pt x="18452" y="5766"/>
                    <a:pt x="18592" y="5885"/>
                  </a:cubicBezTo>
                  <a:cubicBezTo>
                    <a:pt x="18611" y="5901"/>
                    <a:pt x="18632" y="5908"/>
                    <a:pt x="18653" y="5908"/>
                  </a:cubicBezTo>
                  <a:cubicBezTo>
                    <a:pt x="18680" y="5908"/>
                    <a:pt x="18708" y="5896"/>
                    <a:pt x="18726" y="5875"/>
                  </a:cubicBezTo>
                  <a:cubicBezTo>
                    <a:pt x="18760" y="5834"/>
                    <a:pt x="18756" y="5775"/>
                    <a:pt x="18715" y="5741"/>
                  </a:cubicBezTo>
                  <a:cubicBezTo>
                    <a:pt x="18567" y="5614"/>
                    <a:pt x="18407" y="5500"/>
                    <a:pt x="18240" y="5400"/>
                  </a:cubicBezTo>
                  <a:cubicBezTo>
                    <a:pt x="18225" y="5392"/>
                    <a:pt x="18209" y="5387"/>
                    <a:pt x="18192" y="5387"/>
                  </a:cubicBezTo>
                  <a:close/>
                  <a:moveTo>
                    <a:pt x="19055" y="6121"/>
                  </a:moveTo>
                  <a:cubicBezTo>
                    <a:pt x="19033" y="6121"/>
                    <a:pt x="19012" y="6128"/>
                    <a:pt x="18994" y="6143"/>
                  </a:cubicBezTo>
                  <a:cubicBezTo>
                    <a:pt x="18954" y="6177"/>
                    <a:pt x="18949" y="6237"/>
                    <a:pt x="18983" y="6277"/>
                  </a:cubicBezTo>
                  <a:cubicBezTo>
                    <a:pt x="19101" y="6418"/>
                    <a:pt x="19209" y="6570"/>
                    <a:pt x="19302" y="6728"/>
                  </a:cubicBezTo>
                  <a:cubicBezTo>
                    <a:pt x="19320" y="6757"/>
                    <a:pt x="19352" y="6774"/>
                    <a:pt x="19384" y="6774"/>
                  </a:cubicBezTo>
                  <a:cubicBezTo>
                    <a:pt x="19401" y="6774"/>
                    <a:pt x="19417" y="6769"/>
                    <a:pt x="19432" y="6761"/>
                  </a:cubicBezTo>
                  <a:cubicBezTo>
                    <a:pt x="19478" y="6734"/>
                    <a:pt x="19492" y="6675"/>
                    <a:pt x="19466" y="6631"/>
                  </a:cubicBezTo>
                  <a:cubicBezTo>
                    <a:pt x="19367" y="6464"/>
                    <a:pt x="19253" y="6303"/>
                    <a:pt x="19128" y="6155"/>
                  </a:cubicBezTo>
                  <a:cubicBezTo>
                    <a:pt x="19109" y="6132"/>
                    <a:pt x="19082" y="6121"/>
                    <a:pt x="19055" y="6121"/>
                  </a:cubicBezTo>
                  <a:close/>
                  <a:moveTo>
                    <a:pt x="19631" y="7095"/>
                  </a:moveTo>
                  <a:cubicBezTo>
                    <a:pt x="19620" y="7095"/>
                    <a:pt x="19608" y="7097"/>
                    <a:pt x="19597" y="7101"/>
                  </a:cubicBezTo>
                  <a:cubicBezTo>
                    <a:pt x="19548" y="7120"/>
                    <a:pt x="19525" y="7176"/>
                    <a:pt x="19543" y="7224"/>
                  </a:cubicBezTo>
                  <a:cubicBezTo>
                    <a:pt x="19609" y="7396"/>
                    <a:pt x="19661" y="7575"/>
                    <a:pt x="19698" y="7754"/>
                  </a:cubicBezTo>
                  <a:cubicBezTo>
                    <a:pt x="19706" y="7799"/>
                    <a:pt x="19747" y="7830"/>
                    <a:pt x="19790" y="7830"/>
                  </a:cubicBezTo>
                  <a:cubicBezTo>
                    <a:pt x="19797" y="7830"/>
                    <a:pt x="19803" y="7829"/>
                    <a:pt x="19809" y="7829"/>
                  </a:cubicBezTo>
                  <a:cubicBezTo>
                    <a:pt x="19861" y="7818"/>
                    <a:pt x="19894" y="7768"/>
                    <a:pt x="19884" y="7717"/>
                  </a:cubicBezTo>
                  <a:cubicBezTo>
                    <a:pt x="19845" y="7527"/>
                    <a:pt x="19790" y="7338"/>
                    <a:pt x="19720" y="7156"/>
                  </a:cubicBezTo>
                  <a:cubicBezTo>
                    <a:pt x="19706" y="7118"/>
                    <a:pt x="19670" y="7095"/>
                    <a:pt x="19631" y="7095"/>
                  </a:cubicBezTo>
                  <a:close/>
                  <a:moveTo>
                    <a:pt x="19853" y="8205"/>
                  </a:moveTo>
                  <a:cubicBezTo>
                    <a:pt x="19801" y="8207"/>
                    <a:pt x="19761" y="8250"/>
                    <a:pt x="19761" y="8303"/>
                  </a:cubicBezTo>
                  <a:cubicBezTo>
                    <a:pt x="19763" y="8340"/>
                    <a:pt x="19764" y="8379"/>
                    <a:pt x="19764" y="8416"/>
                  </a:cubicBezTo>
                  <a:lnTo>
                    <a:pt x="19764" y="8869"/>
                  </a:lnTo>
                  <a:cubicBezTo>
                    <a:pt x="19764" y="8922"/>
                    <a:pt x="19806" y="8964"/>
                    <a:pt x="19858" y="8964"/>
                  </a:cubicBezTo>
                  <a:cubicBezTo>
                    <a:pt x="19911" y="8964"/>
                    <a:pt x="19953" y="8922"/>
                    <a:pt x="19953" y="8869"/>
                  </a:cubicBezTo>
                  <a:lnTo>
                    <a:pt x="19953" y="8416"/>
                  </a:lnTo>
                  <a:cubicBezTo>
                    <a:pt x="19953" y="8376"/>
                    <a:pt x="19953" y="8337"/>
                    <a:pt x="19952" y="8297"/>
                  </a:cubicBezTo>
                  <a:cubicBezTo>
                    <a:pt x="19950" y="8245"/>
                    <a:pt x="19907" y="8205"/>
                    <a:pt x="19857" y="8205"/>
                  </a:cubicBezTo>
                  <a:close/>
                  <a:moveTo>
                    <a:pt x="19858" y="9344"/>
                  </a:moveTo>
                  <a:cubicBezTo>
                    <a:pt x="19806" y="9344"/>
                    <a:pt x="19764" y="9385"/>
                    <a:pt x="19764" y="9439"/>
                  </a:cubicBezTo>
                  <a:lnTo>
                    <a:pt x="19764" y="10007"/>
                  </a:lnTo>
                  <a:cubicBezTo>
                    <a:pt x="19764" y="10059"/>
                    <a:pt x="19806" y="10102"/>
                    <a:pt x="19858" y="10102"/>
                  </a:cubicBezTo>
                  <a:cubicBezTo>
                    <a:pt x="19911" y="10102"/>
                    <a:pt x="19953" y="10059"/>
                    <a:pt x="19953" y="10007"/>
                  </a:cubicBezTo>
                  <a:lnTo>
                    <a:pt x="19953" y="9439"/>
                  </a:lnTo>
                  <a:cubicBezTo>
                    <a:pt x="19953" y="9385"/>
                    <a:pt x="19911" y="9344"/>
                    <a:pt x="19858" y="9344"/>
                  </a:cubicBezTo>
                  <a:close/>
                  <a:moveTo>
                    <a:pt x="19858" y="10481"/>
                  </a:moveTo>
                  <a:cubicBezTo>
                    <a:pt x="19806" y="10481"/>
                    <a:pt x="19764" y="10524"/>
                    <a:pt x="19764" y="10576"/>
                  </a:cubicBezTo>
                  <a:lnTo>
                    <a:pt x="19764" y="11146"/>
                  </a:lnTo>
                  <a:cubicBezTo>
                    <a:pt x="19764" y="11198"/>
                    <a:pt x="19806" y="11241"/>
                    <a:pt x="19858" y="11241"/>
                  </a:cubicBezTo>
                  <a:cubicBezTo>
                    <a:pt x="19911" y="11241"/>
                    <a:pt x="19953" y="11198"/>
                    <a:pt x="19953" y="11146"/>
                  </a:cubicBezTo>
                  <a:lnTo>
                    <a:pt x="19953" y="10576"/>
                  </a:lnTo>
                  <a:cubicBezTo>
                    <a:pt x="19953" y="10524"/>
                    <a:pt x="19911" y="10481"/>
                    <a:pt x="19858" y="10481"/>
                  </a:cubicBezTo>
                  <a:close/>
                  <a:moveTo>
                    <a:pt x="19858" y="11620"/>
                  </a:moveTo>
                  <a:cubicBezTo>
                    <a:pt x="19806" y="11620"/>
                    <a:pt x="19764" y="11663"/>
                    <a:pt x="19764" y="11715"/>
                  </a:cubicBezTo>
                  <a:lnTo>
                    <a:pt x="19764" y="12283"/>
                  </a:lnTo>
                  <a:cubicBezTo>
                    <a:pt x="19764" y="12337"/>
                    <a:pt x="19806" y="12379"/>
                    <a:pt x="19858" y="12379"/>
                  </a:cubicBezTo>
                  <a:cubicBezTo>
                    <a:pt x="19911" y="12379"/>
                    <a:pt x="19953" y="12337"/>
                    <a:pt x="19953" y="12283"/>
                  </a:cubicBezTo>
                  <a:lnTo>
                    <a:pt x="19953" y="11715"/>
                  </a:lnTo>
                  <a:cubicBezTo>
                    <a:pt x="19953" y="11663"/>
                    <a:pt x="19911" y="11620"/>
                    <a:pt x="19858" y="11620"/>
                  </a:cubicBezTo>
                  <a:close/>
                  <a:moveTo>
                    <a:pt x="19858" y="12758"/>
                  </a:moveTo>
                  <a:cubicBezTo>
                    <a:pt x="19806" y="12758"/>
                    <a:pt x="19764" y="12800"/>
                    <a:pt x="19764" y="12853"/>
                  </a:cubicBezTo>
                  <a:lnTo>
                    <a:pt x="19764" y="13422"/>
                  </a:lnTo>
                  <a:cubicBezTo>
                    <a:pt x="19764" y="13474"/>
                    <a:pt x="19806" y="13517"/>
                    <a:pt x="19858" y="13517"/>
                  </a:cubicBezTo>
                  <a:cubicBezTo>
                    <a:pt x="19911" y="13517"/>
                    <a:pt x="19953" y="13474"/>
                    <a:pt x="19953" y="13422"/>
                  </a:cubicBezTo>
                  <a:lnTo>
                    <a:pt x="19953" y="12853"/>
                  </a:lnTo>
                  <a:cubicBezTo>
                    <a:pt x="19953" y="12800"/>
                    <a:pt x="19911" y="12758"/>
                    <a:pt x="19858" y="12758"/>
                  </a:cubicBezTo>
                  <a:close/>
                  <a:moveTo>
                    <a:pt x="19858" y="13896"/>
                  </a:moveTo>
                  <a:cubicBezTo>
                    <a:pt x="19806" y="13896"/>
                    <a:pt x="19764" y="13939"/>
                    <a:pt x="19764" y="13991"/>
                  </a:cubicBezTo>
                  <a:lnTo>
                    <a:pt x="19764" y="14560"/>
                  </a:lnTo>
                  <a:cubicBezTo>
                    <a:pt x="19764" y="14613"/>
                    <a:pt x="19806" y="14655"/>
                    <a:pt x="19858" y="14655"/>
                  </a:cubicBezTo>
                  <a:cubicBezTo>
                    <a:pt x="19911" y="14655"/>
                    <a:pt x="19953" y="14613"/>
                    <a:pt x="19953" y="14560"/>
                  </a:cubicBezTo>
                  <a:lnTo>
                    <a:pt x="19953" y="13991"/>
                  </a:lnTo>
                  <a:cubicBezTo>
                    <a:pt x="19953" y="13939"/>
                    <a:pt x="19911" y="13896"/>
                    <a:pt x="19858" y="13896"/>
                  </a:cubicBezTo>
                  <a:close/>
                  <a:moveTo>
                    <a:pt x="19858" y="15035"/>
                  </a:moveTo>
                  <a:cubicBezTo>
                    <a:pt x="19806" y="15035"/>
                    <a:pt x="19764" y="15077"/>
                    <a:pt x="19764" y="15129"/>
                  </a:cubicBezTo>
                  <a:lnTo>
                    <a:pt x="19764" y="15698"/>
                  </a:lnTo>
                  <a:cubicBezTo>
                    <a:pt x="19764" y="15751"/>
                    <a:pt x="19806" y="15793"/>
                    <a:pt x="19858" y="15793"/>
                  </a:cubicBezTo>
                  <a:cubicBezTo>
                    <a:pt x="19911" y="15793"/>
                    <a:pt x="19953" y="15751"/>
                    <a:pt x="19953" y="15698"/>
                  </a:cubicBezTo>
                  <a:lnTo>
                    <a:pt x="19953" y="15129"/>
                  </a:lnTo>
                  <a:cubicBezTo>
                    <a:pt x="19953" y="15077"/>
                    <a:pt x="19911" y="15035"/>
                    <a:pt x="19858" y="15035"/>
                  </a:cubicBezTo>
                  <a:close/>
                  <a:moveTo>
                    <a:pt x="19858" y="16172"/>
                  </a:moveTo>
                  <a:cubicBezTo>
                    <a:pt x="19807" y="16172"/>
                    <a:pt x="19764" y="16213"/>
                    <a:pt x="19763" y="16266"/>
                  </a:cubicBezTo>
                  <a:cubicBezTo>
                    <a:pt x="19759" y="16450"/>
                    <a:pt x="19740" y="16634"/>
                    <a:pt x="19706" y="16815"/>
                  </a:cubicBezTo>
                  <a:cubicBezTo>
                    <a:pt x="19696" y="16866"/>
                    <a:pt x="19730" y="16916"/>
                    <a:pt x="19781" y="16926"/>
                  </a:cubicBezTo>
                  <a:cubicBezTo>
                    <a:pt x="19788" y="16927"/>
                    <a:pt x="19793" y="16928"/>
                    <a:pt x="19799" y="16928"/>
                  </a:cubicBezTo>
                  <a:cubicBezTo>
                    <a:pt x="19843" y="16928"/>
                    <a:pt x="19884" y="16895"/>
                    <a:pt x="19892" y="16850"/>
                  </a:cubicBezTo>
                  <a:cubicBezTo>
                    <a:pt x="19928" y="16660"/>
                    <a:pt x="19949" y="16464"/>
                    <a:pt x="19953" y="16269"/>
                  </a:cubicBezTo>
                  <a:cubicBezTo>
                    <a:pt x="19953" y="16217"/>
                    <a:pt x="19912" y="16174"/>
                    <a:pt x="19860" y="16172"/>
                  </a:cubicBezTo>
                  <a:close/>
                  <a:moveTo>
                    <a:pt x="19647" y="17285"/>
                  </a:moveTo>
                  <a:cubicBezTo>
                    <a:pt x="19608" y="17285"/>
                    <a:pt x="19572" y="17309"/>
                    <a:pt x="19558" y="17347"/>
                  </a:cubicBezTo>
                  <a:cubicBezTo>
                    <a:pt x="19493" y="17520"/>
                    <a:pt x="19415" y="17688"/>
                    <a:pt x="19323" y="17847"/>
                  </a:cubicBezTo>
                  <a:cubicBezTo>
                    <a:pt x="19297" y="17892"/>
                    <a:pt x="19312" y="17950"/>
                    <a:pt x="19358" y="17976"/>
                  </a:cubicBezTo>
                  <a:cubicBezTo>
                    <a:pt x="19373" y="17985"/>
                    <a:pt x="19389" y="17989"/>
                    <a:pt x="19405" y="17989"/>
                  </a:cubicBezTo>
                  <a:cubicBezTo>
                    <a:pt x="19437" y="17989"/>
                    <a:pt x="19470" y="17972"/>
                    <a:pt x="19487" y="17942"/>
                  </a:cubicBezTo>
                  <a:cubicBezTo>
                    <a:pt x="19584" y="17774"/>
                    <a:pt x="19667" y="17596"/>
                    <a:pt x="19735" y="17413"/>
                  </a:cubicBezTo>
                  <a:cubicBezTo>
                    <a:pt x="19754" y="17364"/>
                    <a:pt x="19728" y="17309"/>
                    <a:pt x="19679" y="17291"/>
                  </a:cubicBezTo>
                  <a:cubicBezTo>
                    <a:pt x="19669" y="17287"/>
                    <a:pt x="19657" y="17285"/>
                    <a:pt x="19647" y="17285"/>
                  </a:cubicBezTo>
                  <a:close/>
                  <a:moveTo>
                    <a:pt x="19081" y="18267"/>
                  </a:moveTo>
                  <a:cubicBezTo>
                    <a:pt x="19054" y="18267"/>
                    <a:pt x="19027" y="18279"/>
                    <a:pt x="19008" y="18302"/>
                  </a:cubicBezTo>
                  <a:cubicBezTo>
                    <a:pt x="18891" y="18444"/>
                    <a:pt x="18762" y="18577"/>
                    <a:pt x="18623" y="18697"/>
                  </a:cubicBezTo>
                  <a:cubicBezTo>
                    <a:pt x="18584" y="18731"/>
                    <a:pt x="18579" y="18792"/>
                    <a:pt x="18613" y="18831"/>
                  </a:cubicBezTo>
                  <a:cubicBezTo>
                    <a:pt x="18632" y="18853"/>
                    <a:pt x="18659" y="18864"/>
                    <a:pt x="18685" y="18864"/>
                  </a:cubicBezTo>
                  <a:cubicBezTo>
                    <a:pt x="18707" y="18864"/>
                    <a:pt x="18729" y="18856"/>
                    <a:pt x="18747" y="18841"/>
                  </a:cubicBezTo>
                  <a:cubicBezTo>
                    <a:pt x="18894" y="18713"/>
                    <a:pt x="19031" y="18573"/>
                    <a:pt x="19155" y="18422"/>
                  </a:cubicBezTo>
                  <a:cubicBezTo>
                    <a:pt x="19188" y="18381"/>
                    <a:pt x="19183" y="18322"/>
                    <a:pt x="19141" y="18289"/>
                  </a:cubicBezTo>
                  <a:cubicBezTo>
                    <a:pt x="19124" y="18274"/>
                    <a:pt x="19103" y="18267"/>
                    <a:pt x="19081" y="18267"/>
                  </a:cubicBezTo>
                  <a:close/>
                  <a:moveTo>
                    <a:pt x="18227" y="19011"/>
                  </a:moveTo>
                  <a:cubicBezTo>
                    <a:pt x="18210" y="19011"/>
                    <a:pt x="18193" y="19015"/>
                    <a:pt x="18178" y="19025"/>
                  </a:cubicBezTo>
                  <a:cubicBezTo>
                    <a:pt x="18020" y="19121"/>
                    <a:pt x="17854" y="19205"/>
                    <a:pt x="17684" y="19273"/>
                  </a:cubicBezTo>
                  <a:cubicBezTo>
                    <a:pt x="17635" y="19293"/>
                    <a:pt x="17612" y="19348"/>
                    <a:pt x="17632" y="19397"/>
                  </a:cubicBezTo>
                  <a:cubicBezTo>
                    <a:pt x="17647" y="19433"/>
                    <a:pt x="17682" y="19456"/>
                    <a:pt x="17719" y="19456"/>
                  </a:cubicBezTo>
                  <a:cubicBezTo>
                    <a:pt x="17731" y="19456"/>
                    <a:pt x="17744" y="19454"/>
                    <a:pt x="17755" y="19449"/>
                  </a:cubicBezTo>
                  <a:cubicBezTo>
                    <a:pt x="17935" y="19377"/>
                    <a:pt x="18110" y="19288"/>
                    <a:pt x="18276" y="19186"/>
                  </a:cubicBezTo>
                  <a:cubicBezTo>
                    <a:pt x="18321" y="19159"/>
                    <a:pt x="18335" y="19101"/>
                    <a:pt x="18308" y="19056"/>
                  </a:cubicBezTo>
                  <a:cubicBezTo>
                    <a:pt x="18290" y="19027"/>
                    <a:pt x="18259" y="19011"/>
                    <a:pt x="18227" y="19011"/>
                  </a:cubicBezTo>
                  <a:close/>
                  <a:moveTo>
                    <a:pt x="17177" y="19434"/>
                  </a:moveTo>
                  <a:cubicBezTo>
                    <a:pt x="17170" y="19434"/>
                    <a:pt x="17163" y="19435"/>
                    <a:pt x="17156" y="19436"/>
                  </a:cubicBezTo>
                  <a:cubicBezTo>
                    <a:pt x="16977" y="19475"/>
                    <a:pt x="16793" y="19500"/>
                    <a:pt x="16609" y="19509"/>
                  </a:cubicBezTo>
                  <a:cubicBezTo>
                    <a:pt x="16556" y="19511"/>
                    <a:pt x="16516" y="19556"/>
                    <a:pt x="16519" y="19608"/>
                  </a:cubicBezTo>
                  <a:cubicBezTo>
                    <a:pt x="16521" y="19659"/>
                    <a:pt x="16563" y="19698"/>
                    <a:pt x="16613" y="19698"/>
                  </a:cubicBezTo>
                  <a:lnTo>
                    <a:pt x="16618" y="19698"/>
                  </a:lnTo>
                  <a:cubicBezTo>
                    <a:pt x="16812" y="19688"/>
                    <a:pt x="17007" y="19662"/>
                    <a:pt x="17197" y="19621"/>
                  </a:cubicBezTo>
                  <a:cubicBezTo>
                    <a:pt x="17249" y="19610"/>
                    <a:pt x="17281" y="19559"/>
                    <a:pt x="17269" y="19509"/>
                  </a:cubicBezTo>
                  <a:cubicBezTo>
                    <a:pt x="17260" y="19464"/>
                    <a:pt x="17221" y="19434"/>
                    <a:pt x="17177" y="19434"/>
                  </a:cubicBezTo>
                  <a:close/>
                  <a:moveTo>
                    <a:pt x="15475" y="19512"/>
                  </a:moveTo>
                  <a:cubicBezTo>
                    <a:pt x="15423" y="19512"/>
                    <a:pt x="15380" y="19555"/>
                    <a:pt x="15380" y="19607"/>
                  </a:cubicBezTo>
                  <a:cubicBezTo>
                    <a:pt x="15380" y="19660"/>
                    <a:pt x="15423" y="19702"/>
                    <a:pt x="15475" y="19702"/>
                  </a:cubicBezTo>
                  <a:lnTo>
                    <a:pt x="16044" y="19702"/>
                  </a:lnTo>
                  <a:cubicBezTo>
                    <a:pt x="16097" y="19702"/>
                    <a:pt x="16139" y="19660"/>
                    <a:pt x="16139" y="19607"/>
                  </a:cubicBezTo>
                  <a:cubicBezTo>
                    <a:pt x="16139" y="19555"/>
                    <a:pt x="16097" y="19512"/>
                    <a:pt x="16044" y="19512"/>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a:off x="6401393" y="3360806"/>
              <a:ext cx="12565" cy="15769"/>
            </a:xfrm>
            <a:custGeom>
              <a:avLst/>
              <a:gdLst/>
              <a:ahLst/>
              <a:cxnLst/>
              <a:rect l="l" t="t" r="r" b="b"/>
              <a:pathLst>
                <a:path w="251" h="315" extrusionOk="0">
                  <a:moveTo>
                    <a:pt x="0" y="1"/>
                  </a:moveTo>
                  <a:lnTo>
                    <a:pt x="0" y="315"/>
                  </a:lnTo>
                  <a:lnTo>
                    <a:pt x="251" y="315"/>
                  </a:lnTo>
                  <a:lnTo>
                    <a:pt x="251" y="1"/>
                  </a:ln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0"/>
            <p:cNvSpPr/>
            <p:nvPr/>
          </p:nvSpPr>
          <p:spPr>
            <a:xfrm>
              <a:off x="5639880" y="3969237"/>
              <a:ext cx="207093" cy="568964"/>
            </a:xfrm>
            <a:custGeom>
              <a:avLst/>
              <a:gdLst/>
              <a:ahLst/>
              <a:cxnLst/>
              <a:rect l="l" t="t" r="r" b="b"/>
              <a:pathLst>
                <a:path w="3717" h="9764" extrusionOk="0">
                  <a:moveTo>
                    <a:pt x="95" y="1"/>
                  </a:moveTo>
                  <a:cubicBezTo>
                    <a:pt x="43" y="1"/>
                    <a:pt x="1" y="43"/>
                    <a:pt x="1" y="96"/>
                  </a:cubicBezTo>
                  <a:lnTo>
                    <a:pt x="1" y="6444"/>
                  </a:lnTo>
                  <a:cubicBezTo>
                    <a:pt x="1" y="8274"/>
                    <a:pt x="1489" y="9764"/>
                    <a:pt x="3320" y="9764"/>
                  </a:cubicBezTo>
                  <a:lnTo>
                    <a:pt x="3622" y="9764"/>
                  </a:lnTo>
                  <a:cubicBezTo>
                    <a:pt x="3675" y="9764"/>
                    <a:pt x="3717" y="9721"/>
                    <a:pt x="3717" y="9669"/>
                  </a:cubicBezTo>
                  <a:cubicBezTo>
                    <a:pt x="3717" y="9616"/>
                    <a:pt x="3675" y="9574"/>
                    <a:pt x="3622" y="9574"/>
                  </a:cubicBezTo>
                  <a:lnTo>
                    <a:pt x="3320" y="9574"/>
                  </a:lnTo>
                  <a:cubicBezTo>
                    <a:pt x="1594" y="9574"/>
                    <a:pt x="190" y="8170"/>
                    <a:pt x="190" y="6444"/>
                  </a:cubicBezTo>
                  <a:lnTo>
                    <a:pt x="190" y="96"/>
                  </a:lnTo>
                  <a:cubicBezTo>
                    <a:pt x="190" y="43"/>
                    <a:pt x="147" y="1"/>
                    <a:pt x="9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0"/>
            <p:cNvSpPr/>
            <p:nvPr/>
          </p:nvSpPr>
          <p:spPr>
            <a:xfrm>
              <a:off x="5639880" y="3328183"/>
              <a:ext cx="207093" cy="544001"/>
            </a:xfrm>
            <a:custGeom>
              <a:avLst/>
              <a:gdLst/>
              <a:ahLst/>
              <a:cxnLst/>
              <a:rect l="l" t="t" r="r" b="b"/>
              <a:pathLst>
                <a:path w="3717" h="9764" extrusionOk="0">
                  <a:moveTo>
                    <a:pt x="3320" y="0"/>
                  </a:moveTo>
                  <a:cubicBezTo>
                    <a:pt x="1489" y="0"/>
                    <a:pt x="1" y="1490"/>
                    <a:pt x="1" y="3320"/>
                  </a:cubicBezTo>
                  <a:lnTo>
                    <a:pt x="1" y="9669"/>
                  </a:lnTo>
                  <a:cubicBezTo>
                    <a:pt x="1" y="9721"/>
                    <a:pt x="43" y="9764"/>
                    <a:pt x="95" y="9764"/>
                  </a:cubicBezTo>
                  <a:cubicBezTo>
                    <a:pt x="147" y="9764"/>
                    <a:pt x="190" y="9721"/>
                    <a:pt x="190" y="9669"/>
                  </a:cubicBezTo>
                  <a:lnTo>
                    <a:pt x="190" y="3320"/>
                  </a:lnTo>
                  <a:cubicBezTo>
                    <a:pt x="190" y="1595"/>
                    <a:pt x="1594" y="191"/>
                    <a:pt x="3320" y="191"/>
                  </a:cubicBezTo>
                  <a:lnTo>
                    <a:pt x="3622" y="191"/>
                  </a:lnTo>
                  <a:cubicBezTo>
                    <a:pt x="3675" y="191"/>
                    <a:pt x="3717" y="148"/>
                    <a:pt x="3717" y="96"/>
                  </a:cubicBezTo>
                  <a:cubicBezTo>
                    <a:pt x="3717" y="43"/>
                    <a:pt x="3675" y="0"/>
                    <a:pt x="362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0"/>
            <p:cNvSpPr/>
            <p:nvPr/>
          </p:nvSpPr>
          <p:spPr>
            <a:xfrm>
              <a:off x="7713296" y="3969236"/>
              <a:ext cx="207148" cy="563505"/>
            </a:xfrm>
            <a:custGeom>
              <a:avLst/>
              <a:gdLst/>
              <a:ahLst/>
              <a:cxnLst/>
              <a:rect l="l" t="t" r="r" b="b"/>
              <a:pathLst>
                <a:path w="3718" h="9764" extrusionOk="0">
                  <a:moveTo>
                    <a:pt x="3622" y="1"/>
                  </a:moveTo>
                  <a:cubicBezTo>
                    <a:pt x="3570" y="1"/>
                    <a:pt x="3528" y="43"/>
                    <a:pt x="3528" y="96"/>
                  </a:cubicBezTo>
                  <a:lnTo>
                    <a:pt x="3528" y="6444"/>
                  </a:lnTo>
                  <a:cubicBezTo>
                    <a:pt x="3528" y="8170"/>
                    <a:pt x="2123" y="9574"/>
                    <a:pt x="398" y="9574"/>
                  </a:cubicBezTo>
                  <a:lnTo>
                    <a:pt x="96" y="9574"/>
                  </a:lnTo>
                  <a:cubicBezTo>
                    <a:pt x="43" y="9574"/>
                    <a:pt x="0" y="9616"/>
                    <a:pt x="0" y="9669"/>
                  </a:cubicBezTo>
                  <a:cubicBezTo>
                    <a:pt x="0" y="9721"/>
                    <a:pt x="43" y="9764"/>
                    <a:pt x="96" y="9764"/>
                  </a:cubicBezTo>
                  <a:lnTo>
                    <a:pt x="398" y="9764"/>
                  </a:lnTo>
                  <a:cubicBezTo>
                    <a:pt x="2228" y="9764"/>
                    <a:pt x="3717" y="8274"/>
                    <a:pt x="3717" y="6444"/>
                  </a:cubicBezTo>
                  <a:lnTo>
                    <a:pt x="3717" y="96"/>
                  </a:lnTo>
                  <a:cubicBezTo>
                    <a:pt x="3717" y="43"/>
                    <a:pt x="3675" y="1"/>
                    <a:pt x="362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0"/>
            <p:cNvSpPr/>
            <p:nvPr/>
          </p:nvSpPr>
          <p:spPr>
            <a:xfrm>
              <a:off x="7713296" y="3328183"/>
              <a:ext cx="207148" cy="544001"/>
            </a:xfrm>
            <a:custGeom>
              <a:avLst/>
              <a:gdLst/>
              <a:ahLst/>
              <a:cxnLst/>
              <a:rect l="l" t="t" r="r" b="b"/>
              <a:pathLst>
                <a:path w="3718" h="9764" extrusionOk="0">
                  <a:moveTo>
                    <a:pt x="96" y="0"/>
                  </a:moveTo>
                  <a:cubicBezTo>
                    <a:pt x="43" y="0"/>
                    <a:pt x="0" y="43"/>
                    <a:pt x="0" y="96"/>
                  </a:cubicBezTo>
                  <a:cubicBezTo>
                    <a:pt x="0" y="148"/>
                    <a:pt x="43" y="191"/>
                    <a:pt x="96" y="191"/>
                  </a:cubicBezTo>
                  <a:lnTo>
                    <a:pt x="398" y="191"/>
                  </a:lnTo>
                  <a:cubicBezTo>
                    <a:pt x="2123" y="191"/>
                    <a:pt x="3528" y="1595"/>
                    <a:pt x="3528" y="3320"/>
                  </a:cubicBezTo>
                  <a:lnTo>
                    <a:pt x="3528" y="9669"/>
                  </a:lnTo>
                  <a:cubicBezTo>
                    <a:pt x="3528" y="9721"/>
                    <a:pt x="3570" y="9764"/>
                    <a:pt x="3622" y="9764"/>
                  </a:cubicBezTo>
                  <a:cubicBezTo>
                    <a:pt x="3675" y="9764"/>
                    <a:pt x="3717" y="9721"/>
                    <a:pt x="3717" y="9669"/>
                  </a:cubicBezTo>
                  <a:lnTo>
                    <a:pt x="3717" y="3320"/>
                  </a:lnTo>
                  <a:cubicBezTo>
                    <a:pt x="3717" y="1490"/>
                    <a:pt x="2228" y="0"/>
                    <a:pt x="398"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0"/>
            <p:cNvSpPr/>
            <p:nvPr/>
          </p:nvSpPr>
          <p:spPr>
            <a:xfrm>
              <a:off x="7855981" y="3861595"/>
              <a:ext cx="118283" cy="118283"/>
            </a:xfrm>
            <a:custGeom>
              <a:avLst/>
              <a:gdLst/>
              <a:ahLst/>
              <a:cxnLst/>
              <a:rect l="l" t="t" r="r" b="b"/>
              <a:pathLst>
                <a:path w="2123" h="2123" extrusionOk="0">
                  <a:moveTo>
                    <a:pt x="1061" y="190"/>
                  </a:moveTo>
                  <a:cubicBezTo>
                    <a:pt x="1542" y="190"/>
                    <a:pt x="1933" y="581"/>
                    <a:pt x="1933" y="1061"/>
                  </a:cubicBezTo>
                  <a:cubicBezTo>
                    <a:pt x="1933" y="1541"/>
                    <a:pt x="1542" y="1933"/>
                    <a:pt x="1061" y="1933"/>
                  </a:cubicBezTo>
                  <a:cubicBezTo>
                    <a:pt x="581" y="1933"/>
                    <a:pt x="190" y="1541"/>
                    <a:pt x="190" y="1061"/>
                  </a:cubicBezTo>
                  <a:cubicBezTo>
                    <a:pt x="190" y="581"/>
                    <a:pt x="581" y="190"/>
                    <a:pt x="1061" y="190"/>
                  </a:cubicBezTo>
                  <a:close/>
                  <a:moveTo>
                    <a:pt x="1061" y="0"/>
                  </a:moveTo>
                  <a:cubicBezTo>
                    <a:pt x="476" y="0"/>
                    <a:pt x="0" y="476"/>
                    <a:pt x="0" y="1061"/>
                  </a:cubicBezTo>
                  <a:cubicBezTo>
                    <a:pt x="0" y="1646"/>
                    <a:pt x="476" y="2122"/>
                    <a:pt x="1061" y="2122"/>
                  </a:cubicBezTo>
                  <a:cubicBezTo>
                    <a:pt x="1646" y="2122"/>
                    <a:pt x="2123" y="1646"/>
                    <a:pt x="2123" y="1061"/>
                  </a:cubicBezTo>
                  <a:cubicBezTo>
                    <a:pt x="2123" y="476"/>
                    <a:pt x="1646" y="0"/>
                    <a:pt x="1061"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0"/>
            <p:cNvSpPr/>
            <p:nvPr/>
          </p:nvSpPr>
          <p:spPr>
            <a:xfrm>
              <a:off x="7885676" y="3891235"/>
              <a:ext cx="58891" cy="58946"/>
            </a:xfrm>
            <a:custGeom>
              <a:avLst/>
              <a:gdLst/>
              <a:ahLst/>
              <a:cxnLst/>
              <a:rect l="l" t="t" r="r" b="b"/>
              <a:pathLst>
                <a:path w="1057" h="1058" extrusionOk="0">
                  <a:moveTo>
                    <a:pt x="528" y="1"/>
                  </a:moveTo>
                  <a:cubicBezTo>
                    <a:pt x="237" y="1"/>
                    <a:pt x="1" y="238"/>
                    <a:pt x="1" y="529"/>
                  </a:cubicBezTo>
                  <a:cubicBezTo>
                    <a:pt x="1" y="821"/>
                    <a:pt x="237" y="1057"/>
                    <a:pt x="528" y="1057"/>
                  </a:cubicBezTo>
                  <a:cubicBezTo>
                    <a:pt x="820" y="1057"/>
                    <a:pt x="1056" y="821"/>
                    <a:pt x="1056" y="529"/>
                  </a:cubicBezTo>
                  <a:cubicBezTo>
                    <a:pt x="1056" y="238"/>
                    <a:pt x="820" y="1"/>
                    <a:pt x="52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0"/>
            <p:cNvSpPr/>
            <p:nvPr/>
          </p:nvSpPr>
          <p:spPr>
            <a:xfrm>
              <a:off x="7136467" y="2750366"/>
              <a:ext cx="58891" cy="58835"/>
            </a:xfrm>
            <a:custGeom>
              <a:avLst/>
              <a:gdLst/>
              <a:ahLst/>
              <a:cxnLst/>
              <a:rect l="l" t="t" r="r" b="b"/>
              <a:pathLst>
                <a:path w="1057" h="1056" extrusionOk="0">
                  <a:moveTo>
                    <a:pt x="529" y="0"/>
                  </a:moveTo>
                  <a:cubicBezTo>
                    <a:pt x="237" y="0"/>
                    <a:pt x="1" y="237"/>
                    <a:pt x="1" y="529"/>
                  </a:cubicBezTo>
                  <a:cubicBezTo>
                    <a:pt x="1" y="820"/>
                    <a:pt x="237" y="1056"/>
                    <a:pt x="529" y="1056"/>
                  </a:cubicBezTo>
                  <a:cubicBezTo>
                    <a:pt x="820" y="1056"/>
                    <a:pt x="1056" y="820"/>
                    <a:pt x="1056" y="529"/>
                  </a:cubicBezTo>
                  <a:cubicBezTo>
                    <a:pt x="1056" y="237"/>
                    <a:pt x="820" y="0"/>
                    <a:pt x="529"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0"/>
            <p:cNvSpPr/>
            <p:nvPr/>
          </p:nvSpPr>
          <p:spPr>
            <a:xfrm>
              <a:off x="1856083" y="2977404"/>
              <a:ext cx="10642" cy="26465"/>
            </a:xfrm>
            <a:custGeom>
              <a:avLst/>
              <a:gdLst/>
              <a:ahLst/>
              <a:cxnLst/>
              <a:rect l="l" t="t" r="r" b="b"/>
              <a:pathLst>
                <a:path w="191" h="475" extrusionOk="0">
                  <a:moveTo>
                    <a:pt x="95" y="0"/>
                  </a:moveTo>
                  <a:cubicBezTo>
                    <a:pt x="43" y="0"/>
                    <a:pt x="1" y="43"/>
                    <a:pt x="1" y="95"/>
                  </a:cubicBezTo>
                  <a:lnTo>
                    <a:pt x="1" y="380"/>
                  </a:lnTo>
                  <a:cubicBezTo>
                    <a:pt x="1" y="432"/>
                    <a:pt x="43" y="474"/>
                    <a:pt x="95" y="474"/>
                  </a:cubicBezTo>
                  <a:cubicBezTo>
                    <a:pt x="147" y="474"/>
                    <a:pt x="190" y="432"/>
                    <a:pt x="190" y="380"/>
                  </a:cubicBezTo>
                  <a:lnTo>
                    <a:pt x="190" y="95"/>
                  </a:lnTo>
                  <a:cubicBezTo>
                    <a:pt x="190" y="43"/>
                    <a:pt x="147" y="0"/>
                    <a:pt x="95"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0"/>
            <p:cNvSpPr/>
            <p:nvPr/>
          </p:nvSpPr>
          <p:spPr>
            <a:xfrm>
              <a:off x="1088281" y="3025040"/>
              <a:ext cx="778450" cy="1138536"/>
            </a:xfrm>
            <a:custGeom>
              <a:avLst/>
              <a:gdLst/>
              <a:ahLst/>
              <a:cxnLst/>
              <a:rect l="l" t="t" r="r" b="b"/>
              <a:pathLst>
                <a:path w="13972" h="20435" extrusionOk="0">
                  <a:moveTo>
                    <a:pt x="13876" y="1"/>
                  </a:moveTo>
                  <a:cubicBezTo>
                    <a:pt x="13824" y="1"/>
                    <a:pt x="13782" y="44"/>
                    <a:pt x="13782" y="96"/>
                  </a:cubicBezTo>
                  <a:lnTo>
                    <a:pt x="13782" y="576"/>
                  </a:lnTo>
                  <a:cubicBezTo>
                    <a:pt x="13782" y="606"/>
                    <a:pt x="13781" y="636"/>
                    <a:pt x="13780" y="664"/>
                  </a:cubicBezTo>
                  <a:cubicBezTo>
                    <a:pt x="13779" y="717"/>
                    <a:pt x="13820" y="761"/>
                    <a:pt x="13873" y="761"/>
                  </a:cubicBezTo>
                  <a:lnTo>
                    <a:pt x="13875" y="761"/>
                  </a:lnTo>
                  <a:cubicBezTo>
                    <a:pt x="13927" y="761"/>
                    <a:pt x="13969" y="721"/>
                    <a:pt x="13970" y="670"/>
                  </a:cubicBezTo>
                  <a:cubicBezTo>
                    <a:pt x="13971" y="638"/>
                    <a:pt x="13971" y="608"/>
                    <a:pt x="13971" y="576"/>
                  </a:cubicBezTo>
                  <a:lnTo>
                    <a:pt x="13971" y="96"/>
                  </a:lnTo>
                  <a:cubicBezTo>
                    <a:pt x="13971" y="44"/>
                    <a:pt x="13928" y="1"/>
                    <a:pt x="13876" y="1"/>
                  </a:cubicBezTo>
                  <a:close/>
                  <a:moveTo>
                    <a:pt x="13813" y="1139"/>
                  </a:moveTo>
                  <a:cubicBezTo>
                    <a:pt x="13768" y="1139"/>
                    <a:pt x="13729" y="1170"/>
                    <a:pt x="13720" y="1215"/>
                  </a:cubicBezTo>
                  <a:cubicBezTo>
                    <a:pt x="13685" y="1397"/>
                    <a:pt x="13634" y="1576"/>
                    <a:pt x="13569" y="1749"/>
                  </a:cubicBezTo>
                  <a:cubicBezTo>
                    <a:pt x="13550" y="1799"/>
                    <a:pt x="13575" y="1853"/>
                    <a:pt x="13624" y="1871"/>
                  </a:cubicBezTo>
                  <a:cubicBezTo>
                    <a:pt x="13635" y="1876"/>
                    <a:pt x="13646" y="1877"/>
                    <a:pt x="13657" y="1877"/>
                  </a:cubicBezTo>
                  <a:cubicBezTo>
                    <a:pt x="13695" y="1877"/>
                    <a:pt x="13732" y="1855"/>
                    <a:pt x="13746" y="1816"/>
                  </a:cubicBezTo>
                  <a:cubicBezTo>
                    <a:pt x="13815" y="1634"/>
                    <a:pt x="13869" y="1443"/>
                    <a:pt x="13907" y="1252"/>
                  </a:cubicBezTo>
                  <a:cubicBezTo>
                    <a:pt x="13916" y="1201"/>
                    <a:pt x="13883" y="1151"/>
                    <a:pt x="13832" y="1140"/>
                  </a:cubicBezTo>
                  <a:cubicBezTo>
                    <a:pt x="13825" y="1139"/>
                    <a:pt x="13819" y="1139"/>
                    <a:pt x="13813" y="1139"/>
                  </a:cubicBezTo>
                  <a:close/>
                  <a:moveTo>
                    <a:pt x="13412" y="2203"/>
                  </a:moveTo>
                  <a:cubicBezTo>
                    <a:pt x="13379" y="2203"/>
                    <a:pt x="13348" y="2220"/>
                    <a:pt x="13329" y="2250"/>
                  </a:cubicBezTo>
                  <a:cubicBezTo>
                    <a:pt x="13236" y="2410"/>
                    <a:pt x="13130" y="2562"/>
                    <a:pt x="13011" y="2703"/>
                  </a:cubicBezTo>
                  <a:cubicBezTo>
                    <a:pt x="12978" y="2743"/>
                    <a:pt x="12983" y="2804"/>
                    <a:pt x="13023" y="2837"/>
                  </a:cubicBezTo>
                  <a:cubicBezTo>
                    <a:pt x="13040" y="2852"/>
                    <a:pt x="13062" y="2860"/>
                    <a:pt x="13083" y="2860"/>
                  </a:cubicBezTo>
                  <a:cubicBezTo>
                    <a:pt x="13110" y="2860"/>
                    <a:pt x="13137" y="2847"/>
                    <a:pt x="13157" y="2826"/>
                  </a:cubicBezTo>
                  <a:cubicBezTo>
                    <a:pt x="13281" y="2675"/>
                    <a:pt x="13395" y="2515"/>
                    <a:pt x="13494" y="2345"/>
                  </a:cubicBezTo>
                  <a:cubicBezTo>
                    <a:pt x="13520" y="2301"/>
                    <a:pt x="13505" y="2242"/>
                    <a:pt x="13460" y="2216"/>
                  </a:cubicBezTo>
                  <a:cubicBezTo>
                    <a:pt x="13444" y="2207"/>
                    <a:pt x="13428" y="2203"/>
                    <a:pt x="13412" y="2203"/>
                  </a:cubicBezTo>
                  <a:close/>
                  <a:moveTo>
                    <a:pt x="12683" y="3076"/>
                  </a:moveTo>
                  <a:cubicBezTo>
                    <a:pt x="12661" y="3076"/>
                    <a:pt x="12639" y="3083"/>
                    <a:pt x="12621" y="3099"/>
                  </a:cubicBezTo>
                  <a:cubicBezTo>
                    <a:pt x="12481" y="3218"/>
                    <a:pt x="12330" y="3328"/>
                    <a:pt x="12172" y="3423"/>
                  </a:cubicBezTo>
                  <a:cubicBezTo>
                    <a:pt x="12126" y="3450"/>
                    <a:pt x="12112" y="3508"/>
                    <a:pt x="12139" y="3553"/>
                  </a:cubicBezTo>
                  <a:cubicBezTo>
                    <a:pt x="12157" y="3583"/>
                    <a:pt x="12188" y="3599"/>
                    <a:pt x="12221" y="3599"/>
                  </a:cubicBezTo>
                  <a:cubicBezTo>
                    <a:pt x="12237" y="3599"/>
                    <a:pt x="12254" y="3595"/>
                    <a:pt x="12269" y="3586"/>
                  </a:cubicBezTo>
                  <a:cubicBezTo>
                    <a:pt x="12436" y="3485"/>
                    <a:pt x="12596" y="3369"/>
                    <a:pt x="12744" y="3243"/>
                  </a:cubicBezTo>
                  <a:cubicBezTo>
                    <a:pt x="12785" y="3209"/>
                    <a:pt x="12789" y="3149"/>
                    <a:pt x="12755" y="3108"/>
                  </a:cubicBezTo>
                  <a:cubicBezTo>
                    <a:pt x="12736" y="3087"/>
                    <a:pt x="12710" y="3076"/>
                    <a:pt x="12683" y="3076"/>
                  </a:cubicBezTo>
                  <a:close/>
                  <a:moveTo>
                    <a:pt x="11709" y="3661"/>
                  </a:moveTo>
                  <a:cubicBezTo>
                    <a:pt x="11697" y="3661"/>
                    <a:pt x="11686" y="3664"/>
                    <a:pt x="11674" y="3668"/>
                  </a:cubicBezTo>
                  <a:cubicBezTo>
                    <a:pt x="11502" y="3735"/>
                    <a:pt x="11324" y="3789"/>
                    <a:pt x="11143" y="3826"/>
                  </a:cubicBezTo>
                  <a:cubicBezTo>
                    <a:pt x="11092" y="3837"/>
                    <a:pt x="11059" y="3887"/>
                    <a:pt x="11070" y="3939"/>
                  </a:cubicBezTo>
                  <a:cubicBezTo>
                    <a:pt x="11079" y="3983"/>
                    <a:pt x="11119" y="4014"/>
                    <a:pt x="11162" y="4014"/>
                  </a:cubicBezTo>
                  <a:cubicBezTo>
                    <a:pt x="11168" y="4014"/>
                    <a:pt x="11175" y="4013"/>
                    <a:pt x="11182" y="4012"/>
                  </a:cubicBezTo>
                  <a:cubicBezTo>
                    <a:pt x="11373" y="3973"/>
                    <a:pt x="11561" y="3916"/>
                    <a:pt x="11744" y="3844"/>
                  </a:cubicBezTo>
                  <a:cubicBezTo>
                    <a:pt x="11793" y="3825"/>
                    <a:pt x="11816" y="3770"/>
                    <a:pt x="11797" y="3721"/>
                  </a:cubicBezTo>
                  <a:cubicBezTo>
                    <a:pt x="11782" y="3684"/>
                    <a:pt x="11747" y="3661"/>
                    <a:pt x="11709" y="3661"/>
                  </a:cubicBezTo>
                  <a:close/>
                  <a:moveTo>
                    <a:pt x="4314" y="3897"/>
                  </a:moveTo>
                  <a:cubicBezTo>
                    <a:pt x="4261" y="3897"/>
                    <a:pt x="4219" y="3939"/>
                    <a:pt x="4219" y="3991"/>
                  </a:cubicBezTo>
                  <a:cubicBezTo>
                    <a:pt x="4219" y="4044"/>
                    <a:pt x="4261" y="4086"/>
                    <a:pt x="4314" y="4086"/>
                  </a:cubicBezTo>
                  <a:lnTo>
                    <a:pt x="4885" y="4086"/>
                  </a:lnTo>
                  <a:cubicBezTo>
                    <a:pt x="4937" y="4086"/>
                    <a:pt x="4980" y="4044"/>
                    <a:pt x="4980" y="3991"/>
                  </a:cubicBezTo>
                  <a:cubicBezTo>
                    <a:pt x="4980" y="3939"/>
                    <a:pt x="4937" y="3897"/>
                    <a:pt x="4885" y="3897"/>
                  </a:cubicBezTo>
                  <a:close/>
                  <a:moveTo>
                    <a:pt x="5456" y="3897"/>
                  </a:moveTo>
                  <a:cubicBezTo>
                    <a:pt x="5404" y="3897"/>
                    <a:pt x="5361" y="3939"/>
                    <a:pt x="5361" y="3991"/>
                  </a:cubicBezTo>
                  <a:cubicBezTo>
                    <a:pt x="5361" y="4044"/>
                    <a:pt x="5404" y="4086"/>
                    <a:pt x="5456" y="4086"/>
                  </a:cubicBezTo>
                  <a:lnTo>
                    <a:pt x="6027" y="4086"/>
                  </a:lnTo>
                  <a:cubicBezTo>
                    <a:pt x="6080" y="4086"/>
                    <a:pt x="6122" y="4044"/>
                    <a:pt x="6122" y="3991"/>
                  </a:cubicBezTo>
                  <a:cubicBezTo>
                    <a:pt x="6122" y="3939"/>
                    <a:pt x="6080" y="3897"/>
                    <a:pt x="6027" y="3897"/>
                  </a:cubicBezTo>
                  <a:close/>
                  <a:moveTo>
                    <a:pt x="6598" y="3897"/>
                  </a:moveTo>
                  <a:cubicBezTo>
                    <a:pt x="6546" y="3897"/>
                    <a:pt x="6503" y="3939"/>
                    <a:pt x="6503" y="3991"/>
                  </a:cubicBezTo>
                  <a:cubicBezTo>
                    <a:pt x="6503" y="4044"/>
                    <a:pt x="6546" y="4086"/>
                    <a:pt x="6598" y="4086"/>
                  </a:cubicBezTo>
                  <a:lnTo>
                    <a:pt x="7170" y="4086"/>
                  </a:lnTo>
                  <a:cubicBezTo>
                    <a:pt x="7222" y="4086"/>
                    <a:pt x="7265" y="4044"/>
                    <a:pt x="7265" y="3991"/>
                  </a:cubicBezTo>
                  <a:cubicBezTo>
                    <a:pt x="7265" y="3939"/>
                    <a:pt x="7222" y="3897"/>
                    <a:pt x="7170" y="3897"/>
                  </a:cubicBezTo>
                  <a:close/>
                  <a:moveTo>
                    <a:pt x="7741" y="3897"/>
                  </a:moveTo>
                  <a:cubicBezTo>
                    <a:pt x="7688" y="3897"/>
                    <a:pt x="7646" y="3939"/>
                    <a:pt x="7646" y="3991"/>
                  </a:cubicBezTo>
                  <a:cubicBezTo>
                    <a:pt x="7646" y="4044"/>
                    <a:pt x="7688" y="4086"/>
                    <a:pt x="7741" y="4086"/>
                  </a:cubicBezTo>
                  <a:lnTo>
                    <a:pt x="8312" y="4086"/>
                  </a:lnTo>
                  <a:cubicBezTo>
                    <a:pt x="8365" y="4086"/>
                    <a:pt x="8407" y="4044"/>
                    <a:pt x="8407" y="3991"/>
                  </a:cubicBezTo>
                  <a:cubicBezTo>
                    <a:pt x="8407" y="3939"/>
                    <a:pt x="8365" y="3897"/>
                    <a:pt x="8312" y="3897"/>
                  </a:cubicBezTo>
                  <a:close/>
                  <a:moveTo>
                    <a:pt x="8883" y="3897"/>
                  </a:moveTo>
                  <a:cubicBezTo>
                    <a:pt x="8831" y="3897"/>
                    <a:pt x="8788" y="3939"/>
                    <a:pt x="8788" y="3991"/>
                  </a:cubicBezTo>
                  <a:cubicBezTo>
                    <a:pt x="8788" y="4044"/>
                    <a:pt x="8831" y="4086"/>
                    <a:pt x="8883" y="4086"/>
                  </a:cubicBezTo>
                  <a:lnTo>
                    <a:pt x="9455" y="4086"/>
                  </a:lnTo>
                  <a:cubicBezTo>
                    <a:pt x="9507" y="4086"/>
                    <a:pt x="9549" y="4044"/>
                    <a:pt x="9549" y="3991"/>
                  </a:cubicBezTo>
                  <a:cubicBezTo>
                    <a:pt x="9549" y="3939"/>
                    <a:pt x="9507" y="3897"/>
                    <a:pt x="9455" y="3897"/>
                  </a:cubicBezTo>
                  <a:close/>
                  <a:moveTo>
                    <a:pt x="10593" y="3894"/>
                  </a:moveTo>
                  <a:cubicBezTo>
                    <a:pt x="10549" y="3896"/>
                    <a:pt x="10506" y="3897"/>
                    <a:pt x="10462" y="3897"/>
                  </a:cubicBezTo>
                  <a:lnTo>
                    <a:pt x="10026" y="3897"/>
                  </a:lnTo>
                  <a:cubicBezTo>
                    <a:pt x="9973" y="3897"/>
                    <a:pt x="9930" y="3939"/>
                    <a:pt x="9930" y="3991"/>
                  </a:cubicBezTo>
                  <a:cubicBezTo>
                    <a:pt x="9930" y="4044"/>
                    <a:pt x="9973" y="4086"/>
                    <a:pt x="10026" y="4086"/>
                  </a:cubicBezTo>
                  <a:lnTo>
                    <a:pt x="10462" y="4086"/>
                  </a:lnTo>
                  <a:cubicBezTo>
                    <a:pt x="10508" y="4086"/>
                    <a:pt x="10554" y="4085"/>
                    <a:pt x="10600" y="4084"/>
                  </a:cubicBezTo>
                  <a:cubicBezTo>
                    <a:pt x="10652" y="4082"/>
                    <a:pt x="10693" y="4037"/>
                    <a:pt x="10691" y="3985"/>
                  </a:cubicBezTo>
                  <a:cubicBezTo>
                    <a:pt x="10689" y="3933"/>
                    <a:pt x="10645" y="3896"/>
                    <a:pt x="10593" y="3894"/>
                  </a:cubicBezTo>
                  <a:close/>
                  <a:moveTo>
                    <a:pt x="3510" y="3897"/>
                  </a:moveTo>
                  <a:cubicBezTo>
                    <a:pt x="3394" y="3897"/>
                    <a:pt x="3277" y="3902"/>
                    <a:pt x="3163" y="3913"/>
                  </a:cubicBezTo>
                  <a:cubicBezTo>
                    <a:pt x="3110" y="3919"/>
                    <a:pt x="3073" y="3965"/>
                    <a:pt x="3078" y="4017"/>
                  </a:cubicBezTo>
                  <a:cubicBezTo>
                    <a:pt x="3082" y="4066"/>
                    <a:pt x="3123" y="4103"/>
                    <a:pt x="3172" y="4103"/>
                  </a:cubicBezTo>
                  <a:cubicBezTo>
                    <a:pt x="3175" y="4103"/>
                    <a:pt x="3178" y="4103"/>
                    <a:pt x="3181" y="4102"/>
                  </a:cubicBezTo>
                  <a:cubicBezTo>
                    <a:pt x="3289" y="4092"/>
                    <a:pt x="3400" y="4086"/>
                    <a:pt x="3510" y="4086"/>
                  </a:cubicBezTo>
                  <a:lnTo>
                    <a:pt x="3742" y="4086"/>
                  </a:lnTo>
                  <a:cubicBezTo>
                    <a:pt x="3795" y="4086"/>
                    <a:pt x="3838" y="4044"/>
                    <a:pt x="3838" y="3991"/>
                  </a:cubicBezTo>
                  <a:cubicBezTo>
                    <a:pt x="3838" y="3939"/>
                    <a:pt x="3795" y="3897"/>
                    <a:pt x="3742" y="3897"/>
                  </a:cubicBezTo>
                  <a:close/>
                  <a:moveTo>
                    <a:pt x="2611" y="4016"/>
                  </a:moveTo>
                  <a:cubicBezTo>
                    <a:pt x="2603" y="4016"/>
                    <a:pt x="2595" y="4017"/>
                    <a:pt x="2586" y="4019"/>
                  </a:cubicBezTo>
                  <a:cubicBezTo>
                    <a:pt x="2399" y="4071"/>
                    <a:pt x="2213" y="4138"/>
                    <a:pt x="2036" y="4221"/>
                  </a:cubicBezTo>
                  <a:cubicBezTo>
                    <a:pt x="1987" y="4243"/>
                    <a:pt x="1967" y="4299"/>
                    <a:pt x="1989" y="4347"/>
                  </a:cubicBezTo>
                  <a:cubicBezTo>
                    <a:pt x="2005" y="4381"/>
                    <a:pt x="2039" y="4402"/>
                    <a:pt x="2075" y="4402"/>
                  </a:cubicBezTo>
                  <a:cubicBezTo>
                    <a:pt x="2089" y="4402"/>
                    <a:pt x="2102" y="4399"/>
                    <a:pt x="2115" y="4393"/>
                  </a:cubicBezTo>
                  <a:cubicBezTo>
                    <a:pt x="2283" y="4315"/>
                    <a:pt x="2458" y="4250"/>
                    <a:pt x="2636" y="4202"/>
                  </a:cubicBezTo>
                  <a:cubicBezTo>
                    <a:pt x="2687" y="4188"/>
                    <a:pt x="2717" y="4137"/>
                    <a:pt x="2703" y="4086"/>
                  </a:cubicBezTo>
                  <a:cubicBezTo>
                    <a:pt x="2692" y="4044"/>
                    <a:pt x="2653" y="4016"/>
                    <a:pt x="2611" y="4016"/>
                  </a:cubicBezTo>
                  <a:close/>
                  <a:moveTo>
                    <a:pt x="1579" y="4494"/>
                  </a:moveTo>
                  <a:cubicBezTo>
                    <a:pt x="1561" y="4494"/>
                    <a:pt x="1542" y="4499"/>
                    <a:pt x="1526" y="4511"/>
                  </a:cubicBezTo>
                  <a:cubicBezTo>
                    <a:pt x="1365" y="4622"/>
                    <a:pt x="1212" y="4746"/>
                    <a:pt x="1072" y="4882"/>
                  </a:cubicBezTo>
                  <a:cubicBezTo>
                    <a:pt x="1034" y="4918"/>
                    <a:pt x="1033" y="4979"/>
                    <a:pt x="1070" y="5016"/>
                  </a:cubicBezTo>
                  <a:cubicBezTo>
                    <a:pt x="1088" y="5035"/>
                    <a:pt x="1113" y="5045"/>
                    <a:pt x="1138" y="5045"/>
                  </a:cubicBezTo>
                  <a:cubicBezTo>
                    <a:pt x="1161" y="5045"/>
                    <a:pt x="1185" y="5036"/>
                    <a:pt x="1203" y="5018"/>
                  </a:cubicBezTo>
                  <a:cubicBezTo>
                    <a:pt x="1336" y="4890"/>
                    <a:pt x="1481" y="4772"/>
                    <a:pt x="1633" y="4667"/>
                  </a:cubicBezTo>
                  <a:cubicBezTo>
                    <a:pt x="1677" y="4637"/>
                    <a:pt x="1687" y="4579"/>
                    <a:pt x="1657" y="4535"/>
                  </a:cubicBezTo>
                  <a:cubicBezTo>
                    <a:pt x="1640" y="4509"/>
                    <a:pt x="1610" y="4494"/>
                    <a:pt x="1579" y="4494"/>
                  </a:cubicBezTo>
                  <a:close/>
                  <a:moveTo>
                    <a:pt x="762" y="5284"/>
                  </a:moveTo>
                  <a:cubicBezTo>
                    <a:pt x="733" y="5284"/>
                    <a:pt x="704" y="5298"/>
                    <a:pt x="686" y="5323"/>
                  </a:cubicBezTo>
                  <a:cubicBezTo>
                    <a:pt x="570" y="5480"/>
                    <a:pt x="466" y="5647"/>
                    <a:pt x="377" y="5821"/>
                  </a:cubicBezTo>
                  <a:cubicBezTo>
                    <a:pt x="354" y="5868"/>
                    <a:pt x="373" y="5925"/>
                    <a:pt x="419" y="5949"/>
                  </a:cubicBezTo>
                  <a:cubicBezTo>
                    <a:pt x="433" y="5956"/>
                    <a:pt x="448" y="5959"/>
                    <a:pt x="462" y="5959"/>
                  </a:cubicBezTo>
                  <a:cubicBezTo>
                    <a:pt x="497" y="5959"/>
                    <a:pt x="530" y="5940"/>
                    <a:pt x="547" y="5907"/>
                  </a:cubicBezTo>
                  <a:cubicBezTo>
                    <a:pt x="631" y="5743"/>
                    <a:pt x="728" y="5584"/>
                    <a:pt x="838" y="5435"/>
                  </a:cubicBezTo>
                  <a:cubicBezTo>
                    <a:pt x="869" y="5393"/>
                    <a:pt x="860" y="5334"/>
                    <a:pt x="818" y="5303"/>
                  </a:cubicBezTo>
                  <a:cubicBezTo>
                    <a:pt x="802" y="5290"/>
                    <a:pt x="782" y="5284"/>
                    <a:pt x="762" y="5284"/>
                  </a:cubicBezTo>
                  <a:close/>
                  <a:moveTo>
                    <a:pt x="248" y="6298"/>
                  </a:moveTo>
                  <a:cubicBezTo>
                    <a:pt x="207" y="6298"/>
                    <a:pt x="170" y="6324"/>
                    <a:pt x="157" y="6364"/>
                  </a:cubicBezTo>
                  <a:cubicBezTo>
                    <a:pt x="100" y="6550"/>
                    <a:pt x="58" y="6743"/>
                    <a:pt x="32" y="6937"/>
                  </a:cubicBezTo>
                  <a:cubicBezTo>
                    <a:pt x="25" y="6989"/>
                    <a:pt x="61" y="7037"/>
                    <a:pt x="113" y="7044"/>
                  </a:cubicBezTo>
                  <a:cubicBezTo>
                    <a:pt x="117" y="7044"/>
                    <a:pt x="122" y="7044"/>
                    <a:pt x="126" y="7044"/>
                  </a:cubicBezTo>
                  <a:cubicBezTo>
                    <a:pt x="172" y="7044"/>
                    <a:pt x="213" y="7010"/>
                    <a:pt x="219" y="6962"/>
                  </a:cubicBezTo>
                  <a:cubicBezTo>
                    <a:pt x="244" y="6779"/>
                    <a:pt x="284" y="6597"/>
                    <a:pt x="339" y="6421"/>
                  </a:cubicBezTo>
                  <a:cubicBezTo>
                    <a:pt x="355" y="6371"/>
                    <a:pt x="326" y="6318"/>
                    <a:pt x="276" y="6302"/>
                  </a:cubicBezTo>
                  <a:cubicBezTo>
                    <a:pt x="267" y="6299"/>
                    <a:pt x="257" y="6298"/>
                    <a:pt x="248" y="6298"/>
                  </a:cubicBezTo>
                  <a:close/>
                  <a:moveTo>
                    <a:pt x="95" y="7424"/>
                  </a:moveTo>
                  <a:cubicBezTo>
                    <a:pt x="43" y="7424"/>
                    <a:pt x="0" y="7467"/>
                    <a:pt x="0" y="7519"/>
                  </a:cubicBezTo>
                  <a:lnTo>
                    <a:pt x="0" y="8091"/>
                  </a:lnTo>
                  <a:cubicBezTo>
                    <a:pt x="0" y="8143"/>
                    <a:pt x="43" y="8186"/>
                    <a:pt x="95" y="8186"/>
                  </a:cubicBezTo>
                  <a:cubicBezTo>
                    <a:pt x="148" y="8186"/>
                    <a:pt x="191" y="8143"/>
                    <a:pt x="191" y="8091"/>
                  </a:cubicBezTo>
                  <a:lnTo>
                    <a:pt x="191" y="7519"/>
                  </a:lnTo>
                  <a:cubicBezTo>
                    <a:pt x="191" y="7467"/>
                    <a:pt x="148" y="7424"/>
                    <a:pt x="95" y="7424"/>
                  </a:cubicBezTo>
                  <a:close/>
                  <a:moveTo>
                    <a:pt x="95" y="8567"/>
                  </a:moveTo>
                  <a:cubicBezTo>
                    <a:pt x="43" y="8567"/>
                    <a:pt x="0" y="8609"/>
                    <a:pt x="0" y="8662"/>
                  </a:cubicBezTo>
                  <a:lnTo>
                    <a:pt x="0" y="9233"/>
                  </a:lnTo>
                  <a:cubicBezTo>
                    <a:pt x="0" y="9285"/>
                    <a:pt x="43" y="9328"/>
                    <a:pt x="95" y="9328"/>
                  </a:cubicBezTo>
                  <a:cubicBezTo>
                    <a:pt x="148" y="9328"/>
                    <a:pt x="191" y="9285"/>
                    <a:pt x="191" y="9233"/>
                  </a:cubicBezTo>
                  <a:lnTo>
                    <a:pt x="191" y="8662"/>
                  </a:lnTo>
                  <a:cubicBezTo>
                    <a:pt x="191" y="8609"/>
                    <a:pt x="148" y="8567"/>
                    <a:pt x="95" y="8567"/>
                  </a:cubicBezTo>
                  <a:close/>
                  <a:moveTo>
                    <a:pt x="95" y="9709"/>
                  </a:moveTo>
                  <a:cubicBezTo>
                    <a:pt x="43" y="9709"/>
                    <a:pt x="0" y="9752"/>
                    <a:pt x="0" y="9804"/>
                  </a:cubicBezTo>
                  <a:lnTo>
                    <a:pt x="0" y="10376"/>
                  </a:lnTo>
                  <a:cubicBezTo>
                    <a:pt x="0" y="10428"/>
                    <a:pt x="43" y="10470"/>
                    <a:pt x="95" y="10470"/>
                  </a:cubicBezTo>
                  <a:cubicBezTo>
                    <a:pt x="148" y="10470"/>
                    <a:pt x="191" y="10428"/>
                    <a:pt x="191" y="10376"/>
                  </a:cubicBezTo>
                  <a:lnTo>
                    <a:pt x="191" y="9804"/>
                  </a:lnTo>
                  <a:cubicBezTo>
                    <a:pt x="191" y="9752"/>
                    <a:pt x="148" y="9709"/>
                    <a:pt x="95" y="9709"/>
                  </a:cubicBezTo>
                  <a:close/>
                  <a:moveTo>
                    <a:pt x="95" y="10851"/>
                  </a:moveTo>
                  <a:cubicBezTo>
                    <a:pt x="43" y="10851"/>
                    <a:pt x="0" y="10894"/>
                    <a:pt x="0" y="10947"/>
                  </a:cubicBezTo>
                  <a:lnTo>
                    <a:pt x="0" y="11518"/>
                  </a:lnTo>
                  <a:cubicBezTo>
                    <a:pt x="0" y="11570"/>
                    <a:pt x="43" y="11613"/>
                    <a:pt x="95" y="11613"/>
                  </a:cubicBezTo>
                  <a:cubicBezTo>
                    <a:pt x="148" y="11613"/>
                    <a:pt x="191" y="11570"/>
                    <a:pt x="191" y="11518"/>
                  </a:cubicBezTo>
                  <a:lnTo>
                    <a:pt x="191" y="10947"/>
                  </a:lnTo>
                  <a:cubicBezTo>
                    <a:pt x="191" y="10894"/>
                    <a:pt x="148" y="10851"/>
                    <a:pt x="95" y="10851"/>
                  </a:cubicBezTo>
                  <a:close/>
                  <a:moveTo>
                    <a:pt x="95" y="11994"/>
                  </a:moveTo>
                  <a:cubicBezTo>
                    <a:pt x="43" y="11994"/>
                    <a:pt x="0" y="12036"/>
                    <a:pt x="0" y="12089"/>
                  </a:cubicBezTo>
                  <a:lnTo>
                    <a:pt x="0" y="12660"/>
                  </a:lnTo>
                  <a:cubicBezTo>
                    <a:pt x="0" y="12712"/>
                    <a:pt x="43" y="12755"/>
                    <a:pt x="95" y="12755"/>
                  </a:cubicBezTo>
                  <a:cubicBezTo>
                    <a:pt x="148" y="12755"/>
                    <a:pt x="191" y="12712"/>
                    <a:pt x="191" y="12660"/>
                  </a:cubicBezTo>
                  <a:lnTo>
                    <a:pt x="191" y="12089"/>
                  </a:lnTo>
                  <a:cubicBezTo>
                    <a:pt x="191" y="12036"/>
                    <a:pt x="148" y="11994"/>
                    <a:pt x="95" y="11994"/>
                  </a:cubicBezTo>
                  <a:close/>
                  <a:moveTo>
                    <a:pt x="95" y="13136"/>
                  </a:moveTo>
                  <a:cubicBezTo>
                    <a:pt x="43" y="13136"/>
                    <a:pt x="0" y="13178"/>
                    <a:pt x="0" y="13231"/>
                  </a:cubicBezTo>
                  <a:lnTo>
                    <a:pt x="0" y="13803"/>
                  </a:lnTo>
                  <a:cubicBezTo>
                    <a:pt x="0" y="13855"/>
                    <a:pt x="43" y="13897"/>
                    <a:pt x="95" y="13897"/>
                  </a:cubicBezTo>
                  <a:cubicBezTo>
                    <a:pt x="148" y="13897"/>
                    <a:pt x="191" y="13855"/>
                    <a:pt x="191" y="13803"/>
                  </a:cubicBezTo>
                  <a:lnTo>
                    <a:pt x="191" y="13231"/>
                  </a:lnTo>
                  <a:cubicBezTo>
                    <a:pt x="191" y="13178"/>
                    <a:pt x="148" y="13136"/>
                    <a:pt x="95" y="13136"/>
                  </a:cubicBezTo>
                  <a:close/>
                  <a:moveTo>
                    <a:pt x="95" y="14278"/>
                  </a:moveTo>
                  <a:cubicBezTo>
                    <a:pt x="43" y="14278"/>
                    <a:pt x="0" y="14321"/>
                    <a:pt x="0" y="14374"/>
                  </a:cubicBezTo>
                  <a:lnTo>
                    <a:pt x="0" y="14945"/>
                  </a:lnTo>
                  <a:cubicBezTo>
                    <a:pt x="0" y="14997"/>
                    <a:pt x="43" y="15040"/>
                    <a:pt x="95" y="15040"/>
                  </a:cubicBezTo>
                  <a:cubicBezTo>
                    <a:pt x="148" y="15040"/>
                    <a:pt x="191" y="14997"/>
                    <a:pt x="191" y="14945"/>
                  </a:cubicBezTo>
                  <a:lnTo>
                    <a:pt x="191" y="14374"/>
                  </a:lnTo>
                  <a:cubicBezTo>
                    <a:pt x="191" y="14321"/>
                    <a:pt x="148" y="14278"/>
                    <a:pt x="95" y="14278"/>
                  </a:cubicBezTo>
                  <a:close/>
                  <a:moveTo>
                    <a:pt x="95" y="15421"/>
                  </a:moveTo>
                  <a:cubicBezTo>
                    <a:pt x="43" y="15421"/>
                    <a:pt x="0" y="15463"/>
                    <a:pt x="0" y="15516"/>
                  </a:cubicBezTo>
                  <a:lnTo>
                    <a:pt x="0" y="16087"/>
                  </a:lnTo>
                  <a:cubicBezTo>
                    <a:pt x="0" y="16139"/>
                    <a:pt x="43" y="16182"/>
                    <a:pt x="95" y="16182"/>
                  </a:cubicBezTo>
                  <a:cubicBezTo>
                    <a:pt x="148" y="16182"/>
                    <a:pt x="191" y="16139"/>
                    <a:pt x="191" y="16087"/>
                  </a:cubicBezTo>
                  <a:lnTo>
                    <a:pt x="191" y="15516"/>
                  </a:lnTo>
                  <a:cubicBezTo>
                    <a:pt x="191" y="15463"/>
                    <a:pt x="148" y="15421"/>
                    <a:pt x="95" y="15421"/>
                  </a:cubicBezTo>
                  <a:close/>
                  <a:moveTo>
                    <a:pt x="95" y="16563"/>
                  </a:moveTo>
                  <a:cubicBezTo>
                    <a:pt x="43" y="16563"/>
                    <a:pt x="0" y="16605"/>
                    <a:pt x="0" y="16658"/>
                  </a:cubicBezTo>
                  <a:lnTo>
                    <a:pt x="0" y="16925"/>
                  </a:lnTo>
                  <a:cubicBezTo>
                    <a:pt x="0" y="17029"/>
                    <a:pt x="5" y="17134"/>
                    <a:pt x="14" y="17237"/>
                  </a:cubicBezTo>
                  <a:cubicBezTo>
                    <a:pt x="19" y="17286"/>
                    <a:pt x="60" y="17324"/>
                    <a:pt x="109" y="17324"/>
                  </a:cubicBezTo>
                  <a:cubicBezTo>
                    <a:pt x="111" y="17324"/>
                    <a:pt x="114" y="17324"/>
                    <a:pt x="117" y="17323"/>
                  </a:cubicBezTo>
                  <a:cubicBezTo>
                    <a:pt x="169" y="17319"/>
                    <a:pt x="208" y="17272"/>
                    <a:pt x="203" y="17221"/>
                  </a:cubicBezTo>
                  <a:cubicBezTo>
                    <a:pt x="195" y="17122"/>
                    <a:pt x="191" y="17023"/>
                    <a:pt x="191" y="16925"/>
                  </a:cubicBezTo>
                  <a:lnTo>
                    <a:pt x="191" y="16658"/>
                  </a:lnTo>
                  <a:cubicBezTo>
                    <a:pt x="191" y="16605"/>
                    <a:pt x="148" y="16563"/>
                    <a:pt x="95" y="16563"/>
                  </a:cubicBezTo>
                  <a:close/>
                  <a:moveTo>
                    <a:pt x="207" y="17696"/>
                  </a:moveTo>
                  <a:cubicBezTo>
                    <a:pt x="199" y="17696"/>
                    <a:pt x="190" y="17697"/>
                    <a:pt x="182" y="17699"/>
                  </a:cubicBezTo>
                  <a:cubicBezTo>
                    <a:pt x="131" y="17712"/>
                    <a:pt x="101" y="17764"/>
                    <a:pt x="115" y="17815"/>
                  </a:cubicBezTo>
                  <a:cubicBezTo>
                    <a:pt x="164" y="18004"/>
                    <a:pt x="230" y="18190"/>
                    <a:pt x="310" y="18368"/>
                  </a:cubicBezTo>
                  <a:cubicBezTo>
                    <a:pt x="326" y="18403"/>
                    <a:pt x="360" y="18423"/>
                    <a:pt x="397" y="18423"/>
                  </a:cubicBezTo>
                  <a:cubicBezTo>
                    <a:pt x="410" y="18423"/>
                    <a:pt x="423" y="18421"/>
                    <a:pt x="435" y="18415"/>
                  </a:cubicBezTo>
                  <a:cubicBezTo>
                    <a:pt x="483" y="18394"/>
                    <a:pt x="504" y="18338"/>
                    <a:pt x="483" y="18290"/>
                  </a:cubicBezTo>
                  <a:cubicBezTo>
                    <a:pt x="407" y="18121"/>
                    <a:pt x="344" y="17946"/>
                    <a:pt x="298" y="17767"/>
                  </a:cubicBezTo>
                  <a:cubicBezTo>
                    <a:pt x="287" y="17724"/>
                    <a:pt x="249" y="17696"/>
                    <a:pt x="207" y="17696"/>
                  </a:cubicBezTo>
                  <a:close/>
                  <a:moveTo>
                    <a:pt x="674" y="18732"/>
                  </a:moveTo>
                  <a:cubicBezTo>
                    <a:pt x="656" y="18732"/>
                    <a:pt x="637" y="18738"/>
                    <a:pt x="621" y="18749"/>
                  </a:cubicBezTo>
                  <a:cubicBezTo>
                    <a:pt x="577" y="18778"/>
                    <a:pt x="566" y="18837"/>
                    <a:pt x="595" y="18880"/>
                  </a:cubicBezTo>
                  <a:cubicBezTo>
                    <a:pt x="704" y="19042"/>
                    <a:pt x="827" y="19196"/>
                    <a:pt x="962" y="19338"/>
                  </a:cubicBezTo>
                  <a:cubicBezTo>
                    <a:pt x="980" y="19357"/>
                    <a:pt x="1005" y="19367"/>
                    <a:pt x="1031" y="19367"/>
                  </a:cubicBezTo>
                  <a:cubicBezTo>
                    <a:pt x="1054" y="19367"/>
                    <a:pt x="1078" y="19359"/>
                    <a:pt x="1096" y="19342"/>
                  </a:cubicBezTo>
                  <a:cubicBezTo>
                    <a:pt x="1134" y="19305"/>
                    <a:pt x="1135" y="19246"/>
                    <a:pt x="1100" y="19207"/>
                  </a:cubicBezTo>
                  <a:cubicBezTo>
                    <a:pt x="972" y="19074"/>
                    <a:pt x="856" y="18928"/>
                    <a:pt x="753" y="18774"/>
                  </a:cubicBezTo>
                  <a:cubicBezTo>
                    <a:pt x="734" y="18747"/>
                    <a:pt x="705" y="18732"/>
                    <a:pt x="674" y="18732"/>
                  </a:cubicBezTo>
                  <a:close/>
                  <a:moveTo>
                    <a:pt x="1455" y="19557"/>
                  </a:moveTo>
                  <a:cubicBezTo>
                    <a:pt x="1427" y="19557"/>
                    <a:pt x="1398" y="19571"/>
                    <a:pt x="1380" y="19596"/>
                  </a:cubicBezTo>
                  <a:cubicBezTo>
                    <a:pt x="1348" y="19637"/>
                    <a:pt x="1357" y="19697"/>
                    <a:pt x="1398" y="19729"/>
                  </a:cubicBezTo>
                  <a:cubicBezTo>
                    <a:pt x="1554" y="19846"/>
                    <a:pt x="1721" y="19951"/>
                    <a:pt x="1894" y="20041"/>
                  </a:cubicBezTo>
                  <a:cubicBezTo>
                    <a:pt x="1908" y="20048"/>
                    <a:pt x="1923" y="20052"/>
                    <a:pt x="1938" y="20052"/>
                  </a:cubicBezTo>
                  <a:cubicBezTo>
                    <a:pt x="1972" y="20052"/>
                    <a:pt x="2005" y="20033"/>
                    <a:pt x="2022" y="20001"/>
                  </a:cubicBezTo>
                  <a:cubicBezTo>
                    <a:pt x="2046" y="19954"/>
                    <a:pt x="2029" y="19897"/>
                    <a:pt x="1981" y="19873"/>
                  </a:cubicBezTo>
                  <a:cubicBezTo>
                    <a:pt x="1818" y="19788"/>
                    <a:pt x="1660" y="19688"/>
                    <a:pt x="1512" y="19577"/>
                  </a:cubicBezTo>
                  <a:cubicBezTo>
                    <a:pt x="1495" y="19564"/>
                    <a:pt x="1475" y="19557"/>
                    <a:pt x="1455" y="19557"/>
                  </a:cubicBezTo>
                  <a:close/>
                  <a:moveTo>
                    <a:pt x="2464" y="20082"/>
                  </a:moveTo>
                  <a:cubicBezTo>
                    <a:pt x="2424" y="20082"/>
                    <a:pt x="2387" y="20108"/>
                    <a:pt x="2374" y="20148"/>
                  </a:cubicBezTo>
                  <a:cubicBezTo>
                    <a:pt x="2358" y="20197"/>
                    <a:pt x="2386" y="20251"/>
                    <a:pt x="2435" y="20266"/>
                  </a:cubicBezTo>
                  <a:cubicBezTo>
                    <a:pt x="2621" y="20327"/>
                    <a:pt x="2813" y="20370"/>
                    <a:pt x="3006" y="20399"/>
                  </a:cubicBezTo>
                  <a:cubicBezTo>
                    <a:pt x="3011" y="20399"/>
                    <a:pt x="3015" y="20400"/>
                    <a:pt x="3020" y="20400"/>
                  </a:cubicBezTo>
                  <a:cubicBezTo>
                    <a:pt x="3067" y="20400"/>
                    <a:pt x="3107" y="20366"/>
                    <a:pt x="3114" y="20319"/>
                  </a:cubicBezTo>
                  <a:cubicBezTo>
                    <a:pt x="3122" y="20266"/>
                    <a:pt x="3085" y="20218"/>
                    <a:pt x="3033" y="20211"/>
                  </a:cubicBezTo>
                  <a:cubicBezTo>
                    <a:pt x="2850" y="20184"/>
                    <a:pt x="2669" y="20142"/>
                    <a:pt x="2493" y="20087"/>
                  </a:cubicBezTo>
                  <a:cubicBezTo>
                    <a:pt x="2483" y="20083"/>
                    <a:pt x="2473" y="20082"/>
                    <a:pt x="2464" y="20082"/>
                  </a:cubicBezTo>
                  <a:close/>
                  <a:moveTo>
                    <a:pt x="3590" y="20245"/>
                  </a:moveTo>
                  <a:cubicBezTo>
                    <a:pt x="3537" y="20245"/>
                    <a:pt x="3495" y="20287"/>
                    <a:pt x="3495" y="20340"/>
                  </a:cubicBezTo>
                  <a:cubicBezTo>
                    <a:pt x="3495" y="20392"/>
                    <a:pt x="3537" y="20434"/>
                    <a:pt x="3590" y="20434"/>
                  </a:cubicBezTo>
                  <a:lnTo>
                    <a:pt x="4161" y="20434"/>
                  </a:lnTo>
                  <a:cubicBezTo>
                    <a:pt x="4213" y="20434"/>
                    <a:pt x="4255" y="20392"/>
                    <a:pt x="4255" y="20340"/>
                  </a:cubicBezTo>
                  <a:cubicBezTo>
                    <a:pt x="4255" y="20287"/>
                    <a:pt x="4213" y="20245"/>
                    <a:pt x="4161" y="20245"/>
                  </a:cubicBezTo>
                  <a:close/>
                  <a:moveTo>
                    <a:pt x="4732" y="20245"/>
                  </a:moveTo>
                  <a:cubicBezTo>
                    <a:pt x="4679" y="20245"/>
                    <a:pt x="4637" y="20287"/>
                    <a:pt x="4637" y="20340"/>
                  </a:cubicBezTo>
                  <a:cubicBezTo>
                    <a:pt x="4637" y="20392"/>
                    <a:pt x="4679" y="20434"/>
                    <a:pt x="4732" y="20434"/>
                  </a:cubicBezTo>
                  <a:lnTo>
                    <a:pt x="5303" y="20434"/>
                  </a:lnTo>
                  <a:cubicBezTo>
                    <a:pt x="5355" y="20434"/>
                    <a:pt x="5398" y="20392"/>
                    <a:pt x="5398" y="20340"/>
                  </a:cubicBezTo>
                  <a:cubicBezTo>
                    <a:pt x="5398" y="20287"/>
                    <a:pt x="5355" y="20245"/>
                    <a:pt x="5303" y="20245"/>
                  </a:cubicBezTo>
                  <a:close/>
                  <a:moveTo>
                    <a:pt x="5874" y="20245"/>
                  </a:moveTo>
                  <a:cubicBezTo>
                    <a:pt x="5821" y="20245"/>
                    <a:pt x="5779" y="20287"/>
                    <a:pt x="5779" y="20340"/>
                  </a:cubicBezTo>
                  <a:cubicBezTo>
                    <a:pt x="5779" y="20392"/>
                    <a:pt x="5821" y="20434"/>
                    <a:pt x="5874" y="20434"/>
                  </a:cubicBezTo>
                  <a:lnTo>
                    <a:pt x="6445" y="20434"/>
                  </a:lnTo>
                  <a:cubicBezTo>
                    <a:pt x="6497" y="20434"/>
                    <a:pt x="6540" y="20392"/>
                    <a:pt x="6540" y="20340"/>
                  </a:cubicBezTo>
                  <a:cubicBezTo>
                    <a:pt x="6540" y="20287"/>
                    <a:pt x="6497" y="20245"/>
                    <a:pt x="6445" y="20245"/>
                  </a:cubicBezTo>
                  <a:close/>
                  <a:moveTo>
                    <a:pt x="7017" y="20245"/>
                  </a:moveTo>
                  <a:cubicBezTo>
                    <a:pt x="6963" y="20245"/>
                    <a:pt x="6922" y="20287"/>
                    <a:pt x="6922" y="20340"/>
                  </a:cubicBezTo>
                  <a:cubicBezTo>
                    <a:pt x="6922" y="20392"/>
                    <a:pt x="6963" y="20434"/>
                    <a:pt x="7017" y="20434"/>
                  </a:cubicBezTo>
                  <a:lnTo>
                    <a:pt x="7588" y="20434"/>
                  </a:lnTo>
                  <a:cubicBezTo>
                    <a:pt x="7640" y="20434"/>
                    <a:pt x="7682" y="20392"/>
                    <a:pt x="7682" y="20340"/>
                  </a:cubicBezTo>
                  <a:cubicBezTo>
                    <a:pt x="7682" y="20287"/>
                    <a:pt x="7640" y="20245"/>
                    <a:pt x="7588" y="20245"/>
                  </a:cubicBezTo>
                  <a:close/>
                  <a:moveTo>
                    <a:pt x="8159" y="20245"/>
                  </a:moveTo>
                  <a:cubicBezTo>
                    <a:pt x="8106" y="20245"/>
                    <a:pt x="8064" y="20287"/>
                    <a:pt x="8064" y="20340"/>
                  </a:cubicBezTo>
                  <a:cubicBezTo>
                    <a:pt x="8064" y="20392"/>
                    <a:pt x="8106" y="20434"/>
                    <a:pt x="8159" y="20434"/>
                  </a:cubicBezTo>
                  <a:lnTo>
                    <a:pt x="8730" y="20434"/>
                  </a:lnTo>
                  <a:cubicBezTo>
                    <a:pt x="8782" y="20434"/>
                    <a:pt x="8825" y="20392"/>
                    <a:pt x="8825" y="20340"/>
                  </a:cubicBezTo>
                  <a:cubicBezTo>
                    <a:pt x="8825" y="20287"/>
                    <a:pt x="8782" y="20245"/>
                    <a:pt x="8730" y="20245"/>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0"/>
            <p:cNvSpPr/>
            <p:nvPr/>
          </p:nvSpPr>
          <p:spPr>
            <a:xfrm>
              <a:off x="1601746" y="4152927"/>
              <a:ext cx="26465" cy="10642"/>
            </a:xfrm>
            <a:custGeom>
              <a:avLst/>
              <a:gdLst/>
              <a:ahLst/>
              <a:cxnLst/>
              <a:rect l="l" t="t" r="r" b="b"/>
              <a:pathLst>
                <a:path w="475" h="191" extrusionOk="0">
                  <a:moveTo>
                    <a:pt x="95" y="1"/>
                  </a:moveTo>
                  <a:cubicBezTo>
                    <a:pt x="43" y="1"/>
                    <a:pt x="0" y="43"/>
                    <a:pt x="0" y="96"/>
                  </a:cubicBezTo>
                  <a:cubicBezTo>
                    <a:pt x="0" y="148"/>
                    <a:pt x="43" y="190"/>
                    <a:pt x="95" y="190"/>
                  </a:cubicBezTo>
                  <a:lnTo>
                    <a:pt x="380" y="190"/>
                  </a:lnTo>
                  <a:cubicBezTo>
                    <a:pt x="432" y="190"/>
                    <a:pt x="474" y="148"/>
                    <a:pt x="474" y="96"/>
                  </a:cubicBezTo>
                  <a:cubicBezTo>
                    <a:pt x="474" y="43"/>
                    <a:pt x="432" y="1"/>
                    <a:pt x="380"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20"/>
            <p:cNvGrpSpPr/>
            <p:nvPr/>
          </p:nvGrpSpPr>
          <p:grpSpPr>
            <a:xfrm>
              <a:off x="596310" y="2002190"/>
              <a:ext cx="369347" cy="431991"/>
              <a:chOff x="1370829" y="1630754"/>
              <a:chExt cx="448509" cy="524643"/>
            </a:xfrm>
          </p:grpSpPr>
          <p:sp>
            <p:nvSpPr>
              <p:cNvPr id="782" name="Google Shape;782;p20"/>
              <p:cNvSpPr/>
              <p:nvPr/>
            </p:nvSpPr>
            <p:spPr>
              <a:xfrm>
                <a:off x="1404419" y="1664344"/>
                <a:ext cx="414919" cy="491053"/>
              </a:xfrm>
              <a:custGeom>
                <a:avLst/>
                <a:gdLst/>
                <a:ahLst/>
                <a:cxnLst/>
                <a:rect l="l" t="t" r="r" b="b"/>
                <a:pathLst>
                  <a:path w="8202" h="9707" extrusionOk="0">
                    <a:moveTo>
                      <a:pt x="2681" y="1"/>
                    </a:moveTo>
                    <a:cubicBezTo>
                      <a:pt x="2213" y="1"/>
                      <a:pt x="1829" y="384"/>
                      <a:pt x="1829" y="852"/>
                    </a:cubicBezTo>
                    <a:lnTo>
                      <a:pt x="1829" y="2691"/>
                    </a:lnTo>
                    <a:cubicBezTo>
                      <a:pt x="1829" y="3122"/>
                      <a:pt x="1480" y="3470"/>
                      <a:pt x="1050" y="3470"/>
                    </a:cubicBezTo>
                    <a:lnTo>
                      <a:pt x="0" y="3470"/>
                    </a:lnTo>
                    <a:lnTo>
                      <a:pt x="0" y="9706"/>
                    </a:lnTo>
                    <a:lnTo>
                      <a:pt x="6452" y="9706"/>
                    </a:lnTo>
                    <a:cubicBezTo>
                      <a:pt x="6920" y="9706"/>
                      <a:pt x="7304" y="9323"/>
                      <a:pt x="7304" y="8854"/>
                    </a:cubicBezTo>
                    <a:cubicBezTo>
                      <a:pt x="7304" y="8385"/>
                      <a:pt x="6920" y="8002"/>
                      <a:pt x="6452" y="8002"/>
                    </a:cubicBezTo>
                    <a:lnTo>
                      <a:pt x="6873" y="8002"/>
                    </a:lnTo>
                    <a:cubicBezTo>
                      <a:pt x="7341" y="8002"/>
                      <a:pt x="7725" y="7619"/>
                      <a:pt x="7725" y="7151"/>
                    </a:cubicBezTo>
                    <a:cubicBezTo>
                      <a:pt x="7725" y="6682"/>
                      <a:pt x="7341" y="6299"/>
                      <a:pt x="6873" y="6299"/>
                    </a:cubicBezTo>
                    <a:lnTo>
                      <a:pt x="7350" y="6299"/>
                    </a:lnTo>
                    <a:cubicBezTo>
                      <a:pt x="7818" y="6299"/>
                      <a:pt x="8201" y="5915"/>
                      <a:pt x="8201" y="5446"/>
                    </a:cubicBezTo>
                    <a:cubicBezTo>
                      <a:pt x="8201" y="4977"/>
                      <a:pt x="7818" y="4594"/>
                      <a:pt x="7350" y="4594"/>
                    </a:cubicBezTo>
                    <a:lnTo>
                      <a:pt x="6873" y="4594"/>
                    </a:lnTo>
                    <a:cubicBezTo>
                      <a:pt x="7341" y="4594"/>
                      <a:pt x="7725" y="4211"/>
                      <a:pt x="7725" y="3743"/>
                    </a:cubicBezTo>
                    <a:cubicBezTo>
                      <a:pt x="7725" y="3274"/>
                      <a:pt x="7341" y="2891"/>
                      <a:pt x="6873" y="2891"/>
                    </a:cubicBezTo>
                    <a:lnTo>
                      <a:pt x="4229" y="2891"/>
                    </a:lnTo>
                    <a:cubicBezTo>
                      <a:pt x="3844" y="2891"/>
                      <a:pt x="3533" y="2579"/>
                      <a:pt x="3533" y="2195"/>
                    </a:cubicBezTo>
                    <a:lnTo>
                      <a:pt x="3533" y="852"/>
                    </a:lnTo>
                    <a:cubicBezTo>
                      <a:pt x="3533" y="384"/>
                      <a:pt x="3149" y="1"/>
                      <a:pt x="268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0"/>
              <p:cNvSpPr/>
              <p:nvPr/>
            </p:nvSpPr>
            <p:spPr>
              <a:xfrm>
                <a:off x="1375630" y="1635561"/>
                <a:ext cx="414921" cy="491053"/>
              </a:xfrm>
              <a:custGeom>
                <a:avLst/>
                <a:gdLst/>
                <a:ahLst/>
                <a:cxnLst/>
                <a:rect l="l" t="t" r="r" b="b"/>
                <a:pathLst>
                  <a:path w="8202" h="9707" extrusionOk="0">
                    <a:moveTo>
                      <a:pt x="2681" y="0"/>
                    </a:moveTo>
                    <a:cubicBezTo>
                      <a:pt x="2212" y="0"/>
                      <a:pt x="1829" y="384"/>
                      <a:pt x="1829" y="852"/>
                    </a:cubicBezTo>
                    <a:lnTo>
                      <a:pt x="1829" y="2690"/>
                    </a:lnTo>
                    <a:cubicBezTo>
                      <a:pt x="1829" y="3122"/>
                      <a:pt x="1481" y="3470"/>
                      <a:pt x="1049" y="3470"/>
                    </a:cubicBezTo>
                    <a:lnTo>
                      <a:pt x="1" y="3470"/>
                    </a:lnTo>
                    <a:lnTo>
                      <a:pt x="1" y="9706"/>
                    </a:lnTo>
                    <a:lnTo>
                      <a:pt x="6451" y="9706"/>
                    </a:lnTo>
                    <a:cubicBezTo>
                      <a:pt x="6920" y="9706"/>
                      <a:pt x="7304" y="9323"/>
                      <a:pt x="7304" y="8854"/>
                    </a:cubicBezTo>
                    <a:cubicBezTo>
                      <a:pt x="7304" y="8386"/>
                      <a:pt x="6920" y="8003"/>
                      <a:pt x="6451" y="8003"/>
                    </a:cubicBezTo>
                    <a:lnTo>
                      <a:pt x="6873" y="8003"/>
                    </a:lnTo>
                    <a:cubicBezTo>
                      <a:pt x="7342" y="8003"/>
                      <a:pt x="7725" y="7618"/>
                      <a:pt x="7725" y="7150"/>
                    </a:cubicBezTo>
                    <a:cubicBezTo>
                      <a:pt x="7725" y="6682"/>
                      <a:pt x="7342" y="6298"/>
                      <a:pt x="6873" y="6298"/>
                    </a:cubicBezTo>
                    <a:lnTo>
                      <a:pt x="7350" y="6298"/>
                    </a:lnTo>
                    <a:cubicBezTo>
                      <a:pt x="7819" y="6298"/>
                      <a:pt x="8202" y="5915"/>
                      <a:pt x="8202" y="5446"/>
                    </a:cubicBezTo>
                    <a:cubicBezTo>
                      <a:pt x="8202" y="4978"/>
                      <a:pt x="7819" y="4595"/>
                      <a:pt x="7350" y="4595"/>
                    </a:cubicBezTo>
                    <a:lnTo>
                      <a:pt x="6873" y="4595"/>
                    </a:lnTo>
                    <a:cubicBezTo>
                      <a:pt x="7342" y="4595"/>
                      <a:pt x="7725" y="4211"/>
                      <a:pt x="7725" y="3743"/>
                    </a:cubicBezTo>
                    <a:cubicBezTo>
                      <a:pt x="7725" y="3274"/>
                      <a:pt x="7342" y="2890"/>
                      <a:pt x="6873" y="2890"/>
                    </a:cubicBezTo>
                    <a:lnTo>
                      <a:pt x="4228" y="2890"/>
                    </a:lnTo>
                    <a:cubicBezTo>
                      <a:pt x="3844" y="2890"/>
                      <a:pt x="3532" y="2579"/>
                      <a:pt x="3532" y="2194"/>
                    </a:cubicBezTo>
                    <a:lnTo>
                      <a:pt x="3532" y="852"/>
                    </a:lnTo>
                    <a:cubicBezTo>
                      <a:pt x="3532" y="384"/>
                      <a:pt x="3149" y="0"/>
                      <a:pt x="2681" y="0"/>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0"/>
              <p:cNvSpPr/>
              <p:nvPr/>
            </p:nvSpPr>
            <p:spPr>
              <a:xfrm>
                <a:off x="1488495" y="1635560"/>
                <a:ext cx="101074" cy="146248"/>
              </a:xfrm>
              <a:custGeom>
                <a:avLst/>
                <a:gdLst/>
                <a:ahLst/>
                <a:cxnLst/>
                <a:rect l="l" t="t" r="r" b="b"/>
                <a:pathLst>
                  <a:path w="1998" h="2891" extrusionOk="0">
                    <a:moveTo>
                      <a:pt x="450" y="0"/>
                    </a:moveTo>
                    <a:cubicBezTo>
                      <a:pt x="285" y="0"/>
                      <a:pt x="131" y="50"/>
                      <a:pt x="0" y="132"/>
                    </a:cubicBezTo>
                    <a:cubicBezTo>
                      <a:pt x="241" y="282"/>
                      <a:pt x="404" y="549"/>
                      <a:pt x="404" y="852"/>
                    </a:cubicBezTo>
                    <a:lnTo>
                      <a:pt x="404" y="2194"/>
                    </a:lnTo>
                    <a:cubicBezTo>
                      <a:pt x="404" y="2579"/>
                      <a:pt x="716" y="2890"/>
                      <a:pt x="1100" y="2890"/>
                    </a:cubicBezTo>
                    <a:lnTo>
                      <a:pt x="1997" y="2890"/>
                    </a:lnTo>
                    <a:cubicBezTo>
                      <a:pt x="1613" y="2890"/>
                      <a:pt x="1301" y="2579"/>
                      <a:pt x="1301" y="2194"/>
                    </a:cubicBezTo>
                    <a:lnTo>
                      <a:pt x="1301" y="852"/>
                    </a:lnTo>
                    <a:cubicBezTo>
                      <a:pt x="1301" y="384"/>
                      <a:pt x="918" y="0"/>
                      <a:pt x="450"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0"/>
              <p:cNvSpPr/>
              <p:nvPr/>
            </p:nvSpPr>
            <p:spPr>
              <a:xfrm>
                <a:off x="1656546" y="1781758"/>
                <a:ext cx="134006" cy="344855"/>
              </a:xfrm>
              <a:custGeom>
                <a:avLst/>
                <a:gdLst/>
                <a:ahLst/>
                <a:cxnLst/>
                <a:rect l="l" t="t" r="r" b="b"/>
                <a:pathLst>
                  <a:path w="2649" h="6817" extrusionOk="0">
                    <a:moveTo>
                      <a:pt x="422" y="0"/>
                    </a:moveTo>
                    <a:cubicBezTo>
                      <a:pt x="890" y="0"/>
                      <a:pt x="1274" y="384"/>
                      <a:pt x="1274" y="853"/>
                    </a:cubicBezTo>
                    <a:cubicBezTo>
                      <a:pt x="1274" y="1321"/>
                      <a:pt x="890" y="1705"/>
                      <a:pt x="422" y="1705"/>
                    </a:cubicBezTo>
                    <a:lnTo>
                      <a:pt x="898" y="1705"/>
                    </a:lnTo>
                    <a:cubicBezTo>
                      <a:pt x="1367" y="1705"/>
                      <a:pt x="1751" y="2088"/>
                      <a:pt x="1751" y="2556"/>
                    </a:cubicBezTo>
                    <a:cubicBezTo>
                      <a:pt x="1751" y="3025"/>
                      <a:pt x="1367" y="3408"/>
                      <a:pt x="898" y="3408"/>
                    </a:cubicBezTo>
                    <a:lnTo>
                      <a:pt x="422" y="3408"/>
                    </a:lnTo>
                    <a:cubicBezTo>
                      <a:pt x="890" y="3408"/>
                      <a:pt x="1274" y="3792"/>
                      <a:pt x="1274" y="4260"/>
                    </a:cubicBezTo>
                    <a:cubicBezTo>
                      <a:pt x="1274" y="4728"/>
                      <a:pt x="890" y="5113"/>
                      <a:pt x="422" y="5113"/>
                    </a:cubicBezTo>
                    <a:lnTo>
                      <a:pt x="1" y="5113"/>
                    </a:lnTo>
                    <a:cubicBezTo>
                      <a:pt x="470" y="5113"/>
                      <a:pt x="853" y="5496"/>
                      <a:pt x="853" y="5964"/>
                    </a:cubicBezTo>
                    <a:cubicBezTo>
                      <a:pt x="853" y="6433"/>
                      <a:pt x="470" y="6816"/>
                      <a:pt x="1" y="6816"/>
                    </a:cubicBezTo>
                    <a:lnTo>
                      <a:pt x="898" y="6816"/>
                    </a:lnTo>
                    <a:cubicBezTo>
                      <a:pt x="1367" y="6816"/>
                      <a:pt x="1751" y="6433"/>
                      <a:pt x="1751" y="5964"/>
                    </a:cubicBezTo>
                    <a:cubicBezTo>
                      <a:pt x="1751" y="5496"/>
                      <a:pt x="1367" y="5113"/>
                      <a:pt x="898" y="5113"/>
                    </a:cubicBezTo>
                    <a:lnTo>
                      <a:pt x="1320" y="5113"/>
                    </a:lnTo>
                    <a:cubicBezTo>
                      <a:pt x="1789" y="5113"/>
                      <a:pt x="2172" y="4728"/>
                      <a:pt x="2172" y="4260"/>
                    </a:cubicBezTo>
                    <a:cubicBezTo>
                      <a:pt x="2172" y="3792"/>
                      <a:pt x="1789" y="3408"/>
                      <a:pt x="1320" y="3408"/>
                    </a:cubicBezTo>
                    <a:lnTo>
                      <a:pt x="1797" y="3408"/>
                    </a:lnTo>
                    <a:cubicBezTo>
                      <a:pt x="2266" y="3408"/>
                      <a:pt x="2649" y="3025"/>
                      <a:pt x="2649" y="2556"/>
                    </a:cubicBezTo>
                    <a:cubicBezTo>
                      <a:pt x="2649" y="2088"/>
                      <a:pt x="2266" y="1705"/>
                      <a:pt x="1797" y="1705"/>
                    </a:cubicBezTo>
                    <a:lnTo>
                      <a:pt x="1320" y="1705"/>
                    </a:lnTo>
                    <a:cubicBezTo>
                      <a:pt x="1789" y="1705"/>
                      <a:pt x="2172" y="1321"/>
                      <a:pt x="2172" y="853"/>
                    </a:cubicBezTo>
                    <a:cubicBezTo>
                      <a:pt x="2172" y="384"/>
                      <a:pt x="1789" y="0"/>
                      <a:pt x="1320"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0"/>
              <p:cNvSpPr/>
              <p:nvPr/>
            </p:nvSpPr>
            <p:spPr>
              <a:xfrm>
                <a:off x="1370829" y="1630754"/>
                <a:ext cx="424530" cy="500664"/>
              </a:xfrm>
              <a:custGeom>
                <a:avLst/>
                <a:gdLst/>
                <a:ahLst/>
                <a:cxnLst/>
                <a:rect l="l" t="t" r="r" b="b"/>
                <a:pathLst>
                  <a:path w="8392" h="9897" extrusionOk="0">
                    <a:moveTo>
                      <a:pt x="2776" y="0"/>
                    </a:moveTo>
                    <a:cubicBezTo>
                      <a:pt x="2254" y="0"/>
                      <a:pt x="1829" y="425"/>
                      <a:pt x="1829" y="947"/>
                    </a:cubicBezTo>
                    <a:lnTo>
                      <a:pt x="1829" y="2785"/>
                    </a:lnTo>
                    <a:cubicBezTo>
                      <a:pt x="1829" y="3164"/>
                      <a:pt x="1521" y="3471"/>
                      <a:pt x="1144" y="3471"/>
                    </a:cubicBezTo>
                    <a:lnTo>
                      <a:pt x="95" y="3471"/>
                    </a:lnTo>
                    <a:cubicBezTo>
                      <a:pt x="42" y="3471"/>
                      <a:pt x="0" y="3513"/>
                      <a:pt x="0" y="3565"/>
                    </a:cubicBezTo>
                    <a:cubicBezTo>
                      <a:pt x="0" y="3618"/>
                      <a:pt x="42" y="3660"/>
                      <a:pt x="95" y="3660"/>
                    </a:cubicBezTo>
                    <a:lnTo>
                      <a:pt x="1144" y="3660"/>
                    </a:lnTo>
                    <a:cubicBezTo>
                      <a:pt x="1626" y="3660"/>
                      <a:pt x="2018" y="3268"/>
                      <a:pt x="2018" y="2785"/>
                    </a:cubicBezTo>
                    <a:lnTo>
                      <a:pt x="2018" y="947"/>
                    </a:lnTo>
                    <a:cubicBezTo>
                      <a:pt x="2018" y="529"/>
                      <a:pt x="2358" y="190"/>
                      <a:pt x="2776" y="190"/>
                    </a:cubicBezTo>
                    <a:cubicBezTo>
                      <a:pt x="3194" y="190"/>
                      <a:pt x="3533" y="529"/>
                      <a:pt x="3533" y="947"/>
                    </a:cubicBezTo>
                    <a:lnTo>
                      <a:pt x="3533" y="2289"/>
                    </a:lnTo>
                    <a:cubicBezTo>
                      <a:pt x="3533" y="2726"/>
                      <a:pt x="3888" y="3081"/>
                      <a:pt x="4323" y="3081"/>
                    </a:cubicBezTo>
                    <a:lnTo>
                      <a:pt x="6968" y="3081"/>
                    </a:lnTo>
                    <a:cubicBezTo>
                      <a:pt x="7385" y="3081"/>
                      <a:pt x="7725" y="3420"/>
                      <a:pt x="7725" y="3838"/>
                    </a:cubicBezTo>
                    <a:cubicBezTo>
                      <a:pt x="7725" y="4255"/>
                      <a:pt x="7385" y="4595"/>
                      <a:pt x="6968" y="4595"/>
                    </a:cubicBezTo>
                    <a:lnTo>
                      <a:pt x="5256" y="4595"/>
                    </a:lnTo>
                    <a:cubicBezTo>
                      <a:pt x="5203" y="4595"/>
                      <a:pt x="5162" y="4637"/>
                      <a:pt x="5162" y="4690"/>
                    </a:cubicBezTo>
                    <a:cubicBezTo>
                      <a:pt x="5162" y="4742"/>
                      <a:pt x="5203" y="4784"/>
                      <a:pt x="5256" y="4784"/>
                    </a:cubicBezTo>
                    <a:lnTo>
                      <a:pt x="7445" y="4784"/>
                    </a:lnTo>
                    <a:cubicBezTo>
                      <a:pt x="7862" y="4784"/>
                      <a:pt x="8202" y="5124"/>
                      <a:pt x="8202" y="5541"/>
                    </a:cubicBezTo>
                    <a:cubicBezTo>
                      <a:pt x="8202" y="5958"/>
                      <a:pt x="7862" y="6298"/>
                      <a:pt x="7445" y="6298"/>
                    </a:cubicBezTo>
                    <a:lnTo>
                      <a:pt x="5256" y="6298"/>
                    </a:lnTo>
                    <a:cubicBezTo>
                      <a:pt x="5203" y="6298"/>
                      <a:pt x="5162" y="6341"/>
                      <a:pt x="5162" y="6393"/>
                    </a:cubicBezTo>
                    <a:cubicBezTo>
                      <a:pt x="5162" y="6446"/>
                      <a:pt x="5203" y="6488"/>
                      <a:pt x="5256" y="6488"/>
                    </a:cubicBezTo>
                    <a:lnTo>
                      <a:pt x="6968" y="6488"/>
                    </a:lnTo>
                    <a:cubicBezTo>
                      <a:pt x="7385" y="6488"/>
                      <a:pt x="7725" y="6828"/>
                      <a:pt x="7725" y="7245"/>
                    </a:cubicBezTo>
                    <a:cubicBezTo>
                      <a:pt x="7725" y="7663"/>
                      <a:pt x="7385" y="8002"/>
                      <a:pt x="6968" y="8002"/>
                    </a:cubicBezTo>
                    <a:lnTo>
                      <a:pt x="4835" y="8002"/>
                    </a:lnTo>
                    <a:cubicBezTo>
                      <a:pt x="4783" y="8002"/>
                      <a:pt x="4740" y="8045"/>
                      <a:pt x="4740" y="8098"/>
                    </a:cubicBezTo>
                    <a:cubicBezTo>
                      <a:pt x="4740" y="8150"/>
                      <a:pt x="4783" y="8192"/>
                      <a:pt x="4835" y="8192"/>
                    </a:cubicBezTo>
                    <a:lnTo>
                      <a:pt x="6546" y="8192"/>
                    </a:lnTo>
                    <a:cubicBezTo>
                      <a:pt x="6964" y="8192"/>
                      <a:pt x="7304" y="8532"/>
                      <a:pt x="7304" y="8949"/>
                    </a:cubicBezTo>
                    <a:cubicBezTo>
                      <a:pt x="7304" y="9366"/>
                      <a:pt x="6964" y="9706"/>
                      <a:pt x="6546" y="9706"/>
                    </a:cubicBezTo>
                    <a:lnTo>
                      <a:pt x="95" y="9706"/>
                    </a:lnTo>
                    <a:cubicBezTo>
                      <a:pt x="42" y="9706"/>
                      <a:pt x="0" y="9749"/>
                      <a:pt x="0" y="9801"/>
                    </a:cubicBezTo>
                    <a:cubicBezTo>
                      <a:pt x="0" y="9853"/>
                      <a:pt x="42" y="9896"/>
                      <a:pt x="95" y="9896"/>
                    </a:cubicBezTo>
                    <a:lnTo>
                      <a:pt x="6546" y="9896"/>
                    </a:lnTo>
                    <a:cubicBezTo>
                      <a:pt x="7068" y="9896"/>
                      <a:pt x="7494" y="9471"/>
                      <a:pt x="7494" y="8949"/>
                    </a:cubicBezTo>
                    <a:cubicBezTo>
                      <a:pt x="7494" y="8631"/>
                      <a:pt x="7335" y="8351"/>
                      <a:pt x="7094" y="8180"/>
                    </a:cubicBezTo>
                    <a:cubicBezTo>
                      <a:pt x="7556" y="8117"/>
                      <a:pt x="7915" y="7724"/>
                      <a:pt x="7915" y="7245"/>
                    </a:cubicBezTo>
                    <a:cubicBezTo>
                      <a:pt x="7915" y="6930"/>
                      <a:pt x="7758" y="6653"/>
                      <a:pt x="7522" y="6481"/>
                    </a:cubicBezTo>
                    <a:cubicBezTo>
                      <a:pt x="8007" y="6440"/>
                      <a:pt x="8391" y="6037"/>
                      <a:pt x="8391" y="5541"/>
                    </a:cubicBezTo>
                    <a:cubicBezTo>
                      <a:pt x="8391" y="5046"/>
                      <a:pt x="8007" y="4642"/>
                      <a:pt x="7522" y="4602"/>
                    </a:cubicBezTo>
                    <a:cubicBezTo>
                      <a:pt x="7758" y="4430"/>
                      <a:pt x="7915" y="4153"/>
                      <a:pt x="7915" y="3838"/>
                    </a:cubicBezTo>
                    <a:cubicBezTo>
                      <a:pt x="7915" y="3315"/>
                      <a:pt x="7490" y="2890"/>
                      <a:pt x="6968" y="2890"/>
                    </a:cubicBezTo>
                    <a:lnTo>
                      <a:pt x="4323" y="2890"/>
                    </a:lnTo>
                    <a:cubicBezTo>
                      <a:pt x="3992" y="2890"/>
                      <a:pt x="3723" y="2621"/>
                      <a:pt x="3723" y="2289"/>
                    </a:cubicBezTo>
                    <a:lnTo>
                      <a:pt x="3723" y="947"/>
                    </a:lnTo>
                    <a:cubicBezTo>
                      <a:pt x="3723" y="425"/>
                      <a:pt x="3297" y="0"/>
                      <a:pt x="2776"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20"/>
            <p:cNvSpPr/>
            <p:nvPr/>
          </p:nvSpPr>
          <p:spPr>
            <a:xfrm>
              <a:off x="779325" y="1516125"/>
              <a:ext cx="2164191" cy="207102"/>
            </a:xfrm>
            <a:custGeom>
              <a:avLst/>
              <a:gdLst/>
              <a:ahLst/>
              <a:cxnLst/>
              <a:rect l="l" t="t" r="r" b="b"/>
              <a:pathLst>
                <a:path w="34291" h="3717" extrusionOk="0">
                  <a:moveTo>
                    <a:pt x="3320" y="0"/>
                  </a:moveTo>
                  <a:cubicBezTo>
                    <a:pt x="1489" y="0"/>
                    <a:pt x="0" y="1489"/>
                    <a:pt x="0" y="3320"/>
                  </a:cubicBezTo>
                  <a:lnTo>
                    <a:pt x="0" y="3622"/>
                  </a:lnTo>
                  <a:cubicBezTo>
                    <a:pt x="0" y="3674"/>
                    <a:pt x="42" y="3716"/>
                    <a:pt x="95" y="3716"/>
                  </a:cubicBezTo>
                  <a:cubicBezTo>
                    <a:pt x="147" y="3716"/>
                    <a:pt x="190" y="3674"/>
                    <a:pt x="190" y="3622"/>
                  </a:cubicBezTo>
                  <a:lnTo>
                    <a:pt x="190" y="3320"/>
                  </a:lnTo>
                  <a:cubicBezTo>
                    <a:pt x="190" y="1594"/>
                    <a:pt x="1594" y="190"/>
                    <a:pt x="3320" y="190"/>
                  </a:cubicBezTo>
                  <a:lnTo>
                    <a:pt x="30971" y="190"/>
                  </a:lnTo>
                  <a:cubicBezTo>
                    <a:pt x="32697" y="190"/>
                    <a:pt x="34101" y="1594"/>
                    <a:pt x="34101" y="3320"/>
                  </a:cubicBezTo>
                  <a:lnTo>
                    <a:pt x="34101" y="3622"/>
                  </a:lnTo>
                  <a:cubicBezTo>
                    <a:pt x="34101" y="3674"/>
                    <a:pt x="34143" y="3716"/>
                    <a:pt x="34196" y="3716"/>
                  </a:cubicBezTo>
                  <a:cubicBezTo>
                    <a:pt x="34249" y="3716"/>
                    <a:pt x="34291" y="3674"/>
                    <a:pt x="34291" y="3622"/>
                  </a:cubicBezTo>
                  <a:lnTo>
                    <a:pt x="34291" y="3320"/>
                  </a:lnTo>
                  <a:cubicBezTo>
                    <a:pt x="34291" y="1489"/>
                    <a:pt x="32802" y="0"/>
                    <a:pt x="30971"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0"/>
            <p:cNvSpPr/>
            <p:nvPr/>
          </p:nvSpPr>
          <p:spPr>
            <a:xfrm>
              <a:off x="779326" y="2727075"/>
              <a:ext cx="1027093" cy="207148"/>
            </a:xfrm>
            <a:custGeom>
              <a:avLst/>
              <a:gdLst/>
              <a:ahLst/>
              <a:cxnLst/>
              <a:rect l="l" t="t" r="r" b="b"/>
              <a:pathLst>
                <a:path w="16274" h="3718" extrusionOk="0">
                  <a:moveTo>
                    <a:pt x="95" y="0"/>
                  </a:moveTo>
                  <a:cubicBezTo>
                    <a:pt x="42" y="0"/>
                    <a:pt x="0" y="43"/>
                    <a:pt x="0" y="95"/>
                  </a:cubicBezTo>
                  <a:lnTo>
                    <a:pt x="0" y="396"/>
                  </a:lnTo>
                  <a:cubicBezTo>
                    <a:pt x="0" y="2227"/>
                    <a:pt x="1489" y="3717"/>
                    <a:pt x="3320" y="3717"/>
                  </a:cubicBezTo>
                  <a:lnTo>
                    <a:pt x="16179" y="3717"/>
                  </a:lnTo>
                  <a:cubicBezTo>
                    <a:pt x="16232" y="3717"/>
                    <a:pt x="16274" y="3674"/>
                    <a:pt x="16274" y="3622"/>
                  </a:cubicBezTo>
                  <a:cubicBezTo>
                    <a:pt x="16274" y="3569"/>
                    <a:pt x="16232" y="3527"/>
                    <a:pt x="16179" y="3527"/>
                  </a:cubicBezTo>
                  <a:lnTo>
                    <a:pt x="3320" y="3527"/>
                  </a:lnTo>
                  <a:cubicBezTo>
                    <a:pt x="1594" y="3527"/>
                    <a:pt x="190" y="2123"/>
                    <a:pt x="190" y="396"/>
                  </a:cubicBezTo>
                  <a:lnTo>
                    <a:pt x="190" y="95"/>
                  </a:lnTo>
                  <a:cubicBezTo>
                    <a:pt x="190" y="43"/>
                    <a:pt x="147" y="0"/>
                    <a:pt x="9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0"/>
            <p:cNvSpPr/>
            <p:nvPr/>
          </p:nvSpPr>
          <p:spPr>
            <a:xfrm>
              <a:off x="1916348" y="2727075"/>
              <a:ext cx="1027156" cy="207148"/>
            </a:xfrm>
            <a:custGeom>
              <a:avLst/>
              <a:gdLst/>
              <a:ahLst/>
              <a:cxnLst/>
              <a:rect l="l" t="t" r="r" b="b"/>
              <a:pathLst>
                <a:path w="16275" h="3718" extrusionOk="0">
                  <a:moveTo>
                    <a:pt x="16180" y="0"/>
                  </a:moveTo>
                  <a:cubicBezTo>
                    <a:pt x="16127" y="0"/>
                    <a:pt x="16085" y="43"/>
                    <a:pt x="16085" y="95"/>
                  </a:cubicBezTo>
                  <a:lnTo>
                    <a:pt x="16085" y="396"/>
                  </a:lnTo>
                  <a:cubicBezTo>
                    <a:pt x="16085" y="2123"/>
                    <a:pt x="14681" y="3527"/>
                    <a:pt x="12955" y="3527"/>
                  </a:cubicBezTo>
                  <a:lnTo>
                    <a:pt x="96" y="3527"/>
                  </a:lnTo>
                  <a:cubicBezTo>
                    <a:pt x="43" y="3527"/>
                    <a:pt x="0" y="3569"/>
                    <a:pt x="0" y="3622"/>
                  </a:cubicBezTo>
                  <a:cubicBezTo>
                    <a:pt x="0" y="3674"/>
                    <a:pt x="43" y="3717"/>
                    <a:pt x="96" y="3717"/>
                  </a:cubicBezTo>
                  <a:lnTo>
                    <a:pt x="12955" y="3717"/>
                  </a:lnTo>
                  <a:cubicBezTo>
                    <a:pt x="14786" y="3717"/>
                    <a:pt x="16275" y="2227"/>
                    <a:pt x="16275" y="396"/>
                  </a:cubicBezTo>
                  <a:lnTo>
                    <a:pt x="16275" y="95"/>
                  </a:lnTo>
                  <a:cubicBezTo>
                    <a:pt x="16275" y="43"/>
                    <a:pt x="16233" y="0"/>
                    <a:pt x="16180"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0"/>
            <p:cNvSpPr/>
            <p:nvPr/>
          </p:nvSpPr>
          <p:spPr>
            <a:xfrm>
              <a:off x="1802263" y="2869707"/>
              <a:ext cx="118283" cy="118283"/>
            </a:xfrm>
            <a:custGeom>
              <a:avLst/>
              <a:gdLst/>
              <a:ahLst/>
              <a:cxnLst/>
              <a:rect l="l" t="t" r="r" b="b"/>
              <a:pathLst>
                <a:path w="2123" h="2123" extrusionOk="0">
                  <a:moveTo>
                    <a:pt x="1061" y="190"/>
                  </a:moveTo>
                  <a:cubicBezTo>
                    <a:pt x="1542" y="190"/>
                    <a:pt x="1932" y="582"/>
                    <a:pt x="1932" y="1062"/>
                  </a:cubicBezTo>
                  <a:cubicBezTo>
                    <a:pt x="1932" y="1542"/>
                    <a:pt x="1542" y="1933"/>
                    <a:pt x="1061" y="1933"/>
                  </a:cubicBezTo>
                  <a:cubicBezTo>
                    <a:pt x="581" y="1933"/>
                    <a:pt x="190" y="1542"/>
                    <a:pt x="190" y="1062"/>
                  </a:cubicBezTo>
                  <a:cubicBezTo>
                    <a:pt x="190" y="582"/>
                    <a:pt x="581" y="190"/>
                    <a:pt x="1061" y="190"/>
                  </a:cubicBezTo>
                  <a:close/>
                  <a:moveTo>
                    <a:pt x="1061" y="1"/>
                  </a:moveTo>
                  <a:cubicBezTo>
                    <a:pt x="476" y="1"/>
                    <a:pt x="0" y="477"/>
                    <a:pt x="0" y="1062"/>
                  </a:cubicBezTo>
                  <a:cubicBezTo>
                    <a:pt x="0" y="1647"/>
                    <a:pt x="476" y="2123"/>
                    <a:pt x="1061" y="2123"/>
                  </a:cubicBezTo>
                  <a:cubicBezTo>
                    <a:pt x="1646" y="2123"/>
                    <a:pt x="2123" y="1647"/>
                    <a:pt x="2123" y="1062"/>
                  </a:cubicBezTo>
                  <a:cubicBezTo>
                    <a:pt x="2123" y="477"/>
                    <a:pt x="1646" y="1"/>
                    <a:pt x="1061"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0"/>
            <p:cNvSpPr/>
            <p:nvPr/>
          </p:nvSpPr>
          <p:spPr>
            <a:xfrm>
              <a:off x="1831959" y="2899403"/>
              <a:ext cx="58891" cy="58946"/>
            </a:xfrm>
            <a:custGeom>
              <a:avLst/>
              <a:gdLst/>
              <a:ahLst/>
              <a:cxnLst/>
              <a:rect l="l" t="t" r="r" b="b"/>
              <a:pathLst>
                <a:path w="1057" h="1058" extrusionOk="0">
                  <a:moveTo>
                    <a:pt x="528" y="1"/>
                  </a:moveTo>
                  <a:cubicBezTo>
                    <a:pt x="236" y="1"/>
                    <a:pt x="1" y="237"/>
                    <a:pt x="1" y="529"/>
                  </a:cubicBezTo>
                  <a:cubicBezTo>
                    <a:pt x="1" y="820"/>
                    <a:pt x="236" y="1057"/>
                    <a:pt x="528" y="1057"/>
                  </a:cubicBezTo>
                  <a:cubicBezTo>
                    <a:pt x="820" y="1057"/>
                    <a:pt x="1056" y="820"/>
                    <a:pt x="1056" y="529"/>
                  </a:cubicBezTo>
                  <a:cubicBezTo>
                    <a:pt x="1056" y="237"/>
                    <a:pt x="820" y="1"/>
                    <a:pt x="52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0"/>
            <p:cNvSpPr/>
            <p:nvPr/>
          </p:nvSpPr>
          <p:spPr>
            <a:xfrm>
              <a:off x="1617569" y="4099107"/>
              <a:ext cx="118339" cy="118283"/>
            </a:xfrm>
            <a:custGeom>
              <a:avLst/>
              <a:gdLst/>
              <a:ahLst/>
              <a:cxnLst/>
              <a:rect l="l" t="t" r="r" b="b"/>
              <a:pathLst>
                <a:path w="2124" h="2123" extrusionOk="0">
                  <a:moveTo>
                    <a:pt x="1063" y="190"/>
                  </a:moveTo>
                  <a:cubicBezTo>
                    <a:pt x="1543" y="190"/>
                    <a:pt x="1933" y="581"/>
                    <a:pt x="1933" y="1062"/>
                  </a:cubicBezTo>
                  <a:cubicBezTo>
                    <a:pt x="1933" y="1542"/>
                    <a:pt x="1543" y="1933"/>
                    <a:pt x="1063" y="1933"/>
                  </a:cubicBezTo>
                  <a:cubicBezTo>
                    <a:pt x="581" y="1933"/>
                    <a:pt x="190" y="1542"/>
                    <a:pt x="190" y="1062"/>
                  </a:cubicBezTo>
                  <a:cubicBezTo>
                    <a:pt x="190" y="581"/>
                    <a:pt x="581" y="190"/>
                    <a:pt x="1063" y="190"/>
                  </a:cubicBezTo>
                  <a:close/>
                  <a:moveTo>
                    <a:pt x="1063" y="0"/>
                  </a:moveTo>
                  <a:cubicBezTo>
                    <a:pt x="477" y="0"/>
                    <a:pt x="1" y="477"/>
                    <a:pt x="1" y="1062"/>
                  </a:cubicBezTo>
                  <a:cubicBezTo>
                    <a:pt x="1" y="1647"/>
                    <a:pt x="477" y="2123"/>
                    <a:pt x="1063" y="2123"/>
                  </a:cubicBezTo>
                  <a:cubicBezTo>
                    <a:pt x="1648" y="2123"/>
                    <a:pt x="2123" y="1647"/>
                    <a:pt x="2123" y="1062"/>
                  </a:cubicBezTo>
                  <a:cubicBezTo>
                    <a:pt x="2123" y="477"/>
                    <a:pt x="1648" y="0"/>
                    <a:pt x="1063"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20"/>
          <p:cNvSpPr txBox="1"/>
          <p:nvPr/>
        </p:nvSpPr>
        <p:spPr>
          <a:xfrm>
            <a:off x="871611" y="1547337"/>
            <a:ext cx="2065171" cy="94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Η ανασκόπηση ανέδειξε διεύρυνση της βιβλιογραφίας για τα HPV serious games. </a:t>
            </a:r>
            <a:r>
              <a:rPr lang="en-US" sz="1200" dirty="0">
                <a:latin typeface="Times New Roman" panose="02020603050405020304" pitchFamily="18" charset="0"/>
                <a:ea typeface="Roboto"/>
                <a:cs typeface="Times New Roman" panose="02020603050405020304" pitchFamily="18" charset="0"/>
                <a:sym typeface="Roboto"/>
              </a:rPr>
              <a:t>    </a:t>
            </a:r>
            <a:r>
              <a:rPr lang="el-GR" sz="1200" dirty="0">
                <a:latin typeface="Times New Roman" panose="02020603050405020304" pitchFamily="18" charset="0"/>
                <a:ea typeface="Roboto"/>
                <a:cs typeface="Times New Roman" panose="02020603050405020304" pitchFamily="18" charset="0"/>
                <a:sym typeface="Roboto"/>
              </a:rPr>
              <a:t>Η αύξηση των άρθρων δείχνει ενισχυμένο ενδιαφέρον για τη χρήση των παιχνιδιών ως εργαλεία πρόληψης του HPV.</a:t>
            </a:r>
          </a:p>
        </p:txBody>
      </p:sp>
      <p:sp>
        <p:nvSpPr>
          <p:cNvPr id="794" name="Google Shape;794;p20"/>
          <p:cNvSpPr txBox="1"/>
          <p:nvPr/>
        </p:nvSpPr>
        <p:spPr>
          <a:xfrm>
            <a:off x="1666716" y="3495436"/>
            <a:ext cx="2660313" cy="949200"/>
          </a:xfrm>
          <a:prstGeom prst="rect">
            <a:avLst/>
          </a:prstGeom>
          <a:noFill/>
          <a:ln>
            <a:noFill/>
          </a:ln>
        </p:spPr>
        <p:txBody>
          <a:bodyPr spcFirstLastPara="1" wrap="square" lIns="91425" tIns="91425" rIns="91425" bIns="91425" anchor="ctr" anchorCtr="0">
            <a:noAutofit/>
          </a:bodyPr>
          <a:lstStyle/>
          <a:p>
            <a:r>
              <a:rPr lang="el-GR" sz="1200" dirty="0">
                <a:latin typeface="Times New Roman" panose="02020603050405020304" pitchFamily="18" charset="0"/>
                <a:ea typeface="Roboto"/>
                <a:cs typeface="Times New Roman" panose="02020603050405020304" pitchFamily="18" charset="0"/>
                <a:sym typeface="Roboto"/>
              </a:rPr>
              <a:t>Η ενσωμάτωση θεωρητικών πλαισίων στα περισσότερα παιχνίδια ενισχύουν γνωστικές &amp; συμπεριφορικές παραμέτρους απέναντι στον </a:t>
            </a:r>
            <a:r>
              <a:rPr lang="en-US" sz="1200" dirty="0">
                <a:latin typeface="Times New Roman" panose="02020603050405020304" pitchFamily="18" charset="0"/>
                <a:ea typeface="Roboto"/>
                <a:cs typeface="Times New Roman" panose="02020603050405020304" pitchFamily="18" charset="0"/>
                <a:sym typeface="Roboto"/>
              </a:rPr>
              <a:t>HPV </a:t>
            </a:r>
            <a:r>
              <a:rPr lang="el-GR" sz="1200" dirty="0">
                <a:latin typeface="Times New Roman" panose="02020603050405020304" pitchFamily="18" charset="0"/>
                <a:ea typeface="Roboto"/>
                <a:cs typeface="Times New Roman" panose="02020603050405020304" pitchFamily="18" charset="0"/>
                <a:sym typeface="Roboto"/>
              </a:rPr>
              <a:t>εμβολιασμό ειδικά στα παιδιά/εφήβους.</a:t>
            </a:r>
            <a:endParaRPr sz="1200" dirty="0">
              <a:latin typeface="Times New Roman" panose="02020603050405020304" pitchFamily="18" charset="0"/>
              <a:ea typeface="Roboto"/>
              <a:cs typeface="Times New Roman" panose="02020603050405020304" pitchFamily="18" charset="0"/>
              <a:sym typeface="Roboto"/>
            </a:endParaRPr>
          </a:p>
        </p:txBody>
      </p:sp>
      <p:sp>
        <p:nvSpPr>
          <p:cNvPr id="795" name="Google Shape;795;p20"/>
          <p:cNvSpPr txBox="1"/>
          <p:nvPr/>
        </p:nvSpPr>
        <p:spPr>
          <a:xfrm>
            <a:off x="3497724" y="1740405"/>
            <a:ext cx="2240995" cy="73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Η ετερογένεια στα εργαλεία ανάπτυξης υποδεικνύει έλλειψη «τυποποίησης» στο σχεδιασμό </a:t>
            </a:r>
            <a:r>
              <a:rPr lang="en-US" sz="1200" dirty="0">
                <a:latin typeface="Times New Roman" panose="02020603050405020304" pitchFamily="18" charset="0"/>
                <a:ea typeface="Roboto"/>
                <a:cs typeface="Times New Roman" panose="02020603050405020304" pitchFamily="18" charset="0"/>
                <a:sym typeface="Roboto"/>
              </a:rPr>
              <a:t>HPV </a:t>
            </a:r>
            <a:r>
              <a:rPr lang="el-GR" sz="1200" dirty="0">
                <a:latin typeface="Times New Roman" panose="02020603050405020304" pitchFamily="18" charset="0"/>
                <a:ea typeface="Roboto"/>
                <a:cs typeface="Times New Roman" panose="02020603050405020304" pitchFamily="18" charset="0"/>
                <a:sym typeface="Roboto"/>
              </a:rPr>
              <a:t>serious games</a:t>
            </a:r>
            <a:r>
              <a:rPr lang="en-US" sz="1200" dirty="0">
                <a:latin typeface="Times New Roman" panose="02020603050405020304" pitchFamily="18" charset="0"/>
                <a:ea typeface="Roboto"/>
                <a:cs typeface="Times New Roman" panose="02020603050405020304" pitchFamily="18" charset="0"/>
                <a:sym typeface="Roboto"/>
              </a:rPr>
              <a:t>.</a:t>
            </a:r>
            <a:r>
              <a:rPr lang="el-GR" sz="1200" dirty="0">
                <a:latin typeface="Times New Roman" panose="02020603050405020304" pitchFamily="18" charset="0"/>
                <a:ea typeface="Roboto"/>
                <a:cs typeface="Times New Roman" panose="02020603050405020304" pitchFamily="18" charset="0"/>
                <a:sym typeface="Roboto"/>
              </a:rPr>
              <a:t> Επιλογή βάσει παραμέτρων όπως κόστος, ταχύτητα ανάπτυξης, στόχων.</a:t>
            </a:r>
            <a:endParaRPr sz="1200" dirty="0">
              <a:latin typeface="Times New Roman" panose="02020603050405020304" pitchFamily="18" charset="0"/>
              <a:ea typeface="Roboto"/>
              <a:cs typeface="Times New Roman" panose="02020603050405020304" pitchFamily="18" charset="0"/>
              <a:sym typeface="Roboto"/>
            </a:endParaRPr>
          </a:p>
        </p:txBody>
      </p:sp>
      <p:sp>
        <p:nvSpPr>
          <p:cNvPr id="796" name="Google Shape;796;p20"/>
          <p:cNvSpPr txBox="1"/>
          <p:nvPr/>
        </p:nvSpPr>
        <p:spPr>
          <a:xfrm>
            <a:off x="6064141" y="1463388"/>
            <a:ext cx="2208248" cy="833100"/>
          </a:xfrm>
          <a:prstGeom prst="rect">
            <a:avLst/>
          </a:prstGeom>
          <a:noFill/>
          <a:ln>
            <a:noFill/>
          </a:ln>
        </p:spPr>
        <p:txBody>
          <a:bodyPr spcFirstLastPara="1" wrap="square" lIns="91425" tIns="91425" rIns="91425" bIns="91425" anchor="ctr" anchorCtr="0">
            <a:noAutofit/>
          </a:bodyPr>
          <a:lstStyle/>
          <a:p>
            <a:r>
              <a:rPr lang="el-GR" sz="1200" dirty="0">
                <a:latin typeface="Times New Roman" panose="02020603050405020304" pitchFamily="18" charset="0"/>
                <a:ea typeface="Roboto"/>
                <a:cs typeface="Times New Roman" panose="02020603050405020304" pitchFamily="18" charset="0"/>
                <a:sym typeface="Roboto"/>
              </a:rPr>
              <a:t>Ποικιλία προσεγγίσεων (τύποι παιχνιδιών, μαθ. δραστηριότητες στοιχεία παιχνιδοποίησης), που προσφέρουν μεγάλη ευελιξίας και δυνατότητα προσαρμογής σε διαφορετικά κοινά-στόχους και πλαίσια παρέμβασης.</a:t>
            </a:r>
            <a:endParaRPr sz="1200" dirty="0">
              <a:latin typeface="Times New Roman" panose="02020603050405020304" pitchFamily="18" charset="0"/>
              <a:ea typeface="Roboto"/>
              <a:cs typeface="Times New Roman" panose="02020603050405020304" pitchFamily="18" charset="0"/>
              <a:sym typeface="Roboto"/>
            </a:endParaRPr>
          </a:p>
        </p:txBody>
      </p:sp>
      <p:sp>
        <p:nvSpPr>
          <p:cNvPr id="797" name="Google Shape;797;p20"/>
          <p:cNvSpPr txBox="1"/>
          <p:nvPr/>
        </p:nvSpPr>
        <p:spPr>
          <a:xfrm>
            <a:off x="5762285" y="3248576"/>
            <a:ext cx="2064741" cy="94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Παρατηρείται σαφής τάση προς</a:t>
            </a:r>
            <a:r>
              <a:rPr lang="en-US" sz="1200" dirty="0">
                <a:latin typeface="Times New Roman" panose="02020603050405020304" pitchFamily="18" charset="0"/>
                <a:ea typeface="Roboto"/>
                <a:cs typeface="Times New Roman" panose="02020603050405020304" pitchFamily="18" charset="0"/>
                <a:sym typeface="Roboto"/>
              </a:rPr>
              <a:t> </a:t>
            </a:r>
            <a:r>
              <a:rPr lang="el-GR" sz="1200" dirty="0">
                <a:latin typeface="Times New Roman" panose="02020603050405020304" pitchFamily="18" charset="0"/>
                <a:ea typeface="Roboto"/>
                <a:cs typeface="Times New Roman" panose="02020603050405020304" pitchFamily="18" charset="0"/>
                <a:sym typeface="Roboto"/>
              </a:rPr>
              <a:t>τις ψηφιακές εφαρμογές, με κυριαρχία απλούστερων τεχνολογιών όπως παιχνίδια υπολογιστών με </a:t>
            </a:r>
            <a:r>
              <a:rPr lang="en-US" sz="1200" dirty="0">
                <a:latin typeface="Times New Roman" panose="02020603050405020304" pitchFamily="18" charset="0"/>
                <a:ea typeface="Roboto"/>
                <a:cs typeface="Times New Roman" panose="02020603050405020304" pitchFamily="18" charset="0"/>
                <a:sym typeface="Roboto"/>
              </a:rPr>
              <a:t>2D </a:t>
            </a:r>
            <a:r>
              <a:rPr lang="el-GR" sz="1200" dirty="0">
                <a:latin typeface="Times New Roman" panose="02020603050405020304" pitchFamily="18" charset="0"/>
                <a:ea typeface="Roboto"/>
                <a:cs typeface="Times New Roman" panose="02020603050405020304" pitchFamily="18" charset="0"/>
                <a:sym typeface="Roboto"/>
              </a:rPr>
              <a:t>γραφικά. </a:t>
            </a:r>
            <a:endParaRPr sz="1200" dirty="0">
              <a:latin typeface="Times New Roman" panose="02020603050405020304" pitchFamily="18" charset="0"/>
              <a:ea typeface="Roboto"/>
              <a:cs typeface="Times New Roman" panose="02020603050405020304" pitchFamily="18" charset="0"/>
              <a:sym typeface="Roboto"/>
            </a:endParaRPr>
          </a:p>
        </p:txBody>
      </p:sp>
      <p:sp>
        <p:nvSpPr>
          <p:cNvPr id="4" name="Τίτλος 1">
            <a:extLst>
              <a:ext uri="{FF2B5EF4-FFF2-40B4-BE49-F238E27FC236}">
                <a16:creationId xmlns:a16="http://schemas.microsoft.com/office/drawing/2014/main" id="{E309F6D2-4F6F-60C2-67D9-FC0F48056B2F}"/>
              </a:ext>
            </a:extLst>
          </p:cNvPr>
          <p:cNvSpPr>
            <a:spLocks noGrp="1"/>
          </p:cNvSpPr>
          <p:nvPr>
            <p:ph type="title"/>
          </p:nvPr>
        </p:nvSpPr>
        <p:spPr>
          <a:xfrm>
            <a:off x="-45720" y="327655"/>
            <a:ext cx="9235440" cy="331800"/>
          </a:xfrm>
        </p:spPr>
        <p:txBody>
          <a:body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Συζήτηση για τα κύρια ευρήματα</a:t>
            </a:r>
          </a:p>
        </p:txBody>
      </p:sp>
      <p:grpSp>
        <p:nvGrpSpPr>
          <p:cNvPr id="5" name="Google Shape;1436;p35">
            <a:extLst>
              <a:ext uri="{FF2B5EF4-FFF2-40B4-BE49-F238E27FC236}">
                <a16:creationId xmlns:a16="http://schemas.microsoft.com/office/drawing/2014/main" id="{C8208ADF-B672-164A-9A51-09AC33D61E74}"/>
              </a:ext>
            </a:extLst>
          </p:cNvPr>
          <p:cNvGrpSpPr/>
          <p:nvPr/>
        </p:nvGrpSpPr>
        <p:grpSpPr>
          <a:xfrm>
            <a:off x="4869939" y="1778800"/>
            <a:ext cx="3777983" cy="748650"/>
            <a:chOff x="4572000" y="2356796"/>
            <a:chExt cx="3777983" cy="748650"/>
          </a:xfrm>
        </p:grpSpPr>
        <p:grpSp>
          <p:nvGrpSpPr>
            <p:cNvPr id="6" name="Google Shape;1444;p35">
              <a:extLst>
                <a:ext uri="{FF2B5EF4-FFF2-40B4-BE49-F238E27FC236}">
                  <a16:creationId xmlns:a16="http://schemas.microsoft.com/office/drawing/2014/main" id="{A3A61934-31E7-7B24-8AB9-3986024E2BA5}"/>
                </a:ext>
              </a:extLst>
            </p:cNvPr>
            <p:cNvGrpSpPr/>
            <p:nvPr/>
          </p:nvGrpSpPr>
          <p:grpSpPr>
            <a:xfrm>
              <a:off x="7934015" y="2356796"/>
              <a:ext cx="415968" cy="379600"/>
              <a:chOff x="1958522" y="2302574"/>
              <a:chExt cx="359213" cy="327807"/>
            </a:xfrm>
          </p:grpSpPr>
          <p:sp>
            <p:nvSpPr>
              <p:cNvPr id="8" name="Google Shape;1445;p35">
                <a:extLst>
                  <a:ext uri="{FF2B5EF4-FFF2-40B4-BE49-F238E27FC236}">
                    <a16:creationId xmlns:a16="http://schemas.microsoft.com/office/drawing/2014/main" id="{96367226-B581-2B8B-74C9-9F4A9AC6B91B}"/>
                  </a:ext>
                </a:extLst>
              </p:cNvPr>
              <p:cNvSpPr/>
              <p:nvPr/>
            </p:nvSpPr>
            <p:spPr>
              <a:xfrm>
                <a:off x="1958522"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chemeClr val="accent1"/>
              </a:solidFill>
              <a:ln>
                <a:solidFill>
                  <a:schemeClr val="accent5"/>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446;p35">
                <a:extLst>
                  <a:ext uri="{FF2B5EF4-FFF2-40B4-BE49-F238E27FC236}">
                    <a16:creationId xmlns:a16="http://schemas.microsoft.com/office/drawing/2014/main" id="{598AD43B-CD59-DC7D-DBF2-31FAEBA26956}"/>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chemeClr val="accent1"/>
              </a:solidFill>
              <a:ln>
                <a:solidFill>
                  <a:schemeClr val="accent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47;p35">
                <a:extLst>
                  <a:ext uri="{FF2B5EF4-FFF2-40B4-BE49-F238E27FC236}">
                    <a16:creationId xmlns:a16="http://schemas.microsoft.com/office/drawing/2014/main" id="{563F8551-F197-23AC-E69C-1F1FD77927F0}"/>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chemeClr val="accent1"/>
              </a:solidFill>
              <a:ln>
                <a:solidFill>
                  <a:schemeClr val="accent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 name="Google Shape;1451;p35">
              <a:extLst>
                <a:ext uri="{FF2B5EF4-FFF2-40B4-BE49-F238E27FC236}">
                  <a16:creationId xmlns:a16="http://schemas.microsoft.com/office/drawing/2014/main" id="{9F440CFD-11A5-1B1C-059A-8F1D6CD05063}"/>
                </a:ext>
              </a:extLst>
            </p:cNvPr>
            <p:cNvCxnSpPr>
              <a:cxnSpLocks/>
            </p:cNvCxnSpPr>
            <p:nvPr/>
          </p:nvCxnSpPr>
          <p:spPr>
            <a:xfrm>
              <a:off x="4572000" y="2920046"/>
              <a:ext cx="0" cy="185400"/>
            </a:xfrm>
            <a:prstGeom prst="straightConnector1">
              <a:avLst/>
            </a:prstGeom>
            <a:noFill/>
            <a:ln w="9525" cap="flat" cmpd="sng">
              <a:solidFill>
                <a:schemeClr val="accent5"/>
              </a:solidFill>
              <a:prstDash val="solid"/>
              <a:round/>
              <a:headEnd type="none" w="med" len="med"/>
              <a:tailEnd type="none" w="med" len="med"/>
            </a:ln>
          </p:spPr>
        </p:cxnSp>
      </p:grpSp>
      <p:pic>
        <p:nvPicPr>
          <p:cNvPr id="12" name="Εικόνα 11">
            <a:extLst>
              <a:ext uri="{FF2B5EF4-FFF2-40B4-BE49-F238E27FC236}">
                <a16:creationId xmlns:a16="http://schemas.microsoft.com/office/drawing/2014/main" id="{E9EF9949-823B-A4DD-EC58-309C1F6123ED}"/>
              </a:ext>
            </a:extLst>
          </p:cNvPr>
          <p:cNvPicPr>
            <a:picLocks noChangeAspect="1"/>
          </p:cNvPicPr>
          <p:nvPr/>
        </p:nvPicPr>
        <p:blipFill>
          <a:blip r:embed="rId3"/>
          <a:stretch>
            <a:fillRect/>
          </a:stretch>
        </p:blipFill>
        <p:spPr>
          <a:xfrm>
            <a:off x="871611" y="4085441"/>
            <a:ext cx="712092" cy="644273"/>
          </a:xfrm>
          <a:prstGeom prst="rect">
            <a:avLst/>
          </a:prstGeom>
        </p:spPr>
      </p:pic>
      <p:grpSp>
        <p:nvGrpSpPr>
          <p:cNvPr id="57" name="Google Shape;1816;p40">
            <a:extLst>
              <a:ext uri="{FF2B5EF4-FFF2-40B4-BE49-F238E27FC236}">
                <a16:creationId xmlns:a16="http://schemas.microsoft.com/office/drawing/2014/main" id="{70176B34-17B8-7FEC-ED3B-D7A25B6DE838}"/>
              </a:ext>
            </a:extLst>
          </p:cNvPr>
          <p:cNvGrpSpPr/>
          <p:nvPr/>
        </p:nvGrpSpPr>
        <p:grpSpPr>
          <a:xfrm>
            <a:off x="7168265" y="4484872"/>
            <a:ext cx="893498" cy="360887"/>
            <a:chOff x="457191" y="2395392"/>
            <a:chExt cx="3088067" cy="1410930"/>
          </a:xfrm>
        </p:grpSpPr>
        <p:sp>
          <p:nvSpPr>
            <p:cNvPr id="58" name="Google Shape;1817;p40">
              <a:extLst>
                <a:ext uri="{FF2B5EF4-FFF2-40B4-BE49-F238E27FC236}">
                  <a16:creationId xmlns:a16="http://schemas.microsoft.com/office/drawing/2014/main" id="{37600ED9-A45B-B813-293C-DA493EE23C0A}"/>
                </a:ext>
              </a:extLst>
            </p:cNvPr>
            <p:cNvSpPr/>
            <p:nvPr/>
          </p:nvSpPr>
          <p:spPr>
            <a:xfrm>
              <a:off x="486684" y="2424885"/>
              <a:ext cx="3058574" cy="1381438"/>
            </a:xfrm>
            <a:custGeom>
              <a:avLst/>
              <a:gdLst/>
              <a:ahLst/>
              <a:cxnLst/>
              <a:rect l="l" t="t" r="r" b="b"/>
              <a:pathLst>
                <a:path w="151078" h="68236" extrusionOk="0">
                  <a:moveTo>
                    <a:pt x="0" y="0"/>
                  </a:moveTo>
                  <a:lnTo>
                    <a:pt x="0" y="68236"/>
                  </a:lnTo>
                  <a:lnTo>
                    <a:pt x="151078" y="68236"/>
                  </a:lnTo>
                  <a:lnTo>
                    <a:pt x="151078" y="0"/>
                  </a:lnTo>
                  <a:close/>
                </a:path>
              </a:pathLst>
            </a:custGeom>
            <a:solidFill>
              <a:srgbClr val="000000">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818;p40">
              <a:extLst>
                <a:ext uri="{FF2B5EF4-FFF2-40B4-BE49-F238E27FC236}">
                  <a16:creationId xmlns:a16="http://schemas.microsoft.com/office/drawing/2014/main" id="{D5EE92B6-1716-2D0C-CCDC-EC1F79E20C57}"/>
                </a:ext>
              </a:extLst>
            </p:cNvPr>
            <p:cNvGrpSpPr/>
            <p:nvPr/>
          </p:nvGrpSpPr>
          <p:grpSpPr>
            <a:xfrm>
              <a:off x="457191" y="2395392"/>
              <a:ext cx="3058574" cy="1381438"/>
              <a:chOff x="457191" y="2395392"/>
              <a:chExt cx="3058574" cy="1381438"/>
            </a:xfrm>
          </p:grpSpPr>
          <p:sp>
            <p:nvSpPr>
              <p:cNvPr id="60" name="Google Shape;1819;p40">
                <a:extLst>
                  <a:ext uri="{FF2B5EF4-FFF2-40B4-BE49-F238E27FC236}">
                    <a16:creationId xmlns:a16="http://schemas.microsoft.com/office/drawing/2014/main" id="{E26D9F7C-E5B4-897D-92A8-59029D6BCB87}"/>
                  </a:ext>
                </a:extLst>
              </p:cNvPr>
              <p:cNvSpPr/>
              <p:nvPr/>
            </p:nvSpPr>
            <p:spPr>
              <a:xfrm>
                <a:off x="457191" y="2395392"/>
                <a:ext cx="3058574" cy="1381438"/>
              </a:xfrm>
              <a:custGeom>
                <a:avLst/>
                <a:gdLst/>
                <a:ahLst/>
                <a:cxnLst/>
                <a:rect l="l" t="t" r="r" b="b"/>
                <a:pathLst>
                  <a:path w="151078" h="68236" extrusionOk="0">
                    <a:moveTo>
                      <a:pt x="0" y="0"/>
                    </a:moveTo>
                    <a:lnTo>
                      <a:pt x="0" y="68236"/>
                    </a:lnTo>
                    <a:lnTo>
                      <a:pt x="151078" y="68236"/>
                    </a:lnTo>
                    <a:lnTo>
                      <a:pt x="151078" y="0"/>
                    </a:lnTo>
                    <a:close/>
                  </a:path>
                </a:pathLst>
              </a:custGeom>
              <a:solidFill>
                <a:srgbClr val="D6B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0;p40">
                <a:extLst>
                  <a:ext uri="{FF2B5EF4-FFF2-40B4-BE49-F238E27FC236}">
                    <a16:creationId xmlns:a16="http://schemas.microsoft.com/office/drawing/2014/main" id="{C4D4A011-3E2B-C445-AFC5-E0052E034DB2}"/>
                  </a:ext>
                </a:extLst>
              </p:cNvPr>
              <p:cNvSpPr/>
              <p:nvPr/>
            </p:nvSpPr>
            <p:spPr>
              <a:xfrm>
                <a:off x="532564" y="2466550"/>
                <a:ext cx="2907829" cy="1239115"/>
              </a:xfrm>
              <a:custGeom>
                <a:avLst/>
                <a:gdLst/>
                <a:ahLst/>
                <a:cxnLst/>
                <a:rect l="l" t="t" r="r" b="b"/>
                <a:pathLst>
                  <a:path w="142140" h="61206" fill="none" extrusionOk="0">
                    <a:moveTo>
                      <a:pt x="0" y="0"/>
                    </a:moveTo>
                    <a:lnTo>
                      <a:pt x="142140" y="0"/>
                    </a:lnTo>
                    <a:lnTo>
                      <a:pt x="142140" y="61205"/>
                    </a:lnTo>
                    <a:lnTo>
                      <a:pt x="0" y="61205"/>
                    </a:lnTo>
                    <a:close/>
                  </a:path>
                </a:pathLst>
              </a:custGeom>
              <a:noFill/>
              <a:ln w="38100" cap="flat" cmpd="sng">
                <a:solidFill>
                  <a:schemeClr val="dk2"/>
                </a:solidFill>
                <a:prstDash val="solid"/>
                <a:miter lim="545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1821;p40">
                <a:extLst>
                  <a:ext uri="{FF2B5EF4-FFF2-40B4-BE49-F238E27FC236}">
                    <a16:creationId xmlns:a16="http://schemas.microsoft.com/office/drawing/2014/main" id="{57011686-E366-5924-F8AE-1E003F7BE3A0}"/>
                  </a:ext>
                </a:extLst>
              </p:cNvPr>
              <p:cNvGrpSpPr/>
              <p:nvPr/>
            </p:nvGrpSpPr>
            <p:grpSpPr>
              <a:xfrm>
                <a:off x="703826" y="2619394"/>
                <a:ext cx="2565304" cy="933434"/>
                <a:chOff x="744056" y="2612758"/>
                <a:chExt cx="2565304" cy="933434"/>
              </a:xfrm>
            </p:grpSpPr>
            <p:sp>
              <p:nvSpPr>
                <p:cNvPr id="63" name="Google Shape;1822;p40">
                  <a:extLst>
                    <a:ext uri="{FF2B5EF4-FFF2-40B4-BE49-F238E27FC236}">
                      <a16:creationId xmlns:a16="http://schemas.microsoft.com/office/drawing/2014/main" id="{777244F2-CD30-EA2A-12BC-A36DAD46B7A2}"/>
                    </a:ext>
                  </a:extLst>
                </p:cNvPr>
                <p:cNvSpPr/>
                <p:nvPr/>
              </p:nvSpPr>
              <p:spPr>
                <a:xfrm>
                  <a:off x="765029" y="2710943"/>
                  <a:ext cx="765729" cy="765749"/>
                </a:xfrm>
                <a:custGeom>
                  <a:avLst/>
                  <a:gdLst/>
                  <a:ahLst/>
                  <a:cxnLst/>
                  <a:rect l="l" t="t" r="r" b="b"/>
                  <a:pathLst>
                    <a:path w="37824" h="37825" extrusionOk="0">
                      <a:moveTo>
                        <a:pt x="14279" y="1"/>
                      </a:moveTo>
                      <a:lnTo>
                        <a:pt x="14279" y="14280"/>
                      </a:lnTo>
                      <a:lnTo>
                        <a:pt x="0" y="14280"/>
                      </a:lnTo>
                      <a:lnTo>
                        <a:pt x="0" y="23600"/>
                      </a:lnTo>
                      <a:lnTo>
                        <a:pt x="14279" y="23600"/>
                      </a:lnTo>
                      <a:lnTo>
                        <a:pt x="14279" y="37824"/>
                      </a:lnTo>
                      <a:lnTo>
                        <a:pt x="23599" y="37824"/>
                      </a:lnTo>
                      <a:lnTo>
                        <a:pt x="23599" y="23600"/>
                      </a:lnTo>
                      <a:lnTo>
                        <a:pt x="37824" y="23600"/>
                      </a:lnTo>
                      <a:lnTo>
                        <a:pt x="37824" y="14280"/>
                      </a:lnTo>
                      <a:lnTo>
                        <a:pt x="23599" y="14280"/>
                      </a:lnTo>
                      <a:lnTo>
                        <a:pt x="23599" y="1"/>
                      </a:ln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823;p40">
                  <a:extLst>
                    <a:ext uri="{FF2B5EF4-FFF2-40B4-BE49-F238E27FC236}">
                      <a16:creationId xmlns:a16="http://schemas.microsoft.com/office/drawing/2014/main" id="{53B63672-7AD4-B698-3944-E1A543E2D77B}"/>
                    </a:ext>
                  </a:extLst>
                </p:cNvPr>
                <p:cNvSpPr/>
                <p:nvPr/>
              </p:nvSpPr>
              <p:spPr>
                <a:xfrm>
                  <a:off x="2753264" y="2716470"/>
                  <a:ext cx="249372" cy="213640"/>
                </a:xfrm>
                <a:custGeom>
                  <a:avLst/>
                  <a:gdLst/>
                  <a:ahLst/>
                  <a:cxnLst/>
                  <a:rect l="l" t="t" r="r" b="b"/>
                  <a:pathLst>
                    <a:path w="12318" h="10553" extrusionOk="0">
                      <a:moveTo>
                        <a:pt x="7031" y="0"/>
                      </a:moveTo>
                      <a:cubicBezTo>
                        <a:pt x="2344" y="0"/>
                        <a:pt x="0" y="5668"/>
                        <a:pt x="3325" y="8993"/>
                      </a:cubicBezTo>
                      <a:cubicBezTo>
                        <a:pt x="4402" y="10070"/>
                        <a:pt x="5726" y="10552"/>
                        <a:pt x="7023" y="10552"/>
                      </a:cubicBezTo>
                      <a:cubicBezTo>
                        <a:pt x="9728" y="10552"/>
                        <a:pt x="12318" y="8455"/>
                        <a:pt x="12318" y="5287"/>
                      </a:cubicBezTo>
                      <a:cubicBezTo>
                        <a:pt x="12318" y="2398"/>
                        <a:pt x="9974" y="0"/>
                        <a:pt x="7031" y="0"/>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824;p40">
                  <a:extLst>
                    <a:ext uri="{FF2B5EF4-FFF2-40B4-BE49-F238E27FC236}">
                      <a16:creationId xmlns:a16="http://schemas.microsoft.com/office/drawing/2014/main" id="{E29CAC6B-F0FF-B833-4BFC-479B05B0B438}"/>
                    </a:ext>
                  </a:extLst>
                </p:cNvPr>
                <p:cNvSpPr/>
                <p:nvPr/>
              </p:nvSpPr>
              <p:spPr>
                <a:xfrm>
                  <a:off x="2753264" y="3258213"/>
                  <a:ext cx="249372" cy="213640"/>
                </a:xfrm>
                <a:custGeom>
                  <a:avLst/>
                  <a:gdLst/>
                  <a:ahLst/>
                  <a:cxnLst/>
                  <a:rect l="l" t="t" r="r" b="b"/>
                  <a:pathLst>
                    <a:path w="12318" h="10553" extrusionOk="0">
                      <a:moveTo>
                        <a:pt x="7031" y="0"/>
                      </a:moveTo>
                      <a:cubicBezTo>
                        <a:pt x="2344" y="0"/>
                        <a:pt x="0" y="5668"/>
                        <a:pt x="3325" y="8993"/>
                      </a:cubicBezTo>
                      <a:cubicBezTo>
                        <a:pt x="4402" y="10070"/>
                        <a:pt x="5726" y="10552"/>
                        <a:pt x="7023" y="10552"/>
                      </a:cubicBezTo>
                      <a:cubicBezTo>
                        <a:pt x="9728" y="10552"/>
                        <a:pt x="12318" y="8455"/>
                        <a:pt x="12318" y="5287"/>
                      </a:cubicBezTo>
                      <a:cubicBezTo>
                        <a:pt x="12318" y="2344"/>
                        <a:pt x="9974" y="0"/>
                        <a:pt x="7031" y="0"/>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825;p40">
                  <a:extLst>
                    <a:ext uri="{FF2B5EF4-FFF2-40B4-BE49-F238E27FC236}">
                      <a16:creationId xmlns:a16="http://schemas.microsoft.com/office/drawing/2014/main" id="{F105C610-1FFC-3B75-3BCC-279D92F9A9DF}"/>
                    </a:ext>
                  </a:extLst>
                </p:cNvPr>
                <p:cNvSpPr/>
                <p:nvPr/>
              </p:nvSpPr>
              <p:spPr>
                <a:xfrm>
                  <a:off x="2518245" y="2987888"/>
                  <a:ext cx="249372" cy="213377"/>
                </a:xfrm>
                <a:custGeom>
                  <a:avLst/>
                  <a:gdLst/>
                  <a:ahLst/>
                  <a:cxnLst/>
                  <a:rect l="l" t="t" r="r" b="b"/>
                  <a:pathLst>
                    <a:path w="12318" h="10540" extrusionOk="0">
                      <a:moveTo>
                        <a:pt x="5287" y="0"/>
                      </a:moveTo>
                      <a:cubicBezTo>
                        <a:pt x="2399" y="0"/>
                        <a:pt x="1" y="2344"/>
                        <a:pt x="1" y="5232"/>
                      </a:cubicBezTo>
                      <a:cubicBezTo>
                        <a:pt x="1" y="8413"/>
                        <a:pt x="2610" y="10539"/>
                        <a:pt x="5326" y="10539"/>
                      </a:cubicBezTo>
                      <a:cubicBezTo>
                        <a:pt x="6613" y="10539"/>
                        <a:pt x="7924" y="10062"/>
                        <a:pt x="8993" y="8993"/>
                      </a:cubicBezTo>
                      <a:cubicBezTo>
                        <a:pt x="12318" y="5669"/>
                        <a:pt x="9974" y="0"/>
                        <a:pt x="5287" y="0"/>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826;p40">
                  <a:extLst>
                    <a:ext uri="{FF2B5EF4-FFF2-40B4-BE49-F238E27FC236}">
                      <a16:creationId xmlns:a16="http://schemas.microsoft.com/office/drawing/2014/main" id="{E099CA64-14EA-DBF4-A625-F772F4B2785B}"/>
                    </a:ext>
                  </a:extLst>
                </p:cNvPr>
                <p:cNvSpPr/>
                <p:nvPr/>
              </p:nvSpPr>
              <p:spPr>
                <a:xfrm>
                  <a:off x="3059988" y="2987888"/>
                  <a:ext cx="249372" cy="213377"/>
                </a:xfrm>
                <a:custGeom>
                  <a:avLst/>
                  <a:gdLst/>
                  <a:ahLst/>
                  <a:cxnLst/>
                  <a:rect l="l" t="t" r="r" b="b"/>
                  <a:pathLst>
                    <a:path w="12318" h="10540" extrusionOk="0">
                      <a:moveTo>
                        <a:pt x="5233" y="0"/>
                      </a:moveTo>
                      <a:cubicBezTo>
                        <a:pt x="2344" y="0"/>
                        <a:pt x="1" y="2344"/>
                        <a:pt x="1" y="5232"/>
                      </a:cubicBezTo>
                      <a:cubicBezTo>
                        <a:pt x="1" y="8413"/>
                        <a:pt x="2610" y="10539"/>
                        <a:pt x="5327" y="10539"/>
                      </a:cubicBezTo>
                      <a:cubicBezTo>
                        <a:pt x="6614" y="10539"/>
                        <a:pt x="7925" y="10062"/>
                        <a:pt x="8993" y="8993"/>
                      </a:cubicBezTo>
                      <a:cubicBezTo>
                        <a:pt x="12318" y="5669"/>
                        <a:pt x="9974" y="0"/>
                        <a:pt x="5233" y="0"/>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827;p40">
                  <a:extLst>
                    <a:ext uri="{FF2B5EF4-FFF2-40B4-BE49-F238E27FC236}">
                      <a16:creationId xmlns:a16="http://schemas.microsoft.com/office/drawing/2014/main" id="{BC90A2B3-E41B-E77F-504E-3B672C4552C1}"/>
                    </a:ext>
                  </a:extLst>
                </p:cNvPr>
                <p:cNvSpPr/>
                <p:nvPr/>
              </p:nvSpPr>
              <p:spPr>
                <a:xfrm>
                  <a:off x="1705084" y="2635917"/>
                  <a:ext cx="698436" cy="144566"/>
                </a:xfrm>
                <a:custGeom>
                  <a:avLst/>
                  <a:gdLst/>
                  <a:ahLst/>
                  <a:cxnLst/>
                  <a:rect l="l" t="t" r="r" b="b"/>
                  <a:pathLst>
                    <a:path w="34500" h="7141" extrusionOk="0">
                      <a:moveTo>
                        <a:pt x="0" y="1"/>
                      </a:moveTo>
                      <a:lnTo>
                        <a:pt x="0" y="7140"/>
                      </a:lnTo>
                      <a:lnTo>
                        <a:pt x="34499" y="7140"/>
                      </a:lnTo>
                      <a:lnTo>
                        <a:pt x="34499" y="1"/>
                      </a:ln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828;p40">
                  <a:extLst>
                    <a:ext uri="{FF2B5EF4-FFF2-40B4-BE49-F238E27FC236}">
                      <a16:creationId xmlns:a16="http://schemas.microsoft.com/office/drawing/2014/main" id="{C9D49189-BCE2-C277-97D7-B90FAA8433B3}"/>
                    </a:ext>
                  </a:extLst>
                </p:cNvPr>
                <p:cNvSpPr/>
                <p:nvPr/>
              </p:nvSpPr>
              <p:spPr>
                <a:xfrm>
                  <a:off x="1705084" y="3401646"/>
                  <a:ext cx="698436" cy="144546"/>
                </a:xfrm>
                <a:custGeom>
                  <a:avLst/>
                  <a:gdLst/>
                  <a:ahLst/>
                  <a:cxnLst/>
                  <a:rect l="l" t="t" r="r" b="b"/>
                  <a:pathLst>
                    <a:path w="34500" h="7140" extrusionOk="0">
                      <a:moveTo>
                        <a:pt x="0" y="0"/>
                      </a:moveTo>
                      <a:lnTo>
                        <a:pt x="0" y="7140"/>
                      </a:lnTo>
                      <a:lnTo>
                        <a:pt x="34499" y="7140"/>
                      </a:lnTo>
                      <a:lnTo>
                        <a:pt x="34499" y="0"/>
                      </a:ln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829;p40">
                  <a:extLst>
                    <a:ext uri="{FF2B5EF4-FFF2-40B4-BE49-F238E27FC236}">
                      <a16:creationId xmlns:a16="http://schemas.microsoft.com/office/drawing/2014/main" id="{D2653DF5-5B3B-118B-E801-AFB0790E42A1}"/>
                    </a:ext>
                  </a:extLst>
                </p:cNvPr>
                <p:cNvSpPr/>
                <p:nvPr/>
              </p:nvSpPr>
              <p:spPr>
                <a:xfrm>
                  <a:off x="1681904" y="2612758"/>
                  <a:ext cx="698436" cy="144546"/>
                </a:xfrm>
                <a:custGeom>
                  <a:avLst/>
                  <a:gdLst/>
                  <a:ahLst/>
                  <a:cxnLst/>
                  <a:rect l="l" t="t" r="r" b="b"/>
                  <a:pathLst>
                    <a:path w="34500" h="7140" extrusionOk="0">
                      <a:moveTo>
                        <a:pt x="1" y="0"/>
                      </a:moveTo>
                      <a:lnTo>
                        <a:pt x="1" y="7140"/>
                      </a:lnTo>
                      <a:lnTo>
                        <a:pt x="34500" y="7140"/>
                      </a:lnTo>
                      <a:lnTo>
                        <a:pt x="34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830;p40">
                  <a:extLst>
                    <a:ext uri="{FF2B5EF4-FFF2-40B4-BE49-F238E27FC236}">
                      <a16:creationId xmlns:a16="http://schemas.microsoft.com/office/drawing/2014/main" id="{624E5C72-381E-91A9-0963-24D16707E405}"/>
                    </a:ext>
                  </a:extLst>
                </p:cNvPr>
                <p:cNvSpPr/>
                <p:nvPr/>
              </p:nvSpPr>
              <p:spPr>
                <a:xfrm>
                  <a:off x="1681904" y="3378466"/>
                  <a:ext cx="698436" cy="144566"/>
                </a:xfrm>
                <a:custGeom>
                  <a:avLst/>
                  <a:gdLst/>
                  <a:ahLst/>
                  <a:cxnLst/>
                  <a:rect l="l" t="t" r="r" b="b"/>
                  <a:pathLst>
                    <a:path w="34500" h="7141" extrusionOk="0">
                      <a:moveTo>
                        <a:pt x="1" y="1"/>
                      </a:moveTo>
                      <a:lnTo>
                        <a:pt x="1" y="7140"/>
                      </a:lnTo>
                      <a:lnTo>
                        <a:pt x="34500" y="7140"/>
                      </a:lnTo>
                      <a:lnTo>
                        <a:pt x="345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831;p40">
                  <a:extLst>
                    <a:ext uri="{FF2B5EF4-FFF2-40B4-BE49-F238E27FC236}">
                      <a16:creationId xmlns:a16="http://schemas.microsoft.com/office/drawing/2014/main" id="{8CB727A0-7570-B113-A2AB-69F6EC02105B}"/>
                    </a:ext>
                  </a:extLst>
                </p:cNvPr>
                <p:cNvSpPr/>
                <p:nvPr/>
              </p:nvSpPr>
              <p:spPr>
                <a:xfrm>
                  <a:off x="744056" y="2689990"/>
                  <a:ext cx="765767" cy="765747"/>
                </a:xfrm>
                <a:custGeom>
                  <a:avLst/>
                  <a:gdLst/>
                  <a:ahLst/>
                  <a:cxnLst/>
                  <a:rect l="l" t="t" r="r" b="b"/>
                  <a:pathLst>
                    <a:path w="37825" h="37824" extrusionOk="0">
                      <a:moveTo>
                        <a:pt x="14225" y="0"/>
                      </a:moveTo>
                      <a:lnTo>
                        <a:pt x="14225" y="14279"/>
                      </a:lnTo>
                      <a:lnTo>
                        <a:pt x="1" y="14279"/>
                      </a:lnTo>
                      <a:lnTo>
                        <a:pt x="1" y="23599"/>
                      </a:lnTo>
                      <a:lnTo>
                        <a:pt x="14225" y="23599"/>
                      </a:lnTo>
                      <a:lnTo>
                        <a:pt x="14225" y="37824"/>
                      </a:lnTo>
                      <a:lnTo>
                        <a:pt x="23545" y="37824"/>
                      </a:lnTo>
                      <a:lnTo>
                        <a:pt x="23545" y="23599"/>
                      </a:lnTo>
                      <a:lnTo>
                        <a:pt x="37824" y="23599"/>
                      </a:lnTo>
                      <a:lnTo>
                        <a:pt x="37824" y="14279"/>
                      </a:lnTo>
                      <a:lnTo>
                        <a:pt x="23545" y="14279"/>
                      </a:lnTo>
                      <a:lnTo>
                        <a:pt x="235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832;p40">
                  <a:extLst>
                    <a:ext uri="{FF2B5EF4-FFF2-40B4-BE49-F238E27FC236}">
                      <a16:creationId xmlns:a16="http://schemas.microsoft.com/office/drawing/2014/main" id="{9A5D4195-0698-99FF-5E83-77159E84AC9B}"/>
                    </a:ext>
                  </a:extLst>
                </p:cNvPr>
                <p:cNvSpPr/>
                <p:nvPr/>
              </p:nvSpPr>
              <p:spPr>
                <a:xfrm>
                  <a:off x="2771300" y="2696089"/>
                  <a:ext cx="213300" cy="21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833;p40">
                  <a:extLst>
                    <a:ext uri="{FF2B5EF4-FFF2-40B4-BE49-F238E27FC236}">
                      <a16:creationId xmlns:a16="http://schemas.microsoft.com/office/drawing/2014/main" id="{29DC235E-E4BF-BCD6-20C9-575128ABAAB7}"/>
                    </a:ext>
                  </a:extLst>
                </p:cNvPr>
                <p:cNvSpPr/>
                <p:nvPr/>
              </p:nvSpPr>
              <p:spPr>
                <a:xfrm>
                  <a:off x="3043800" y="2966202"/>
                  <a:ext cx="213300" cy="21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834;p40">
                  <a:extLst>
                    <a:ext uri="{FF2B5EF4-FFF2-40B4-BE49-F238E27FC236}">
                      <a16:creationId xmlns:a16="http://schemas.microsoft.com/office/drawing/2014/main" id="{FA197DFD-8E97-6CED-AD1B-91B243CC7BF5}"/>
                    </a:ext>
                  </a:extLst>
                </p:cNvPr>
                <p:cNvSpPr/>
                <p:nvPr/>
              </p:nvSpPr>
              <p:spPr>
                <a:xfrm>
                  <a:off x="2771300" y="3237414"/>
                  <a:ext cx="213300" cy="21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835;p40">
                  <a:extLst>
                    <a:ext uri="{FF2B5EF4-FFF2-40B4-BE49-F238E27FC236}">
                      <a16:creationId xmlns:a16="http://schemas.microsoft.com/office/drawing/2014/main" id="{CC4287C5-B569-8CB7-9025-92C0628D2B50}"/>
                    </a:ext>
                  </a:extLst>
                </p:cNvPr>
                <p:cNvSpPr/>
                <p:nvPr/>
              </p:nvSpPr>
              <p:spPr>
                <a:xfrm>
                  <a:off x="2502800" y="2966189"/>
                  <a:ext cx="213300" cy="21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oogle Shape;1778;p39">
            <a:extLst>
              <a:ext uri="{FF2B5EF4-FFF2-40B4-BE49-F238E27FC236}">
                <a16:creationId xmlns:a16="http://schemas.microsoft.com/office/drawing/2014/main" id="{BD9EA39B-9693-D6E6-877C-D8BED9523F49}"/>
              </a:ext>
            </a:extLst>
          </p:cNvPr>
          <p:cNvGrpSpPr/>
          <p:nvPr/>
        </p:nvGrpSpPr>
        <p:grpSpPr>
          <a:xfrm>
            <a:off x="450324" y="1940418"/>
            <a:ext cx="1074115" cy="2144111"/>
            <a:chOff x="-36780" y="1940418"/>
            <a:chExt cx="1074115" cy="2144111"/>
          </a:xfrm>
        </p:grpSpPr>
        <p:sp>
          <p:nvSpPr>
            <p:cNvPr id="39" name="Google Shape;1779;p39">
              <a:extLst>
                <a:ext uri="{FF2B5EF4-FFF2-40B4-BE49-F238E27FC236}">
                  <a16:creationId xmlns:a16="http://schemas.microsoft.com/office/drawing/2014/main" id="{C1B49189-3140-4A04-F106-C8A459F698D8}"/>
                </a:ext>
              </a:extLst>
            </p:cNvPr>
            <p:cNvSpPr/>
            <p:nvPr/>
          </p:nvSpPr>
          <p:spPr>
            <a:xfrm flipH="1">
              <a:off x="-36780" y="1940418"/>
              <a:ext cx="785866" cy="411062"/>
            </a:xfrm>
            <a:custGeom>
              <a:avLst/>
              <a:gdLst/>
              <a:ahLst/>
              <a:cxnLst/>
              <a:rect l="l" t="t" r="r" b="b"/>
              <a:pathLst>
                <a:path w="25186" h="13174" extrusionOk="0">
                  <a:moveTo>
                    <a:pt x="23551" y="1"/>
                  </a:moveTo>
                  <a:cubicBezTo>
                    <a:pt x="23519" y="1"/>
                    <a:pt x="23486" y="2"/>
                    <a:pt x="23454" y="4"/>
                  </a:cubicBezTo>
                  <a:cubicBezTo>
                    <a:pt x="14490" y="444"/>
                    <a:pt x="6077" y="4375"/>
                    <a:pt x="1" y="10974"/>
                  </a:cubicBezTo>
                  <a:lnTo>
                    <a:pt x="2365" y="13174"/>
                  </a:lnTo>
                  <a:cubicBezTo>
                    <a:pt x="7892" y="7180"/>
                    <a:pt x="15535" y="3606"/>
                    <a:pt x="23674" y="3221"/>
                  </a:cubicBezTo>
                  <a:cubicBezTo>
                    <a:pt x="24526" y="3166"/>
                    <a:pt x="25186" y="2451"/>
                    <a:pt x="25186" y="1598"/>
                  </a:cubicBezTo>
                  <a:cubicBezTo>
                    <a:pt x="25186" y="723"/>
                    <a:pt x="24443" y="1"/>
                    <a:pt x="23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80;p39">
              <a:extLst>
                <a:ext uri="{FF2B5EF4-FFF2-40B4-BE49-F238E27FC236}">
                  <a16:creationId xmlns:a16="http://schemas.microsoft.com/office/drawing/2014/main" id="{ED4470F1-2B5D-7B5D-77F0-9DEC046B7BCB}"/>
                </a:ext>
              </a:extLst>
            </p:cNvPr>
            <p:cNvSpPr/>
            <p:nvPr/>
          </p:nvSpPr>
          <p:spPr>
            <a:xfrm flipH="1">
              <a:off x="676135" y="2282834"/>
              <a:ext cx="361200" cy="730076"/>
            </a:xfrm>
            <a:custGeom>
              <a:avLst/>
              <a:gdLst/>
              <a:ahLst/>
              <a:cxnLst/>
              <a:rect l="l" t="t" r="r" b="b"/>
              <a:pathLst>
                <a:path w="11576" h="23398" extrusionOk="0">
                  <a:moveTo>
                    <a:pt x="9239" y="0"/>
                  </a:moveTo>
                  <a:cubicBezTo>
                    <a:pt x="3355" y="6269"/>
                    <a:pt x="83" y="14517"/>
                    <a:pt x="28" y="23095"/>
                  </a:cubicBezTo>
                  <a:cubicBezTo>
                    <a:pt x="1" y="23205"/>
                    <a:pt x="1" y="23288"/>
                    <a:pt x="1" y="23398"/>
                  </a:cubicBezTo>
                  <a:lnTo>
                    <a:pt x="3245" y="23398"/>
                  </a:lnTo>
                  <a:lnTo>
                    <a:pt x="3245" y="23123"/>
                  </a:lnTo>
                  <a:cubicBezTo>
                    <a:pt x="3300" y="15342"/>
                    <a:pt x="6269" y="7891"/>
                    <a:pt x="11576" y="2200"/>
                  </a:cubicBezTo>
                  <a:lnTo>
                    <a:pt x="9239" y="0"/>
                  </a:ln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81;p39">
              <a:extLst>
                <a:ext uri="{FF2B5EF4-FFF2-40B4-BE49-F238E27FC236}">
                  <a16:creationId xmlns:a16="http://schemas.microsoft.com/office/drawing/2014/main" id="{9102D56F-DF55-9894-C4F9-7DA0096F3BBB}"/>
                </a:ext>
              </a:extLst>
            </p:cNvPr>
            <p:cNvSpPr/>
            <p:nvPr/>
          </p:nvSpPr>
          <p:spPr>
            <a:xfrm flipH="1">
              <a:off x="-36780" y="3673467"/>
              <a:ext cx="785866" cy="411062"/>
            </a:xfrm>
            <a:custGeom>
              <a:avLst/>
              <a:gdLst/>
              <a:ahLst/>
              <a:cxnLst/>
              <a:rect l="l" t="t" r="r" b="b"/>
              <a:pathLst>
                <a:path w="25186" h="13174" extrusionOk="0">
                  <a:moveTo>
                    <a:pt x="2365" y="0"/>
                  </a:moveTo>
                  <a:lnTo>
                    <a:pt x="1" y="2200"/>
                  </a:lnTo>
                  <a:cubicBezTo>
                    <a:pt x="6077" y="8771"/>
                    <a:pt x="14490" y="12703"/>
                    <a:pt x="23454" y="13170"/>
                  </a:cubicBezTo>
                  <a:cubicBezTo>
                    <a:pt x="23486" y="13172"/>
                    <a:pt x="23519" y="13173"/>
                    <a:pt x="23551" y="13173"/>
                  </a:cubicBezTo>
                  <a:cubicBezTo>
                    <a:pt x="24443" y="13173"/>
                    <a:pt x="25186" y="12450"/>
                    <a:pt x="25186" y="11548"/>
                  </a:cubicBezTo>
                  <a:cubicBezTo>
                    <a:pt x="25186" y="10696"/>
                    <a:pt x="24526" y="9981"/>
                    <a:pt x="23674" y="9953"/>
                  </a:cubicBezTo>
                  <a:cubicBezTo>
                    <a:pt x="15535" y="9541"/>
                    <a:pt x="7892" y="5967"/>
                    <a:pt x="2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82;p39">
              <a:extLst>
                <a:ext uri="{FF2B5EF4-FFF2-40B4-BE49-F238E27FC236}">
                  <a16:creationId xmlns:a16="http://schemas.microsoft.com/office/drawing/2014/main" id="{FC3162CD-5732-3860-5C68-86DDF01CD112}"/>
                </a:ext>
              </a:extLst>
            </p:cNvPr>
            <p:cNvSpPr/>
            <p:nvPr/>
          </p:nvSpPr>
          <p:spPr>
            <a:xfrm flipH="1">
              <a:off x="676135" y="3012879"/>
              <a:ext cx="361200" cy="729234"/>
            </a:xfrm>
            <a:custGeom>
              <a:avLst/>
              <a:gdLst/>
              <a:ahLst/>
              <a:cxnLst/>
              <a:rect l="l" t="t" r="r" b="b"/>
              <a:pathLst>
                <a:path w="11576" h="23371" extrusionOk="0">
                  <a:moveTo>
                    <a:pt x="1" y="1"/>
                  </a:moveTo>
                  <a:cubicBezTo>
                    <a:pt x="1" y="83"/>
                    <a:pt x="1" y="166"/>
                    <a:pt x="28" y="248"/>
                  </a:cubicBezTo>
                  <a:cubicBezTo>
                    <a:pt x="83" y="8854"/>
                    <a:pt x="3355" y="17102"/>
                    <a:pt x="9239" y="23371"/>
                  </a:cubicBezTo>
                  <a:lnTo>
                    <a:pt x="11576" y="21199"/>
                  </a:lnTo>
                  <a:cubicBezTo>
                    <a:pt x="6269" y="15508"/>
                    <a:pt x="3300" y="8057"/>
                    <a:pt x="3245" y="276"/>
                  </a:cubicBezTo>
                  <a:lnTo>
                    <a:pt x="3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783;p39">
            <a:extLst>
              <a:ext uri="{FF2B5EF4-FFF2-40B4-BE49-F238E27FC236}">
                <a16:creationId xmlns:a16="http://schemas.microsoft.com/office/drawing/2014/main" id="{5D7C558C-2363-5CB4-C0B4-FD0EB11A8CDD}"/>
              </a:ext>
            </a:extLst>
          </p:cNvPr>
          <p:cNvGrpSpPr/>
          <p:nvPr/>
        </p:nvGrpSpPr>
        <p:grpSpPr>
          <a:xfrm>
            <a:off x="941812" y="1296525"/>
            <a:ext cx="7749813" cy="982450"/>
            <a:chOff x="941812" y="1296525"/>
            <a:chExt cx="7749813" cy="982450"/>
          </a:xfrm>
        </p:grpSpPr>
        <p:sp>
          <p:nvSpPr>
            <p:cNvPr id="44" name="Google Shape;1784;p39">
              <a:extLst>
                <a:ext uri="{FF2B5EF4-FFF2-40B4-BE49-F238E27FC236}">
                  <a16:creationId xmlns:a16="http://schemas.microsoft.com/office/drawing/2014/main" id="{616DA565-7FE1-39B8-76B7-C9BCC41F1457}"/>
                </a:ext>
              </a:extLst>
            </p:cNvPr>
            <p:cNvSpPr/>
            <p:nvPr/>
          </p:nvSpPr>
          <p:spPr>
            <a:xfrm>
              <a:off x="4152325" y="1730275"/>
              <a:ext cx="4539300" cy="5487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lvl="0"/>
              <a:r>
                <a:rPr lang="el-GR" sz="1200" b="1" dirty="0">
                  <a:latin typeface="Times New Roman" panose="02020603050405020304" pitchFamily="18" charset="0"/>
                  <a:cs typeface="Times New Roman" panose="02020603050405020304" pitchFamily="18" charset="0"/>
                </a:rPr>
                <a:t>Αναζήτηση μόνο σε 2 βάσεις δεδομένων &amp; αγγλικές δημοσιεύσεις</a:t>
              </a:r>
              <a:br>
                <a:rPr lang="el-GR" sz="1200" b="1" dirty="0">
                  <a:latin typeface="Times New Roman" panose="02020603050405020304" pitchFamily="18" charset="0"/>
                  <a:cs typeface="Times New Roman" panose="02020603050405020304" pitchFamily="18" charset="0"/>
                </a:rPr>
              </a:br>
              <a:r>
                <a:rPr lang="el-GR" sz="1200" dirty="0">
                  <a:latin typeface="Times New Roman" panose="02020603050405020304" pitchFamily="18" charset="0"/>
                  <a:cs typeface="Times New Roman" panose="02020603050405020304" pitchFamily="18" charset="0"/>
                </a:rPr>
                <a:t>→ πιθανή απώλεια μελετών</a:t>
              </a:r>
              <a:endParaRPr sz="1200" dirty="0">
                <a:latin typeface="Times New Roman" panose="02020603050405020304" pitchFamily="18" charset="0"/>
                <a:cs typeface="Times New Roman" panose="02020603050405020304" pitchFamily="18" charset="0"/>
              </a:endParaRPr>
            </a:p>
          </p:txBody>
        </p:sp>
        <p:sp>
          <p:nvSpPr>
            <p:cNvPr id="45" name="Google Shape;1785;p39">
              <a:extLst>
                <a:ext uri="{FF2B5EF4-FFF2-40B4-BE49-F238E27FC236}">
                  <a16:creationId xmlns:a16="http://schemas.microsoft.com/office/drawing/2014/main" id="{58CDA59F-4883-3C88-7D92-CA2EBD8E66ED}"/>
                </a:ext>
              </a:extLst>
            </p:cNvPr>
            <p:cNvSpPr/>
            <p:nvPr/>
          </p:nvSpPr>
          <p:spPr>
            <a:xfrm>
              <a:off x="2956443" y="1730275"/>
              <a:ext cx="1027200" cy="548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Fira Sans Extra Condensed SemiBold"/>
                  <a:ea typeface="Fira Sans Extra Condensed SemiBold"/>
                  <a:cs typeface="Fira Sans Extra Condensed SemiBold"/>
                  <a:sym typeface="Fira Sans Extra Condensed SemiBold"/>
                </a:rPr>
                <a:t>LEVEL 1</a:t>
              </a:r>
              <a:endParaRPr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46" name="Google Shape;1786;p39">
              <a:extLst>
                <a:ext uri="{FF2B5EF4-FFF2-40B4-BE49-F238E27FC236}">
                  <a16:creationId xmlns:a16="http://schemas.microsoft.com/office/drawing/2014/main" id="{82BB5EFE-446F-3E0B-D4D0-0FB1C4BF94E6}"/>
                </a:ext>
              </a:extLst>
            </p:cNvPr>
            <p:cNvGrpSpPr/>
            <p:nvPr/>
          </p:nvGrpSpPr>
          <p:grpSpPr>
            <a:xfrm>
              <a:off x="941812" y="1296525"/>
              <a:ext cx="643200" cy="643200"/>
              <a:chOff x="454708" y="1296525"/>
              <a:chExt cx="643200" cy="643200"/>
            </a:xfrm>
          </p:grpSpPr>
          <p:sp>
            <p:nvSpPr>
              <p:cNvPr id="48" name="Google Shape;1787;p39">
                <a:extLst>
                  <a:ext uri="{FF2B5EF4-FFF2-40B4-BE49-F238E27FC236}">
                    <a16:creationId xmlns:a16="http://schemas.microsoft.com/office/drawing/2014/main" id="{18ED92BC-F8A6-FFCD-81CC-F97D54EBCEF0}"/>
                  </a:ext>
                </a:extLst>
              </p:cNvPr>
              <p:cNvSpPr/>
              <p:nvPr/>
            </p:nvSpPr>
            <p:spPr>
              <a:xfrm>
                <a:off x="454708" y="1296525"/>
                <a:ext cx="643200" cy="643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88;p39">
                <a:extLst>
                  <a:ext uri="{FF2B5EF4-FFF2-40B4-BE49-F238E27FC236}">
                    <a16:creationId xmlns:a16="http://schemas.microsoft.com/office/drawing/2014/main" id="{96455198-C8BE-3825-5968-3B23B886B01E}"/>
                  </a:ext>
                </a:extLst>
              </p:cNvPr>
              <p:cNvSpPr/>
              <p:nvPr/>
            </p:nvSpPr>
            <p:spPr>
              <a:xfrm>
                <a:off x="654748" y="1447886"/>
                <a:ext cx="302883" cy="341855"/>
              </a:xfrm>
              <a:custGeom>
                <a:avLst/>
                <a:gdLst/>
                <a:ahLst/>
                <a:cxnLst/>
                <a:rect l="l" t="t" r="r" b="b"/>
                <a:pathLst>
                  <a:path w="9707" h="10956" extrusionOk="0">
                    <a:moveTo>
                      <a:pt x="1706" y="2344"/>
                    </a:moveTo>
                    <a:lnTo>
                      <a:pt x="7149" y="5478"/>
                    </a:lnTo>
                    <a:lnTo>
                      <a:pt x="1706" y="8613"/>
                    </a:lnTo>
                    <a:lnTo>
                      <a:pt x="1706" y="2344"/>
                    </a:lnTo>
                    <a:close/>
                    <a:moveTo>
                      <a:pt x="862" y="1"/>
                    </a:moveTo>
                    <a:cubicBezTo>
                      <a:pt x="412" y="1"/>
                      <a:pt x="1" y="359"/>
                      <a:pt x="1" y="859"/>
                    </a:cubicBezTo>
                    <a:lnTo>
                      <a:pt x="1" y="10097"/>
                    </a:lnTo>
                    <a:cubicBezTo>
                      <a:pt x="1" y="10598"/>
                      <a:pt x="412" y="10956"/>
                      <a:pt x="862" y="10956"/>
                    </a:cubicBezTo>
                    <a:cubicBezTo>
                      <a:pt x="1006" y="10956"/>
                      <a:pt x="1154" y="10920"/>
                      <a:pt x="1293" y="10840"/>
                    </a:cubicBezTo>
                    <a:lnTo>
                      <a:pt x="9294" y="6221"/>
                    </a:lnTo>
                    <a:cubicBezTo>
                      <a:pt x="9542" y="6056"/>
                      <a:pt x="9706" y="5781"/>
                      <a:pt x="9706" y="5478"/>
                    </a:cubicBezTo>
                    <a:cubicBezTo>
                      <a:pt x="9706" y="5176"/>
                      <a:pt x="9542" y="4874"/>
                      <a:pt x="9294" y="4736"/>
                    </a:cubicBezTo>
                    <a:lnTo>
                      <a:pt x="1293" y="117"/>
                    </a:lnTo>
                    <a:cubicBezTo>
                      <a:pt x="1154" y="37"/>
                      <a:pt x="1006" y="1"/>
                      <a:pt x="8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 name="Google Shape;1789;p39">
              <a:extLst>
                <a:ext uri="{FF2B5EF4-FFF2-40B4-BE49-F238E27FC236}">
                  <a16:creationId xmlns:a16="http://schemas.microsoft.com/office/drawing/2014/main" id="{2E4ACB2C-F4E0-B44A-CA1F-E13F04DC2911}"/>
                </a:ext>
              </a:extLst>
            </p:cNvPr>
            <p:cNvCxnSpPr>
              <a:stCxn id="48" idx="6"/>
              <a:endCxn id="45" idx="1"/>
            </p:cNvCxnSpPr>
            <p:nvPr/>
          </p:nvCxnSpPr>
          <p:spPr>
            <a:xfrm>
              <a:off x="1585012" y="1618125"/>
              <a:ext cx="1371300" cy="386400"/>
            </a:xfrm>
            <a:prstGeom prst="curvedConnector3">
              <a:avLst>
                <a:gd name="adj1" fmla="val 50005"/>
              </a:avLst>
            </a:prstGeom>
            <a:noFill/>
            <a:ln w="9525" cap="flat" cmpd="sng">
              <a:solidFill>
                <a:schemeClr val="accent2"/>
              </a:solidFill>
              <a:prstDash val="dash"/>
              <a:round/>
              <a:headEnd type="none" w="med" len="med"/>
              <a:tailEnd type="none" w="med" len="med"/>
            </a:ln>
          </p:spPr>
        </p:cxnSp>
      </p:grpSp>
      <p:grpSp>
        <p:nvGrpSpPr>
          <p:cNvPr id="50" name="Google Shape;1790;p39">
            <a:extLst>
              <a:ext uri="{FF2B5EF4-FFF2-40B4-BE49-F238E27FC236}">
                <a16:creationId xmlns:a16="http://schemas.microsoft.com/office/drawing/2014/main" id="{89700055-F74B-3F68-5931-65B5944FB7A6}"/>
              </a:ext>
            </a:extLst>
          </p:cNvPr>
          <p:cNvGrpSpPr/>
          <p:nvPr/>
        </p:nvGrpSpPr>
        <p:grpSpPr>
          <a:xfrm>
            <a:off x="1689750" y="2150200"/>
            <a:ext cx="7073249" cy="800681"/>
            <a:chOff x="1689750" y="2150200"/>
            <a:chExt cx="7073249" cy="800681"/>
          </a:xfrm>
        </p:grpSpPr>
        <p:sp>
          <p:nvSpPr>
            <p:cNvPr id="51" name="Google Shape;1791;p39">
              <a:extLst>
                <a:ext uri="{FF2B5EF4-FFF2-40B4-BE49-F238E27FC236}">
                  <a16:creationId xmlns:a16="http://schemas.microsoft.com/office/drawing/2014/main" id="{34E8B70B-B1FE-D66D-9627-CE94A2A857E2}"/>
                </a:ext>
              </a:extLst>
            </p:cNvPr>
            <p:cNvSpPr/>
            <p:nvPr/>
          </p:nvSpPr>
          <p:spPr>
            <a:xfrm>
              <a:off x="4152324" y="2397975"/>
              <a:ext cx="4610675" cy="5529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lvl="0"/>
              <a:r>
                <a:rPr lang="el-GR" sz="1200" b="1" dirty="0">
                  <a:latin typeface="Times New Roman" panose="02020603050405020304" pitchFamily="18" charset="0"/>
                  <a:cs typeface="Times New Roman" panose="02020603050405020304" pitchFamily="18" charset="0"/>
                </a:rPr>
                <a:t>Ετερογένεια δεδομένων &amp; μεθοδολογιών</a:t>
              </a:r>
              <a:r>
                <a:rPr lang="el-GR" sz="1200" dirty="0">
                  <a:latin typeface="Times New Roman" panose="02020603050405020304" pitchFamily="18" charset="0"/>
                  <a:cs typeface="Times New Roman" panose="02020603050405020304" pitchFamily="18" charset="0"/>
                </a:rPr>
                <a:t/>
              </a:r>
              <a:br>
                <a:rPr lang="el-GR" sz="1200" dirty="0">
                  <a:latin typeface="Times New Roman" panose="02020603050405020304" pitchFamily="18" charset="0"/>
                  <a:cs typeface="Times New Roman" panose="02020603050405020304" pitchFamily="18" charset="0"/>
                </a:rPr>
              </a:br>
              <a:r>
                <a:rPr lang="el-GR" sz="1200" dirty="0">
                  <a:latin typeface="Times New Roman" panose="02020603050405020304" pitchFamily="18" charset="0"/>
                  <a:cs typeface="Times New Roman" panose="02020603050405020304" pitchFamily="18" charset="0"/>
                </a:rPr>
                <a:t>→ περιορισμένη </a:t>
              </a:r>
              <a:r>
                <a:rPr lang="el-GR" sz="1200" dirty="0" err="1">
                  <a:latin typeface="Times New Roman" panose="02020603050405020304" pitchFamily="18" charset="0"/>
                  <a:cs typeface="Times New Roman" panose="02020603050405020304" pitchFamily="18" charset="0"/>
                </a:rPr>
                <a:t>συγκρισιμότητα</a:t>
              </a:r>
              <a:r>
                <a:rPr lang="el-GR" sz="1200" dirty="0">
                  <a:latin typeface="Times New Roman" panose="02020603050405020304" pitchFamily="18" charset="0"/>
                  <a:cs typeface="Times New Roman" panose="02020603050405020304" pitchFamily="18" charset="0"/>
                </a:rPr>
                <a:t> &amp; αξιολόγηση αποτελεσματικότητας</a:t>
              </a:r>
              <a:endParaRPr sz="1200" dirty="0">
                <a:latin typeface="Times New Roman" panose="02020603050405020304" pitchFamily="18" charset="0"/>
                <a:cs typeface="Times New Roman" panose="02020603050405020304" pitchFamily="18" charset="0"/>
              </a:endParaRPr>
            </a:p>
          </p:txBody>
        </p:sp>
        <p:sp>
          <p:nvSpPr>
            <p:cNvPr id="52" name="Google Shape;1792;p39">
              <a:extLst>
                <a:ext uri="{FF2B5EF4-FFF2-40B4-BE49-F238E27FC236}">
                  <a16:creationId xmlns:a16="http://schemas.microsoft.com/office/drawing/2014/main" id="{15237C9E-0E97-B242-6FC4-F89DBC4FDD7D}"/>
                </a:ext>
              </a:extLst>
            </p:cNvPr>
            <p:cNvSpPr/>
            <p:nvPr/>
          </p:nvSpPr>
          <p:spPr>
            <a:xfrm>
              <a:off x="2956443" y="2397981"/>
              <a:ext cx="1027200" cy="552900"/>
            </a:xfrm>
            <a:prstGeom prst="roundRect">
              <a:avLst>
                <a:gd name="adj" fmla="val 16667"/>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Fira Sans Extra Condensed SemiBold"/>
                  <a:ea typeface="Fira Sans Extra Condensed SemiBold"/>
                  <a:cs typeface="Fira Sans Extra Condensed SemiBold"/>
                  <a:sym typeface="Fira Sans Extra Condensed SemiBold"/>
                </a:rPr>
                <a:t>LEVEL 2</a:t>
              </a:r>
              <a:endParaRPr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53" name="Google Shape;1793;p39">
              <a:extLst>
                <a:ext uri="{FF2B5EF4-FFF2-40B4-BE49-F238E27FC236}">
                  <a16:creationId xmlns:a16="http://schemas.microsoft.com/office/drawing/2014/main" id="{DF33FFE1-C53F-BBCD-33AA-44F4BD402AE7}"/>
                </a:ext>
              </a:extLst>
            </p:cNvPr>
            <p:cNvGrpSpPr/>
            <p:nvPr/>
          </p:nvGrpSpPr>
          <p:grpSpPr>
            <a:xfrm>
              <a:off x="1689750" y="2150200"/>
              <a:ext cx="643200" cy="643200"/>
              <a:chOff x="1202645" y="2150200"/>
              <a:chExt cx="643200" cy="643200"/>
            </a:xfrm>
          </p:grpSpPr>
          <p:sp>
            <p:nvSpPr>
              <p:cNvPr id="55" name="Google Shape;1794;p39">
                <a:extLst>
                  <a:ext uri="{FF2B5EF4-FFF2-40B4-BE49-F238E27FC236}">
                    <a16:creationId xmlns:a16="http://schemas.microsoft.com/office/drawing/2014/main" id="{FC8E8D3A-ABF9-10E8-EA04-EB2A9915B3F6}"/>
                  </a:ext>
                </a:extLst>
              </p:cNvPr>
              <p:cNvSpPr/>
              <p:nvPr/>
            </p:nvSpPr>
            <p:spPr>
              <a:xfrm>
                <a:off x="1202645" y="2150200"/>
                <a:ext cx="643200" cy="643200"/>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95;p39">
                <a:extLst>
                  <a:ext uri="{FF2B5EF4-FFF2-40B4-BE49-F238E27FC236}">
                    <a16:creationId xmlns:a16="http://schemas.microsoft.com/office/drawing/2014/main" id="{3059BA03-E1AD-CCF6-5A23-760E72EF56B6}"/>
                  </a:ext>
                </a:extLst>
              </p:cNvPr>
              <p:cNvSpPr/>
              <p:nvPr/>
            </p:nvSpPr>
            <p:spPr>
              <a:xfrm flipH="1">
                <a:off x="1354358" y="2322274"/>
                <a:ext cx="339764" cy="299450"/>
              </a:xfrm>
              <a:custGeom>
                <a:avLst/>
                <a:gdLst/>
                <a:ahLst/>
                <a:cxnLst/>
                <a:rect l="l" t="t" r="r" b="b"/>
                <a:pathLst>
                  <a:path w="10889" h="9597" extrusionOk="0">
                    <a:moveTo>
                      <a:pt x="7204" y="1705"/>
                    </a:moveTo>
                    <a:lnTo>
                      <a:pt x="8991" y="4785"/>
                    </a:lnTo>
                    <a:lnTo>
                      <a:pt x="7204" y="7864"/>
                    </a:lnTo>
                    <a:lnTo>
                      <a:pt x="3657" y="7864"/>
                    </a:lnTo>
                    <a:lnTo>
                      <a:pt x="1898" y="4785"/>
                    </a:lnTo>
                    <a:lnTo>
                      <a:pt x="3657" y="1705"/>
                    </a:lnTo>
                    <a:close/>
                    <a:moveTo>
                      <a:pt x="3162" y="1"/>
                    </a:moveTo>
                    <a:cubicBezTo>
                      <a:pt x="2860" y="1"/>
                      <a:pt x="2585" y="166"/>
                      <a:pt x="2420" y="441"/>
                    </a:cubicBezTo>
                    <a:lnTo>
                      <a:pt x="165" y="4372"/>
                    </a:lnTo>
                    <a:cubicBezTo>
                      <a:pt x="1" y="4620"/>
                      <a:pt x="1" y="4950"/>
                      <a:pt x="165" y="5225"/>
                    </a:cubicBezTo>
                    <a:lnTo>
                      <a:pt x="2420" y="9156"/>
                    </a:lnTo>
                    <a:cubicBezTo>
                      <a:pt x="2585" y="9431"/>
                      <a:pt x="2860" y="9596"/>
                      <a:pt x="3162" y="9596"/>
                    </a:cubicBezTo>
                    <a:lnTo>
                      <a:pt x="7726" y="9596"/>
                    </a:lnTo>
                    <a:cubicBezTo>
                      <a:pt x="8029" y="9596"/>
                      <a:pt x="8304" y="9431"/>
                      <a:pt x="8469" y="9156"/>
                    </a:cubicBezTo>
                    <a:lnTo>
                      <a:pt x="10723" y="5225"/>
                    </a:lnTo>
                    <a:cubicBezTo>
                      <a:pt x="10888" y="4950"/>
                      <a:pt x="10888" y="4620"/>
                      <a:pt x="10723" y="4372"/>
                    </a:cubicBezTo>
                    <a:lnTo>
                      <a:pt x="8469" y="441"/>
                    </a:lnTo>
                    <a:cubicBezTo>
                      <a:pt x="8304" y="166"/>
                      <a:pt x="8029" y="1"/>
                      <a:pt x="772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grpSp>
        <p:cxnSp>
          <p:nvCxnSpPr>
            <p:cNvPr id="54" name="Google Shape;1796;p39">
              <a:extLst>
                <a:ext uri="{FF2B5EF4-FFF2-40B4-BE49-F238E27FC236}">
                  <a16:creationId xmlns:a16="http://schemas.microsoft.com/office/drawing/2014/main" id="{433EEA24-3C9F-28A4-6EAD-7B56AA0F5127}"/>
                </a:ext>
              </a:extLst>
            </p:cNvPr>
            <p:cNvCxnSpPr>
              <a:stCxn id="55" idx="6"/>
              <a:endCxn id="52" idx="1"/>
            </p:cNvCxnSpPr>
            <p:nvPr/>
          </p:nvCxnSpPr>
          <p:spPr>
            <a:xfrm>
              <a:off x="2332950" y="2471800"/>
              <a:ext cx="623400" cy="202500"/>
            </a:xfrm>
            <a:prstGeom prst="curvedConnector3">
              <a:avLst>
                <a:gd name="adj1" fmla="val 50007"/>
              </a:avLst>
            </a:prstGeom>
            <a:noFill/>
            <a:ln w="9525" cap="flat" cmpd="sng">
              <a:solidFill>
                <a:schemeClr val="accent6"/>
              </a:solidFill>
              <a:prstDash val="dash"/>
              <a:round/>
              <a:headEnd type="none" w="med" len="med"/>
              <a:tailEnd type="none" w="med" len="med"/>
            </a:ln>
          </p:spPr>
        </p:cxnSp>
      </p:grpSp>
      <p:grpSp>
        <p:nvGrpSpPr>
          <p:cNvPr id="57" name="Google Shape;1797;p39">
            <a:extLst>
              <a:ext uri="{FF2B5EF4-FFF2-40B4-BE49-F238E27FC236}">
                <a16:creationId xmlns:a16="http://schemas.microsoft.com/office/drawing/2014/main" id="{E864057D-A733-667F-8DC5-C7C2803967F5}"/>
              </a:ext>
            </a:extLst>
          </p:cNvPr>
          <p:cNvGrpSpPr/>
          <p:nvPr/>
        </p:nvGrpSpPr>
        <p:grpSpPr>
          <a:xfrm>
            <a:off x="1689750" y="3069875"/>
            <a:ext cx="7001875" cy="802950"/>
            <a:chOff x="1689750" y="3069875"/>
            <a:chExt cx="7001875" cy="802950"/>
          </a:xfrm>
        </p:grpSpPr>
        <p:sp>
          <p:nvSpPr>
            <p:cNvPr id="58" name="Google Shape;1798;p39">
              <a:extLst>
                <a:ext uri="{FF2B5EF4-FFF2-40B4-BE49-F238E27FC236}">
                  <a16:creationId xmlns:a16="http://schemas.microsoft.com/office/drawing/2014/main" id="{E685AC04-3655-BCA9-7669-071A9F04DE1D}"/>
                </a:ext>
              </a:extLst>
            </p:cNvPr>
            <p:cNvSpPr/>
            <p:nvPr/>
          </p:nvSpPr>
          <p:spPr>
            <a:xfrm>
              <a:off x="4152325" y="3069875"/>
              <a:ext cx="4539300" cy="5529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200" b="1" dirty="0">
                  <a:latin typeface="Times New Roman" panose="02020603050405020304" pitchFamily="18" charset="0"/>
                  <a:cs typeface="Times New Roman" panose="02020603050405020304" pitchFamily="18" charset="0"/>
                  <a:sym typeface="Roboto"/>
                </a:rPr>
                <a:t>Κυρίως περιγραφικά δεδομένα</a:t>
              </a:r>
            </a:p>
            <a:p>
              <a:pPr marL="0" lvl="0" indent="0" algn="l" rtl="0">
                <a:spcBef>
                  <a:spcPts val="0"/>
                </a:spcBef>
                <a:spcAft>
                  <a:spcPts val="0"/>
                </a:spcAft>
                <a:buNone/>
              </a:pPr>
              <a:r>
                <a:rPr lang="el-GR" sz="1200" dirty="0">
                  <a:latin typeface="Times New Roman" panose="02020603050405020304" pitchFamily="18" charset="0"/>
                  <a:cs typeface="Times New Roman" panose="02020603050405020304" pitchFamily="18" charset="0"/>
                  <a:sym typeface="Roboto"/>
                </a:rPr>
                <a:t>→ δυσκολία εξαγωγής ισχυρών συμπερασμάτων</a:t>
              </a:r>
              <a:endParaRPr sz="1200" dirty="0">
                <a:latin typeface="Times New Roman" panose="02020603050405020304" pitchFamily="18" charset="0"/>
                <a:cs typeface="Times New Roman" panose="02020603050405020304" pitchFamily="18" charset="0"/>
                <a:sym typeface="Roboto"/>
              </a:endParaRPr>
            </a:p>
          </p:txBody>
        </p:sp>
        <p:sp>
          <p:nvSpPr>
            <p:cNvPr id="59" name="Google Shape;1799;p39">
              <a:extLst>
                <a:ext uri="{FF2B5EF4-FFF2-40B4-BE49-F238E27FC236}">
                  <a16:creationId xmlns:a16="http://schemas.microsoft.com/office/drawing/2014/main" id="{4B163C25-6F0C-8865-765B-5E7B0997CAE8}"/>
                </a:ext>
              </a:extLst>
            </p:cNvPr>
            <p:cNvSpPr/>
            <p:nvPr/>
          </p:nvSpPr>
          <p:spPr>
            <a:xfrm>
              <a:off x="2956443" y="3069887"/>
              <a:ext cx="1027200" cy="5529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Fira Sans Extra Condensed SemiBold"/>
                  <a:ea typeface="Fira Sans Extra Condensed SemiBold"/>
                  <a:cs typeface="Fira Sans Extra Condensed SemiBold"/>
                  <a:sym typeface="Fira Sans Extra Condensed SemiBold"/>
                </a:rPr>
                <a:t>LEVEL 3</a:t>
              </a:r>
              <a:endParaRPr b="1">
                <a:solidFill>
                  <a:schemeClr val="lt1"/>
                </a:solidFill>
                <a:latin typeface="Roboto"/>
                <a:ea typeface="Roboto"/>
                <a:cs typeface="Roboto"/>
                <a:sym typeface="Roboto"/>
              </a:endParaRPr>
            </a:p>
          </p:txBody>
        </p:sp>
        <p:grpSp>
          <p:nvGrpSpPr>
            <p:cNvPr id="60" name="Google Shape;1800;p39">
              <a:extLst>
                <a:ext uri="{FF2B5EF4-FFF2-40B4-BE49-F238E27FC236}">
                  <a16:creationId xmlns:a16="http://schemas.microsoft.com/office/drawing/2014/main" id="{212FAAE9-5CC9-1F75-2F35-C2232C284C7E}"/>
                </a:ext>
              </a:extLst>
            </p:cNvPr>
            <p:cNvGrpSpPr/>
            <p:nvPr/>
          </p:nvGrpSpPr>
          <p:grpSpPr>
            <a:xfrm>
              <a:off x="1689750" y="3229625"/>
              <a:ext cx="643200" cy="643200"/>
              <a:chOff x="1202645" y="3229625"/>
              <a:chExt cx="643200" cy="643200"/>
            </a:xfrm>
          </p:grpSpPr>
          <p:sp>
            <p:nvSpPr>
              <p:cNvPr id="62" name="Google Shape;1801;p39">
                <a:extLst>
                  <a:ext uri="{FF2B5EF4-FFF2-40B4-BE49-F238E27FC236}">
                    <a16:creationId xmlns:a16="http://schemas.microsoft.com/office/drawing/2014/main" id="{C5CAEF16-BA2A-D423-7276-19A72DEB0413}"/>
                  </a:ext>
                </a:extLst>
              </p:cNvPr>
              <p:cNvSpPr/>
              <p:nvPr/>
            </p:nvSpPr>
            <p:spPr>
              <a:xfrm>
                <a:off x="1202645" y="3229625"/>
                <a:ext cx="643200" cy="643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02;p39">
                <a:extLst>
                  <a:ext uri="{FF2B5EF4-FFF2-40B4-BE49-F238E27FC236}">
                    <a16:creationId xmlns:a16="http://schemas.microsoft.com/office/drawing/2014/main" id="{8B7A9D22-97DA-FB69-2245-DC40C48C3BD7}"/>
                  </a:ext>
                </a:extLst>
              </p:cNvPr>
              <p:cNvSpPr/>
              <p:nvPr/>
            </p:nvSpPr>
            <p:spPr>
              <a:xfrm flipH="1">
                <a:off x="1332860" y="3369555"/>
                <a:ext cx="373276" cy="363353"/>
              </a:xfrm>
              <a:custGeom>
                <a:avLst/>
                <a:gdLst/>
                <a:ahLst/>
                <a:cxnLst/>
                <a:rect l="l" t="t" r="r" b="b"/>
                <a:pathLst>
                  <a:path w="11963" h="11645" extrusionOk="0">
                    <a:moveTo>
                      <a:pt x="5816" y="1"/>
                    </a:moveTo>
                    <a:cubicBezTo>
                      <a:pt x="5410" y="1"/>
                      <a:pt x="5005" y="269"/>
                      <a:pt x="5005" y="805"/>
                    </a:cubicBezTo>
                    <a:lnTo>
                      <a:pt x="5005" y="5011"/>
                    </a:lnTo>
                    <a:lnTo>
                      <a:pt x="825" y="5011"/>
                    </a:lnTo>
                    <a:cubicBezTo>
                      <a:pt x="358" y="5011"/>
                      <a:pt x="1" y="5369"/>
                      <a:pt x="1" y="5809"/>
                    </a:cubicBezTo>
                    <a:cubicBezTo>
                      <a:pt x="1" y="6276"/>
                      <a:pt x="358" y="6634"/>
                      <a:pt x="798" y="6634"/>
                    </a:cubicBezTo>
                    <a:lnTo>
                      <a:pt x="5005" y="6634"/>
                    </a:lnTo>
                    <a:lnTo>
                      <a:pt x="5005" y="10840"/>
                    </a:lnTo>
                    <a:cubicBezTo>
                      <a:pt x="5005" y="11376"/>
                      <a:pt x="5410" y="11644"/>
                      <a:pt x="5816" y="11644"/>
                    </a:cubicBezTo>
                    <a:cubicBezTo>
                      <a:pt x="6221" y="11644"/>
                      <a:pt x="6627" y="11376"/>
                      <a:pt x="6627" y="10840"/>
                    </a:cubicBezTo>
                    <a:lnTo>
                      <a:pt x="6627" y="6634"/>
                    </a:lnTo>
                    <a:lnTo>
                      <a:pt x="10833" y="6634"/>
                    </a:lnTo>
                    <a:cubicBezTo>
                      <a:pt x="10859" y="6635"/>
                      <a:pt x="10885" y="6636"/>
                      <a:pt x="10910" y="6636"/>
                    </a:cubicBezTo>
                    <a:cubicBezTo>
                      <a:pt x="11963" y="6636"/>
                      <a:pt x="11963" y="5009"/>
                      <a:pt x="10910" y="5009"/>
                    </a:cubicBezTo>
                    <a:cubicBezTo>
                      <a:pt x="10885" y="5009"/>
                      <a:pt x="10859" y="5010"/>
                      <a:pt x="10833" y="5011"/>
                    </a:cubicBezTo>
                    <a:lnTo>
                      <a:pt x="6627" y="5011"/>
                    </a:lnTo>
                    <a:lnTo>
                      <a:pt x="6627" y="805"/>
                    </a:lnTo>
                    <a:cubicBezTo>
                      <a:pt x="6627" y="269"/>
                      <a:pt x="6221" y="1"/>
                      <a:pt x="5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1" name="Google Shape;1803;p39">
              <a:extLst>
                <a:ext uri="{FF2B5EF4-FFF2-40B4-BE49-F238E27FC236}">
                  <a16:creationId xmlns:a16="http://schemas.microsoft.com/office/drawing/2014/main" id="{41A7E502-A6FC-8538-EF04-A75106E12597}"/>
                </a:ext>
              </a:extLst>
            </p:cNvPr>
            <p:cNvCxnSpPr>
              <a:stCxn id="62" idx="6"/>
              <a:endCxn id="59" idx="1"/>
            </p:cNvCxnSpPr>
            <p:nvPr/>
          </p:nvCxnSpPr>
          <p:spPr>
            <a:xfrm rot="10800000" flipH="1">
              <a:off x="2332950" y="3346325"/>
              <a:ext cx="623400" cy="204900"/>
            </a:xfrm>
            <a:prstGeom prst="curvedConnector3">
              <a:avLst>
                <a:gd name="adj1" fmla="val 50007"/>
              </a:avLst>
            </a:prstGeom>
            <a:noFill/>
            <a:ln w="9525" cap="flat" cmpd="sng">
              <a:solidFill>
                <a:schemeClr val="accent4"/>
              </a:solidFill>
              <a:prstDash val="dash"/>
              <a:round/>
              <a:headEnd type="none" w="med" len="med"/>
              <a:tailEnd type="none" w="med" len="med"/>
            </a:ln>
          </p:spPr>
        </p:cxnSp>
      </p:grpSp>
      <p:grpSp>
        <p:nvGrpSpPr>
          <p:cNvPr id="64" name="Google Shape;1804;p39">
            <a:extLst>
              <a:ext uri="{FF2B5EF4-FFF2-40B4-BE49-F238E27FC236}">
                <a16:creationId xmlns:a16="http://schemas.microsoft.com/office/drawing/2014/main" id="{58C132A7-5148-EF71-296F-3F886E13E5DA}"/>
              </a:ext>
            </a:extLst>
          </p:cNvPr>
          <p:cNvGrpSpPr/>
          <p:nvPr/>
        </p:nvGrpSpPr>
        <p:grpSpPr>
          <a:xfrm>
            <a:off x="939512" y="3741768"/>
            <a:ext cx="7752113" cy="986657"/>
            <a:chOff x="939512" y="3741768"/>
            <a:chExt cx="7752113" cy="986657"/>
          </a:xfrm>
        </p:grpSpPr>
        <p:sp>
          <p:nvSpPr>
            <p:cNvPr id="65" name="Google Shape;1805;p39">
              <a:extLst>
                <a:ext uri="{FF2B5EF4-FFF2-40B4-BE49-F238E27FC236}">
                  <a16:creationId xmlns:a16="http://schemas.microsoft.com/office/drawing/2014/main" id="{E4FBDCD4-C13F-8051-2ED2-0EA6D4B61AD0}"/>
                </a:ext>
              </a:extLst>
            </p:cNvPr>
            <p:cNvSpPr/>
            <p:nvPr/>
          </p:nvSpPr>
          <p:spPr>
            <a:xfrm>
              <a:off x="4152325" y="3741775"/>
              <a:ext cx="4539300" cy="5529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lvl="0"/>
              <a:r>
                <a:rPr lang="el-GR" sz="1200" b="1" dirty="0">
                  <a:latin typeface="Times New Roman" panose="02020603050405020304" pitchFamily="18" charset="0"/>
                  <a:cs typeface="Times New Roman" panose="02020603050405020304" pitchFamily="18" charset="0"/>
                </a:rPr>
                <a:t>Ανομοιόμορφη γεωγραφική κατανομή</a:t>
              </a:r>
              <a:r>
                <a:rPr lang="el-GR" sz="1200" dirty="0">
                  <a:latin typeface="Times New Roman" panose="02020603050405020304" pitchFamily="18" charset="0"/>
                  <a:cs typeface="Times New Roman" panose="02020603050405020304" pitchFamily="18" charset="0"/>
                </a:rPr>
                <a:t> </a:t>
              </a:r>
              <a:r>
                <a:rPr lang="el-GR" sz="1200" b="1" dirty="0">
                  <a:latin typeface="Times New Roman" panose="02020603050405020304" pitchFamily="18" charset="0"/>
                  <a:cs typeface="Times New Roman" panose="02020603050405020304" pitchFamily="18" charset="0"/>
                </a:rPr>
                <a:t>μελετών</a:t>
              </a:r>
              <a:br>
                <a:rPr lang="el-GR" sz="1200" b="1" dirty="0">
                  <a:latin typeface="Times New Roman" panose="02020603050405020304" pitchFamily="18" charset="0"/>
                  <a:cs typeface="Times New Roman" panose="02020603050405020304" pitchFamily="18" charset="0"/>
                </a:rPr>
              </a:br>
              <a:r>
                <a:rPr lang="el-GR" sz="1200" dirty="0">
                  <a:latin typeface="Times New Roman" panose="02020603050405020304" pitchFamily="18" charset="0"/>
                  <a:cs typeface="Times New Roman" panose="02020603050405020304" pitchFamily="18" charset="0"/>
                </a:rPr>
                <a:t>→ περιορισμένη </a:t>
              </a:r>
              <a:r>
                <a:rPr lang="el-GR" sz="1200" dirty="0" err="1">
                  <a:latin typeface="Times New Roman" panose="02020603050405020304" pitchFamily="18" charset="0"/>
                  <a:cs typeface="Times New Roman" panose="02020603050405020304" pitchFamily="18" charset="0"/>
                </a:rPr>
                <a:t>γενικευσιμότητα</a:t>
              </a:r>
              <a:endParaRPr sz="1200" dirty="0">
                <a:solidFill>
                  <a:srgbClr val="000000"/>
                </a:solidFill>
                <a:latin typeface="Times New Roman" panose="02020603050405020304" pitchFamily="18" charset="0"/>
                <a:ea typeface="Roboto"/>
                <a:cs typeface="Times New Roman" panose="02020603050405020304" pitchFamily="18" charset="0"/>
                <a:sym typeface="Roboto"/>
              </a:endParaRPr>
            </a:p>
          </p:txBody>
        </p:sp>
        <p:sp>
          <p:nvSpPr>
            <p:cNvPr id="66" name="Google Shape;1806;p39">
              <a:extLst>
                <a:ext uri="{FF2B5EF4-FFF2-40B4-BE49-F238E27FC236}">
                  <a16:creationId xmlns:a16="http://schemas.microsoft.com/office/drawing/2014/main" id="{94D07716-C327-B829-426A-8B8F396D0F20}"/>
                </a:ext>
              </a:extLst>
            </p:cNvPr>
            <p:cNvSpPr/>
            <p:nvPr/>
          </p:nvSpPr>
          <p:spPr>
            <a:xfrm>
              <a:off x="2956443" y="3741768"/>
              <a:ext cx="1027200" cy="552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Fira Sans Extra Condensed SemiBold"/>
                  <a:ea typeface="Fira Sans Extra Condensed SemiBold"/>
                  <a:cs typeface="Fira Sans Extra Condensed SemiBold"/>
                  <a:sym typeface="Fira Sans Extra Condensed SemiBold"/>
                </a:rPr>
                <a:t>LEVEL 4</a:t>
              </a:r>
              <a:endParaRPr b="1">
                <a:solidFill>
                  <a:schemeClr val="lt1"/>
                </a:solidFill>
                <a:latin typeface="Roboto"/>
                <a:ea typeface="Roboto"/>
                <a:cs typeface="Roboto"/>
                <a:sym typeface="Roboto"/>
              </a:endParaRPr>
            </a:p>
          </p:txBody>
        </p:sp>
        <p:grpSp>
          <p:nvGrpSpPr>
            <p:cNvPr id="67" name="Google Shape;1807;p39">
              <a:extLst>
                <a:ext uri="{FF2B5EF4-FFF2-40B4-BE49-F238E27FC236}">
                  <a16:creationId xmlns:a16="http://schemas.microsoft.com/office/drawing/2014/main" id="{77F75108-311D-8BCC-A0D4-A466B427E038}"/>
                </a:ext>
              </a:extLst>
            </p:cNvPr>
            <p:cNvGrpSpPr/>
            <p:nvPr/>
          </p:nvGrpSpPr>
          <p:grpSpPr>
            <a:xfrm>
              <a:off x="939512" y="4085225"/>
              <a:ext cx="643200" cy="643200"/>
              <a:chOff x="452408" y="4085225"/>
              <a:chExt cx="643200" cy="643200"/>
            </a:xfrm>
          </p:grpSpPr>
          <p:sp>
            <p:nvSpPr>
              <p:cNvPr id="69" name="Google Shape;1808;p39">
                <a:extLst>
                  <a:ext uri="{FF2B5EF4-FFF2-40B4-BE49-F238E27FC236}">
                    <a16:creationId xmlns:a16="http://schemas.microsoft.com/office/drawing/2014/main" id="{312A29A3-A6D8-BBD1-58CA-E1043959B723}"/>
                  </a:ext>
                </a:extLst>
              </p:cNvPr>
              <p:cNvSpPr/>
              <p:nvPr/>
            </p:nvSpPr>
            <p:spPr>
              <a:xfrm>
                <a:off x="452408" y="4085225"/>
                <a:ext cx="643200" cy="643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09;p39">
                <a:extLst>
                  <a:ext uri="{FF2B5EF4-FFF2-40B4-BE49-F238E27FC236}">
                    <a16:creationId xmlns:a16="http://schemas.microsoft.com/office/drawing/2014/main" id="{599E8120-172B-A80F-4955-5F06F2597B2F}"/>
                  </a:ext>
                </a:extLst>
              </p:cNvPr>
              <p:cNvSpPr/>
              <p:nvPr/>
            </p:nvSpPr>
            <p:spPr>
              <a:xfrm flipH="1">
                <a:off x="578820" y="4213301"/>
                <a:ext cx="390374" cy="385008"/>
              </a:xfrm>
              <a:custGeom>
                <a:avLst/>
                <a:gdLst/>
                <a:ahLst/>
                <a:cxnLst/>
                <a:rect l="l" t="t" r="r" b="b"/>
                <a:pathLst>
                  <a:path w="12511" h="12339" extrusionOk="0">
                    <a:moveTo>
                      <a:pt x="6269" y="2083"/>
                    </a:moveTo>
                    <a:lnTo>
                      <a:pt x="10366" y="6180"/>
                    </a:lnTo>
                    <a:lnTo>
                      <a:pt x="6269" y="10249"/>
                    </a:lnTo>
                    <a:lnTo>
                      <a:pt x="2172" y="6180"/>
                    </a:lnTo>
                    <a:lnTo>
                      <a:pt x="6269" y="2083"/>
                    </a:lnTo>
                    <a:close/>
                    <a:moveTo>
                      <a:pt x="6255" y="0"/>
                    </a:moveTo>
                    <a:cubicBezTo>
                      <a:pt x="6035" y="0"/>
                      <a:pt x="5815" y="90"/>
                      <a:pt x="5637" y="268"/>
                    </a:cubicBezTo>
                    <a:lnTo>
                      <a:pt x="330" y="5575"/>
                    </a:lnTo>
                    <a:cubicBezTo>
                      <a:pt x="0" y="5905"/>
                      <a:pt x="0" y="6427"/>
                      <a:pt x="330" y="6785"/>
                    </a:cubicBezTo>
                    <a:lnTo>
                      <a:pt x="5637" y="12091"/>
                    </a:lnTo>
                    <a:cubicBezTo>
                      <a:pt x="5802" y="12256"/>
                      <a:pt x="6022" y="12338"/>
                      <a:pt x="6245" y="12338"/>
                    </a:cubicBezTo>
                    <a:cubicBezTo>
                      <a:pt x="6468" y="12338"/>
                      <a:pt x="6695" y="12256"/>
                      <a:pt x="6874" y="12091"/>
                    </a:cubicBezTo>
                    <a:lnTo>
                      <a:pt x="12153" y="6785"/>
                    </a:lnTo>
                    <a:cubicBezTo>
                      <a:pt x="12510" y="6427"/>
                      <a:pt x="12510" y="5905"/>
                      <a:pt x="12153" y="5575"/>
                    </a:cubicBezTo>
                    <a:lnTo>
                      <a:pt x="6874" y="268"/>
                    </a:lnTo>
                    <a:cubicBezTo>
                      <a:pt x="6695" y="90"/>
                      <a:pt x="6475" y="0"/>
                      <a:pt x="6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8" name="Google Shape;1810;p39">
              <a:extLst>
                <a:ext uri="{FF2B5EF4-FFF2-40B4-BE49-F238E27FC236}">
                  <a16:creationId xmlns:a16="http://schemas.microsoft.com/office/drawing/2014/main" id="{13F5ECDB-2AD8-2874-515A-3D062DFA4757}"/>
                </a:ext>
              </a:extLst>
            </p:cNvPr>
            <p:cNvCxnSpPr>
              <a:stCxn id="69" idx="6"/>
              <a:endCxn id="66" idx="1"/>
            </p:cNvCxnSpPr>
            <p:nvPr/>
          </p:nvCxnSpPr>
          <p:spPr>
            <a:xfrm rot="10800000" flipH="1">
              <a:off x="1582712" y="4018325"/>
              <a:ext cx="1373700" cy="388500"/>
            </a:xfrm>
            <a:prstGeom prst="curvedConnector3">
              <a:avLst>
                <a:gd name="adj1" fmla="val 50001"/>
              </a:avLst>
            </a:prstGeom>
            <a:noFill/>
            <a:ln w="9525" cap="flat" cmpd="sng">
              <a:solidFill>
                <a:schemeClr val="dk2"/>
              </a:solidFill>
              <a:prstDash val="dash"/>
              <a:round/>
              <a:headEnd type="none" w="med" len="med"/>
              <a:tailEnd type="none" w="med" len="med"/>
            </a:ln>
          </p:spPr>
        </p:cxnSp>
      </p:grpSp>
      <p:sp>
        <p:nvSpPr>
          <p:cNvPr id="85" name="Τίτλος 1">
            <a:extLst>
              <a:ext uri="{FF2B5EF4-FFF2-40B4-BE49-F238E27FC236}">
                <a16:creationId xmlns:a16="http://schemas.microsoft.com/office/drawing/2014/main" id="{169E1E7B-DF67-08D5-0A2D-3C8450918812}"/>
              </a:ext>
            </a:extLst>
          </p:cNvPr>
          <p:cNvSpPr txBox="1">
            <a:spLocks/>
          </p:cNvSpPr>
          <p:nvPr/>
        </p:nvSpPr>
        <p:spPr>
          <a:xfrm>
            <a:off x="-45720" y="327655"/>
            <a:ext cx="923544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1pPr>
            <a:lvl2pPr marR="0" lvl="1"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2pPr>
            <a:lvl3pPr marR="0" lvl="2"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3pPr>
            <a:lvl4pPr marR="0" lvl="3"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4pPr>
            <a:lvl5pPr marR="0" lvl="4"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5pPr>
            <a:lvl6pPr marR="0" lvl="5"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6pPr>
            <a:lvl7pPr marR="0" lvl="6"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7pPr>
            <a:lvl8pPr marR="0" lvl="7"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8pPr>
            <a:lvl9pPr marR="0" lvl="8"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9p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Περιορισμοί της μελέτης</a:t>
            </a:r>
          </a:p>
        </p:txBody>
      </p:sp>
    </p:spTree>
    <p:extLst>
      <p:ext uri="{BB962C8B-B14F-4D97-AF65-F5344CB8AC3E}">
        <p14:creationId xmlns:p14="http://schemas.microsoft.com/office/powerpoint/2010/main" val="167709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grpSp>
        <p:nvGrpSpPr>
          <p:cNvPr id="1755" name="Google Shape;1755;p37"/>
          <p:cNvGrpSpPr/>
          <p:nvPr/>
        </p:nvGrpSpPr>
        <p:grpSpPr>
          <a:xfrm>
            <a:off x="3364380" y="1417598"/>
            <a:ext cx="2415239" cy="3196647"/>
            <a:chOff x="3364374" y="1583976"/>
            <a:chExt cx="2415239" cy="2781100"/>
          </a:xfrm>
        </p:grpSpPr>
        <p:sp>
          <p:nvSpPr>
            <p:cNvPr id="1756" name="Google Shape;1756;p37"/>
            <p:cNvSpPr/>
            <p:nvPr/>
          </p:nvSpPr>
          <p:spPr>
            <a:xfrm>
              <a:off x="4842740" y="1997106"/>
              <a:ext cx="601619" cy="601619"/>
            </a:xfrm>
            <a:custGeom>
              <a:avLst/>
              <a:gdLst/>
              <a:ahLst/>
              <a:cxnLst/>
              <a:rect l="l" t="t" r="r" b="b"/>
              <a:pathLst>
                <a:path w="6406" h="6406" extrusionOk="0">
                  <a:moveTo>
                    <a:pt x="2111" y="0"/>
                  </a:moveTo>
                  <a:lnTo>
                    <a:pt x="2111" y="2110"/>
                  </a:lnTo>
                  <a:lnTo>
                    <a:pt x="0" y="2110"/>
                  </a:lnTo>
                  <a:lnTo>
                    <a:pt x="0" y="4296"/>
                  </a:lnTo>
                  <a:lnTo>
                    <a:pt x="2111" y="4296"/>
                  </a:lnTo>
                  <a:lnTo>
                    <a:pt x="2111" y="6405"/>
                  </a:lnTo>
                  <a:lnTo>
                    <a:pt x="4295" y="6405"/>
                  </a:lnTo>
                  <a:lnTo>
                    <a:pt x="4295" y="4296"/>
                  </a:lnTo>
                  <a:lnTo>
                    <a:pt x="6406" y="4296"/>
                  </a:lnTo>
                  <a:lnTo>
                    <a:pt x="6406" y="2110"/>
                  </a:lnTo>
                  <a:lnTo>
                    <a:pt x="4295" y="2110"/>
                  </a:lnTo>
                  <a:lnTo>
                    <a:pt x="4295" y="0"/>
                  </a:lnTo>
                  <a:close/>
                </a:path>
              </a:pathLst>
            </a:custGeom>
            <a:solidFill>
              <a:srgbClr val="E1F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3948391" y="1583976"/>
              <a:ext cx="1008365" cy="1008365"/>
            </a:xfrm>
            <a:custGeom>
              <a:avLst/>
              <a:gdLst/>
              <a:ahLst/>
              <a:cxnLst/>
              <a:rect l="l" t="t" r="r" b="b"/>
              <a:pathLst>
                <a:path w="10737" h="10737" extrusionOk="0">
                  <a:moveTo>
                    <a:pt x="5368" y="0"/>
                  </a:moveTo>
                  <a:cubicBezTo>
                    <a:pt x="2404" y="0"/>
                    <a:pt x="0" y="2403"/>
                    <a:pt x="0" y="5368"/>
                  </a:cubicBezTo>
                  <a:cubicBezTo>
                    <a:pt x="0" y="8333"/>
                    <a:pt x="2404" y="10736"/>
                    <a:pt x="5368" y="10736"/>
                  </a:cubicBezTo>
                  <a:cubicBezTo>
                    <a:pt x="8333" y="10736"/>
                    <a:pt x="10736" y="8333"/>
                    <a:pt x="10736" y="5368"/>
                  </a:cubicBezTo>
                  <a:cubicBezTo>
                    <a:pt x="10736" y="2403"/>
                    <a:pt x="8333" y="0"/>
                    <a:pt x="5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3" name="Google Shape;1763;p37"/>
            <p:cNvGrpSpPr/>
            <p:nvPr/>
          </p:nvGrpSpPr>
          <p:grpSpPr>
            <a:xfrm>
              <a:off x="4545964" y="1724243"/>
              <a:ext cx="200714" cy="506271"/>
              <a:chOff x="4465012" y="1900468"/>
              <a:chExt cx="224738" cy="566869"/>
            </a:xfrm>
          </p:grpSpPr>
          <p:sp>
            <p:nvSpPr>
              <p:cNvPr id="1776" name="Google Shape;1776;p37"/>
              <p:cNvSpPr/>
              <p:nvPr/>
            </p:nvSpPr>
            <p:spPr>
              <a:xfrm>
                <a:off x="4465012" y="2140232"/>
                <a:ext cx="17093" cy="227368"/>
              </a:xfrm>
              <a:custGeom>
                <a:avLst/>
                <a:gdLst/>
                <a:ahLst/>
                <a:cxnLst/>
                <a:rect l="l" t="t" r="r" b="b"/>
                <a:pathLst>
                  <a:path w="182" h="2421" extrusionOk="0">
                    <a:moveTo>
                      <a:pt x="70" y="1"/>
                    </a:moveTo>
                    <a:cubicBezTo>
                      <a:pt x="36" y="1"/>
                      <a:pt x="0" y="24"/>
                      <a:pt x="1" y="68"/>
                    </a:cubicBezTo>
                    <a:cubicBezTo>
                      <a:pt x="19" y="834"/>
                      <a:pt x="37" y="1599"/>
                      <a:pt x="55" y="2365"/>
                    </a:cubicBezTo>
                    <a:cubicBezTo>
                      <a:pt x="55" y="2403"/>
                      <a:pt x="83" y="2421"/>
                      <a:pt x="112" y="2421"/>
                    </a:cubicBezTo>
                    <a:cubicBezTo>
                      <a:pt x="146" y="2421"/>
                      <a:pt x="181" y="2397"/>
                      <a:pt x="180" y="2354"/>
                    </a:cubicBezTo>
                    <a:cubicBezTo>
                      <a:pt x="163" y="1588"/>
                      <a:pt x="145" y="822"/>
                      <a:pt x="127" y="56"/>
                    </a:cubicBezTo>
                    <a:cubicBezTo>
                      <a:pt x="126" y="19"/>
                      <a:pt x="99" y="1"/>
                      <a:pt x="7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4465387" y="2397840"/>
                <a:ext cx="16059" cy="69497"/>
              </a:xfrm>
              <a:custGeom>
                <a:avLst/>
                <a:gdLst/>
                <a:ahLst/>
                <a:cxnLst/>
                <a:rect l="l" t="t" r="r" b="b"/>
                <a:pathLst>
                  <a:path w="171" h="740" extrusionOk="0">
                    <a:moveTo>
                      <a:pt x="106" y="1"/>
                    </a:moveTo>
                    <a:cubicBezTo>
                      <a:pt x="78" y="1"/>
                      <a:pt x="46" y="22"/>
                      <a:pt x="44" y="53"/>
                    </a:cubicBezTo>
                    <a:cubicBezTo>
                      <a:pt x="28" y="257"/>
                      <a:pt x="14" y="461"/>
                      <a:pt x="3" y="665"/>
                    </a:cubicBezTo>
                    <a:cubicBezTo>
                      <a:pt x="1" y="700"/>
                      <a:pt x="17" y="733"/>
                      <a:pt x="53" y="739"/>
                    </a:cubicBezTo>
                    <a:cubicBezTo>
                      <a:pt x="57" y="739"/>
                      <a:pt x="60" y="740"/>
                      <a:pt x="64" y="740"/>
                    </a:cubicBezTo>
                    <a:cubicBezTo>
                      <a:pt x="93" y="740"/>
                      <a:pt x="126" y="718"/>
                      <a:pt x="127" y="688"/>
                    </a:cubicBezTo>
                    <a:cubicBezTo>
                      <a:pt x="138" y="484"/>
                      <a:pt x="152" y="280"/>
                      <a:pt x="168" y="75"/>
                    </a:cubicBezTo>
                    <a:cubicBezTo>
                      <a:pt x="170" y="41"/>
                      <a:pt x="153" y="8"/>
                      <a:pt x="117" y="2"/>
                    </a:cubicBezTo>
                    <a:cubicBezTo>
                      <a:pt x="114" y="1"/>
                      <a:pt x="110" y="1"/>
                      <a:pt x="10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4652184" y="2205127"/>
                <a:ext cx="37566" cy="49775"/>
              </a:xfrm>
              <a:custGeom>
                <a:avLst/>
                <a:gdLst/>
                <a:ahLst/>
                <a:cxnLst/>
                <a:rect l="l" t="t" r="r" b="b"/>
                <a:pathLst>
                  <a:path w="400" h="530" extrusionOk="0">
                    <a:moveTo>
                      <a:pt x="329" y="0"/>
                    </a:moveTo>
                    <a:cubicBezTo>
                      <a:pt x="311" y="0"/>
                      <a:pt x="293" y="7"/>
                      <a:pt x="283" y="22"/>
                    </a:cubicBezTo>
                    <a:cubicBezTo>
                      <a:pt x="196" y="157"/>
                      <a:pt x="107" y="291"/>
                      <a:pt x="20" y="425"/>
                    </a:cubicBezTo>
                    <a:cubicBezTo>
                      <a:pt x="2" y="454"/>
                      <a:pt x="0" y="491"/>
                      <a:pt x="28" y="515"/>
                    </a:cubicBezTo>
                    <a:cubicBezTo>
                      <a:pt x="39" y="524"/>
                      <a:pt x="55" y="529"/>
                      <a:pt x="70" y="529"/>
                    </a:cubicBezTo>
                    <a:cubicBezTo>
                      <a:pt x="89" y="529"/>
                      <a:pt x="107" y="522"/>
                      <a:pt x="117" y="507"/>
                    </a:cubicBezTo>
                    <a:lnTo>
                      <a:pt x="380" y="103"/>
                    </a:lnTo>
                    <a:cubicBezTo>
                      <a:pt x="398" y="75"/>
                      <a:pt x="400" y="39"/>
                      <a:pt x="372" y="14"/>
                    </a:cubicBezTo>
                    <a:cubicBezTo>
                      <a:pt x="361" y="5"/>
                      <a:pt x="345" y="0"/>
                      <a:pt x="329"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4594332" y="2291435"/>
                <a:ext cx="35688" cy="48460"/>
              </a:xfrm>
              <a:custGeom>
                <a:avLst/>
                <a:gdLst/>
                <a:ahLst/>
                <a:cxnLst/>
                <a:rect l="l" t="t" r="r" b="b"/>
                <a:pathLst>
                  <a:path w="380" h="516" extrusionOk="0">
                    <a:moveTo>
                      <a:pt x="306" y="1"/>
                    </a:moveTo>
                    <a:cubicBezTo>
                      <a:pt x="282" y="1"/>
                      <a:pt x="262" y="14"/>
                      <a:pt x="248" y="36"/>
                    </a:cubicBezTo>
                    <a:cubicBezTo>
                      <a:pt x="172" y="167"/>
                      <a:pt x="95" y="296"/>
                      <a:pt x="17" y="426"/>
                    </a:cubicBezTo>
                    <a:cubicBezTo>
                      <a:pt x="0" y="454"/>
                      <a:pt x="18" y="497"/>
                      <a:pt x="48" y="510"/>
                    </a:cubicBezTo>
                    <a:cubicBezTo>
                      <a:pt x="57" y="513"/>
                      <a:pt x="65" y="515"/>
                      <a:pt x="74" y="515"/>
                    </a:cubicBezTo>
                    <a:cubicBezTo>
                      <a:pt x="97" y="515"/>
                      <a:pt x="118" y="502"/>
                      <a:pt x="131" y="480"/>
                    </a:cubicBezTo>
                    <a:cubicBezTo>
                      <a:pt x="208" y="350"/>
                      <a:pt x="286" y="221"/>
                      <a:pt x="363" y="91"/>
                    </a:cubicBezTo>
                    <a:cubicBezTo>
                      <a:pt x="379" y="62"/>
                      <a:pt x="362" y="19"/>
                      <a:pt x="333" y="7"/>
                    </a:cubicBezTo>
                    <a:cubicBezTo>
                      <a:pt x="324" y="3"/>
                      <a:pt x="315" y="1"/>
                      <a:pt x="30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4558457" y="1900468"/>
                <a:ext cx="17844" cy="44046"/>
              </a:xfrm>
              <a:custGeom>
                <a:avLst/>
                <a:gdLst/>
                <a:ahLst/>
                <a:cxnLst/>
                <a:rect l="l" t="t" r="r" b="b"/>
                <a:pathLst>
                  <a:path w="190" h="469" extrusionOk="0">
                    <a:moveTo>
                      <a:pt x="69" y="0"/>
                    </a:moveTo>
                    <a:cubicBezTo>
                      <a:pt x="67" y="0"/>
                      <a:pt x="64" y="0"/>
                      <a:pt x="62" y="1"/>
                    </a:cubicBezTo>
                    <a:cubicBezTo>
                      <a:pt x="31" y="5"/>
                      <a:pt x="0" y="34"/>
                      <a:pt x="5" y="69"/>
                    </a:cubicBezTo>
                    <a:cubicBezTo>
                      <a:pt x="23" y="183"/>
                      <a:pt x="40" y="297"/>
                      <a:pt x="59" y="411"/>
                    </a:cubicBezTo>
                    <a:cubicBezTo>
                      <a:pt x="63" y="441"/>
                      <a:pt x="87" y="469"/>
                      <a:pt x="120" y="469"/>
                    </a:cubicBezTo>
                    <a:cubicBezTo>
                      <a:pt x="122" y="469"/>
                      <a:pt x="124" y="469"/>
                      <a:pt x="127" y="469"/>
                    </a:cubicBezTo>
                    <a:cubicBezTo>
                      <a:pt x="159" y="464"/>
                      <a:pt x="189" y="435"/>
                      <a:pt x="184" y="400"/>
                    </a:cubicBezTo>
                    <a:cubicBezTo>
                      <a:pt x="166" y="286"/>
                      <a:pt x="148" y="172"/>
                      <a:pt x="131" y="58"/>
                    </a:cubicBezTo>
                    <a:cubicBezTo>
                      <a:pt x="126" y="27"/>
                      <a:pt x="101" y="0"/>
                      <a:pt x="69"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4572732" y="2006592"/>
                <a:ext cx="20849" cy="58133"/>
              </a:xfrm>
              <a:custGeom>
                <a:avLst/>
                <a:gdLst/>
                <a:ahLst/>
                <a:cxnLst/>
                <a:rect l="l" t="t" r="r" b="b"/>
                <a:pathLst>
                  <a:path w="222" h="619" extrusionOk="0">
                    <a:moveTo>
                      <a:pt x="70" y="1"/>
                    </a:moveTo>
                    <a:cubicBezTo>
                      <a:pt x="68" y="1"/>
                      <a:pt x="66" y="1"/>
                      <a:pt x="64" y="1"/>
                    </a:cubicBezTo>
                    <a:cubicBezTo>
                      <a:pt x="31" y="4"/>
                      <a:pt x="1" y="35"/>
                      <a:pt x="6" y="69"/>
                    </a:cubicBezTo>
                    <a:lnTo>
                      <a:pt x="90" y="561"/>
                    </a:lnTo>
                    <a:cubicBezTo>
                      <a:pt x="96" y="593"/>
                      <a:pt x="120" y="619"/>
                      <a:pt x="153" y="619"/>
                    </a:cubicBezTo>
                    <a:cubicBezTo>
                      <a:pt x="155" y="619"/>
                      <a:pt x="156" y="619"/>
                      <a:pt x="158" y="619"/>
                    </a:cubicBezTo>
                    <a:cubicBezTo>
                      <a:pt x="190" y="616"/>
                      <a:pt x="222" y="584"/>
                      <a:pt x="216" y="550"/>
                    </a:cubicBezTo>
                    <a:lnTo>
                      <a:pt x="132" y="58"/>
                    </a:lnTo>
                    <a:cubicBezTo>
                      <a:pt x="127" y="27"/>
                      <a:pt x="103" y="1"/>
                      <a:pt x="7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7"/>
            <p:cNvSpPr/>
            <p:nvPr/>
          </p:nvSpPr>
          <p:spPr>
            <a:xfrm>
              <a:off x="3364374" y="2843999"/>
              <a:ext cx="2415239" cy="1521077"/>
            </a:xfrm>
            <a:custGeom>
              <a:avLst/>
              <a:gdLst/>
              <a:ahLst/>
              <a:cxnLst/>
              <a:rect l="l" t="t" r="r" b="b"/>
              <a:pathLst>
                <a:path w="31245" h="10371" extrusionOk="0">
                  <a:moveTo>
                    <a:pt x="273" y="0"/>
                  </a:moveTo>
                  <a:cubicBezTo>
                    <a:pt x="123" y="0"/>
                    <a:pt x="1" y="123"/>
                    <a:pt x="1" y="273"/>
                  </a:cubicBezTo>
                  <a:lnTo>
                    <a:pt x="1" y="10097"/>
                  </a:lnTo>
                  <a:cubicBezTo>
                    <a:pt x="1" y="10248"/>
                    <a:pt x="123" y="10371"/>
                    <a:pt x="273" y="10371"/>
                  </a:cubicBezTo>
                  <a:lnTo>
                    <a:pt x="30972" y="10371"/>
                  </a:lnTo>
                  <a:cubicBezTo>
                    <a:pt x="31123" y="10371"/>
                    <a:pt x="31245" y="10248"/>
                    <a:pt x="31245" y="10097"/>
                  </a:cubicBezTo>
                  <a:lnTo>
                    <a:pt x="31245" y="273"/>
                  </a:lnTo>
                  <a:cubicBezTo>
                    <a:pt x="31245" y="123"/>
                    <a:pt x="31123" y="0"/>
                    <a:pt x="30972"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7"/>
          <p:cNvGrpSpPr/>
          <p:nvPr/>
        </p:nvGrpSpPr>
        <p:grpSpPr>
          <a:xfrm>
            <a:off x="606030" y="1146650"/>
            <a:ext cx="2415239" cy="3467594"/>
            <a:chOff x="606024" y="1348250"/>
            <a:chExt cx="2415239" cy="3016825"/>
          </a:xfrm>
        </p:grpSpPr>
        <p:sp>
          <p:nvSpPr>
            <p:cNvPr id="1784" name="Google Shape;1784;p37"/>
            <p:cNvSpPr/>
            <p:nvPr/>
          </p:nvSpPr>
          <p:spPr>
            <a:xfrm>
              <a:off x="606024" y="2843999"/>
              <a:ext cx="2415239" cy="1521076"/>
            </a:xfrm>
            <a:custGeom>
              <a:avLst/>
              <a:gdLst/>
              <a:ahLst/>
              <a:cxnLst/>
              <a:rect l="l" t="t" r="r" b="b"/>
              <a:pathLst>
                <a:path w="31245" h="10371" extrusionOk="0">
                  <a:moveTo>
                    <a:pt x="273" y="0"/>
                  </a:moveTo>
                  <a:cubicBezTo>
                    <a:pt x="123" y="0"/>
                    <a:pt x="1" y="123"/>
                    <a:pt x="1" y="273"/>
                  </a:cubicBezTo>
                  <a:lnTo>
                    <a:pt x="1" y="10097"/>
                  </a:lnTo>
                  <a:cubicBezTo>
                    <a:pt x="1" y="10248"/>
                    <a:pt x="123" y="10371"/>
                    <a:pt x="273" y="10371"/>
                  </a:cubicBezTo>
                  <a:lnTo>
                    <a:pt x="30972" y="10371"/>
                  </a:lnTo>
                  <a:cubicBezTo>
                    <a:pt x="31123" y="10371"/>
                    <a:pt x="31245" y="10248"/>
                    <a:pt x="31245" y="10097"/>
                  </a:cubicBezTo>
                  <a:lnTo>
                    <a:pt x="31245" y="273"/>
                  </a:lnTo>
                  <a:cubicBezTo>
                    <a:pt x="31245" y="123"/>
                    <a:pt x="31123" y="0"/>
                    <a:pt x="30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5" name="Google Shape;1785;p37"/>
            <p:cNvGrpSpPr/>
            <p:nvPr/>
          </p:nvGrpSpPr>
          <p:grpSpPr>
            <a:xfrm>
              <a:off x="973250" y="1348250"/>
              <a:ext cx="1780623" cy="1258836"/>
              <a:chOff x="457200" y="1427275"/>
              <a:chExt cx="1780623" cy="1258836"/>
            </a:xfrm>
          </p:grpSpPr>
          <p:sp>
            <p:nvSpPr>
              <p:cNvPr id="1786" name="Google Shape;1786;p37"/>
              <p:cNvSpPr/>
              <p:nvPr/>
            </p:nvSpPr>
            <p:spPr>
              <a:xfrm>
                <a:off x="1636110" y="2076131"/>
                <a:ext cx="601713" cy="601619"/>
              </a:xfrm>
              <a:custGeom>
                <a:avLst/>
                <a:gdLst/>
                <a:ahLst/>
                <a:cxnLst/>
                <a:rect l="l" t="t" r="r" b="b"/>
                <a:pathLst>
                  <a:path w="6407" h="6406" extrusionOk="0">
                    <a:moveTo>
                      <a:pt x="2110" y="0"/>
                    </a:moveTo>
                    <a:lnTo>
                      <a:pt x="2110" y="2110"/>
                    </a:lnTo>
                    <a:lnTo>
                      <a:pt x="1" y="2110"/>
                    </a:lnTo>
                    <a:lnTo>
                      <a:pt x="1" y="4296"/>
                    </a:lnTo>
                    <a:lnTo>
                      <a:pt x="2110" y="4296"/>
                    </a:lnTo>
                    <a:lnTo>
                      <a:pt x="2110" y="6405"/>
                    </a:lnTo>
                    <a:lnTo>
                      <a:pt x="4296" y="6405"/>
                    </a:lnTo>
                    <a:lnTo>
                      <a:pt x="4296" y="4296"/>
                    </a:lnTo>
                    <a:lnTo>
                      <a:pt x="6406" y="4296"/>
                    </a:lnTo>
                    <a:lnTo>
                      <a:pt x="6406" y="2110"/>
                    </a:lnTo>
                    <a:lnTo>
                      <a:pt x="4296" y="2110"/>
                    </a:lnTo>
                    <a:lnTo>
                      <a:pt x="4296" y="0"/>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37"/>
              <p:cNvSpPr/>
              <p:nvPr/>
            </p:nvSpPr>
            <p:spPr>
              <a:xfrm>
                <a:off x="479552" y="1692114"/>
                <a:ext cx="206613" cy="206613"/>
              </a:xfrm>
              <a:custGeom>
                <a:avLst/>
                <a:gdLst/>
                <a:ahLst/>
                <a:cxnLst/>
                <a:rect l="l" t="t" r="r" b="b"/>
                <a:pathLst>
                  <a:path w="2200" h="2200" extrusionOk="0">
                    <a:moveTo>
                      <a:pt x="725" y="0"/>
                    </a:moveTo>
                    <a:lnTo>
                      <a:pt x="725" y="725"/>
                    </a:lnTo>
                    <a:lnTo>
                      <a:pt x="0" y="725"/>
                    </a:lnTo>
                    <a:lnTo>
                      <a:pt x="0" y="1475"/>
                    </a:lnTo>
                    <a:lnTo>
                      <a:pt x="725" y="1475"/>
                    </a:lnTo>
                    <a:lnTo>
                      <a:pt x="725" y="2200"/>
                    </a:lnTo>
                    <a:lnTo>
                      <a:pt x="1475" y="2200"/>
                    </a:lnTo>
                    <a:lnTo>
                      <a:pt x="1475" y="1475"/>
                    </a:lnTo>
                    <a:lnTo>
                      <a:pt x="2200" y="1475"/>
                    </a:lnTo>
                    <a:lnTo>
                      <a:pt x="2200" y="725"/>
                    </a:lnTo>
                    <a:lnTo>
                      <a:pt x="1475" y="725"/>
                    </a:lnTo>
                    <a:lnTo>
                      <a:pt x="1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457200" y="1427275"/>
                <a:ext cx="167638" cy="167638"/>
              </a:xfrm>
              <a:custGeom>
                <a:avLst/>
                <a:gdLst/>
                <a:ahLst/>
                <a:cxnLst/>
                <a:rect l="l" t="t" r="r" b="b"/>
                <a:pathLst>
                  <a:path w="1785" h="1785" extrusionOk="0">
                    <a:moveTo>
                      <a:pt x="588" y="1"/>
                    </a:moveTo>
                    <a:lnTo>
                      <a:pt x="588" y="588"/>
                    </a:lnTo>
                    <a:lnTo>
                      <a:pt x="1" y="588"/>
                    </a:lnTo>
                    <a:lnTo>
                      <a:pt x="1" y="1197"/>
                    </a:lnTo>
                    <a:lnTo>
                      <a:pt x="588" y="1197"/>
                    </a:lnTo>
                    <a:lnTo>
                      <a:pt x="588" y="1785"/>
                    </a:lnTo>
                    <a:lnTo>
                      <a:pt x="1197" y="1785"/>
                    </a:lnTo>
                    <a:lnTo>
                      <a:pt x="1197" y="1197"/>
                    </a:lnTo>
                    <a:lnTo>
                      <a:pt x="1785" y="1197"/>
                    </a:lnTo>
                    <a:lnTo>
                      <a:pt x="1785" y="588"/>
                    </a:lnTo>
                    <a:lnTo>
                      <a:pt x="1197" y="588"/>
                    </a:lnTo>
                    <a:lnTo>
                      <a:pt x="11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37"/>
              <p:cNvSpPr/>
              <p:nvPr/>
            </p:nvSpPr>
            <p:spPr>
              <a:xfrm>
                <a:off x="698373" y="1524477"/>
                <a:ext cx="167638" cy="167732"/>
              </a:xfrm>
              <a:custGeom>
                <a:avLst/>
                <a:gdLst/>
                <a:ahLst/>
                <a:cxnLst/>
                <a:rect l="l" t="t" r="r" b="b"/>
                <a:pathLst>
                  <a:path w="1785" h="1786" extrusionOk="0">
                    <a:moveTo>
                      <a:pt x="588" y="1"/>
                    </a:moveTo>
                    <a:lnTo>
                      <a:pt x="588" y="589"/>
                    </a:lnTo>
                    <a:lnTo>
                      <a:pt x="1" y="589"/>
                    </a:lnTo>
                    <a:lnTo>
                      <a:pt x="1" y="1197"/>
                    </a:lnTo>
                    <a:lnTo>
                      <a:pt x="588" y="1197"/>
                    </a:lnTo>
                    <a:lnTo>
                      <a:pt x="588" y="1785"/>
                    </a:lnTo>
                    <a:lnTo>
                      <a:pt x="1197" y="1785"/>
                    </a:lnTo>
                    <a:lnTo>
                      <a:pt x="1197" y="1197"/>
                    </a:lnTo>
                    <a:lnTo>
                      <a:pt x="1784" y="1197"/>
                    </a:lnTo>
                    <a:lnTo>
                      <a:pt x="1784" y="589"/>
                    </a:lnTo>
                    <a:lnTo>
                      <a:pt x="1197" y="589"/>
                    </a:lnTo>
                    <a:lnTo>
                      <a:pt x="11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738088" y="1663001"/>
                <a:ext cx="1023110" cy="1023110"/>
              </a:xfrm>
              <a:custGeom>
                <a:avLst/>
                <a:gdLst/>
                <a:ahLst/>
                <a:cxnLst/>
                <a:rect l="l" t="t" r="r" b="b"/>
                <a:pathLst>
                  <a:path w="10894" h="10894" extrusionOk="0">
                    <a:moveTo>
                      <a:pt x="5447" y="1"/>
                    </a:moveTo>
                    <a:cubicBezTo>
                      <a:pt x="2439" y="1"/>
                      <a:pt x="0" y="2439"/>
                      <a:pt x="0" y="5447"/>
                    </a:cubicBezTo>
                    <a:cubicBezTo>
                      <a:pt x="0" y="8455"/>
                      <a:pt x="2439" y="10894"/>
                      <a:pt x="5447" y="10894"/>
                    </a:cubicBezTo>
                    <a:cubicBezTo>
                      <a:pt x="8455" y="10894"/>
                      <a:pt x="10893" y="8455"/>
                      <a:pt x="10893" y="5447"/>
                    </a:cubicBezTo>
                    <a:cubicBezTo>
                      <a:pt x="10893" y="2439"/>
                      <a:pt x="8455" y="1"/>
                      <a:pt x="5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1326849" y="1884076"/>
                <a:ext cx="158904" cy="82927"/>
              </a:xfrm>
              <a:custGeom>
                <a:avLst/>
                <a:gdLst/>
                <a:ahLst/>
                <a:cxnLst/>
                <a:rect l="l" t="t" r="r" b="b"/>
                <a:pathLst>
                  <a:path w="1692" h="883" extrusionOk="0">
                    <a:moveTo>
                      <a:pt x="38" y="1"/>
                    </a:moveTo>
                    <a:cubicBezTo>
                      <a:pt x="20" y="1"/>
                      <a:pt x="1" y="13"/>
                      <a:pt x="1" y="36"/>
                    </a:cubicBezTo>
                    <a:cubicBezTo>
                      <a:pt x="5" y="150"/>
                      <a:pt x="87" y="247"/>
                      <a:pt x="187" y="294"/>
                    </a:cubicBezTo>
                    <a:cubicBezTo>
                      <a:pt x="290" y="343"/>
                      <a:pt x="408" y="347"/>
                      <a:pt x="522" y="347"/>
                    </a:cubicBezTo>
                    <a:cubicBezTo>
                      <a:pt x="548" y="347"/>
                      <a:pt x="575" y="347"/>
                      <a:pt x="601" y="347"/>
                    </a:cubicBezTo>
                    <a:cubicBezTo>
                      <a:pt x="878" y="348"/>
                      <a:pt x="1182" y="344"/>
                      <a:pt x="1413" y="519"/>
                    </a:cubicBezTo>
                    <a:cubicBezTo>
                      <a:pt x="1521" y="601"/>
                      <a:pt x="1604" y="715"/>
                      <a:pt x="1622" y="852"/>
                    </a:cubicBezTo>
                    <a:cubicBezTo>
                      <a:pt x="1624" y="873"/>
                      <a:pt x="1640" y="882"/>
                      <a:pt x="1656" y="882"/>
                    </a:cubicBezTo>
                    <a:cubicBezTo>
                      <a:pt x="1674" y="882"/>
                      <a:pt x="1692" y="870"/>
                      <a:pt x="1689" y="847"/>
                    </a:cubicBezTo>
                    <a:cubicBezTo>
                      <a:pt x="1659" y="614"/>
                      <a:pt x="1472" y="440"/>
                      <a:pt x="1261" y="359"/>
                    </a:cubicBezTo>
                    <a:cubicBezTo>
                      <a:pt x="982" y="251"/>
                      <a:pt x="687" y="300"/>
                      <a:pt x="397" y="275"/>
                    </a:cubicBezTo>
                    <a:cubicBezTo>
                      <a:pt x="254" y="264"/>
                      <a:pt x="73" y="200"/>
                      <a:pt x="68" y="30"/>
                    </a:cubicBezTo>
                    <a:cubicBezTo>
                      <a:pt x="68" y="10"/>
                      <a:pt x="53"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1485377" y="1975267"/>
                <a:ext cx="28268" cy="28738"/>
              </a:xfrm>
              <a:custGeom>
                <a:avLst/>
                <a:gdLst/>
                <a:ahLst/>
                <a:cxnLst/>
                <a:rect l="l" t="t" r="r" b="b"/>
                <a:pathLst>
                  <a:path w="301" h="306" extrusionOk="0">
                    <a:moveTo>
                      <a:pt x="39" y="0"/>
                    </a:moveTo>
                    <a:cubicBezTo>
                      <a:pt x="32" y="0"/>
                      <a:pt x="25" y="2"/>
                      <a:pt x="19" y="6"/>
                    </a:cubicBezTo>
                    <a:cubicBezTo>
                      <a:pt x="4" y="18"/>
                      <a:pt x="1" y="39"/>
                      <a:pt x="11" y="53"/>
                    </a:cubicBezTo>
                    <a:cubicBezTo>
                      <a:pt x="74" y="147"/>
                      <a:pt x="152" y="230"/>
                      <a:pt x="241" y="298"/>
                    </a:cubicBezTo>
                    <a:cubicBezTo>
                      <a:pt x="248" y="303"/>
                      <a:pt x="256" y="305"/>
                      <a:pt x="264" y="305"/>
                    </a:cubicBezTo>
                    <a:cubicBezTo>
                      <a:pt x="273" y="305"/>
                      <a:pt x="282" y="302"/>
                      <a:pt x="289" y="294"/>
                    </a:cubicBezTo>
                    <a:cubicBezTo>
                      <a:pt x="300" y="280"/>
                      <a:pt x="300" y="258"/>
                      <a:pt x="285" y="246"/>
                    </a:cubicBezTo>
                    <a:cubicBezTo>
                      <a:pt x="199" y="181"/>
                      <a:pt x="127" y="104"/>
                      <a:pt x="66" y="14"/>
                    </a:cubicBezTo>
                    <a:cubicBezTo>
                      <a:pt x="60" y="5"/>
                      <a:pt x="49" y="0"/>
                      <a:pt x="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1600329" y="1961086"/>
                <a:ext cx="14839" cy="43295"/>
              </a:xfrm>
              <a:custGeom>
                <a:avLst/>
                <a:gdLst/>
                <a:ahLst/>
                <a:cxnLst/>
                <a:rect l="l" t="t" r="r" b="b"/>
                <a:pathLst>
                  <a:path w="158" h="461" extrusionOk="0">
                    <a:moveTo>
                      <a:pt x="39" y="0"/>
                    </a:moveTo>
                    <a:cubicBezTo>
                      <a:pt x="36" y="0"/>
                      <a:pt x="32" y="1"/>
                      <a:pt x="28" y="2"/>
                    </a:cubicBezTo>
                    <a:cubicBezTo>
                      <a:pt x="12" y="8"/>
                      <a:pt x="0" y="29"/>
                      <a:pt x="8" y="46"/>
                    </a:cubicBezTo>
                    <a:cubicBezTo>
                      <a:pt x="65" y="162"/>
                      <a:pt x="90" y="292"/>
                      <a:pt x="80" y="421"/>
                    </a:cubicBezTo>
                    <a:cubicBezTo>
                      <a:pt x="78" y="439"/>
                      <a:pt x="88" y="457"/>
                      <a:pt x="107" y="460"/>
                    </a:cubicBezTo>
                    <a:cubicBezTo>
                      <a:pt x="108" y="461"/>
                      <a:pt x="110" y="461"/>
                      <a:pt x="112" y="461"/>
                    </a:cubicBezTo>
                    <a:cubicBezTo>
                      <a:pt x="127" y="461"/>
                      <a:pt x="144" y="450"/>
                      <a:pt x="146" y="433"/>
                    </a:cubicBezTo>
                    <a:cubicBezTo>
                      <a:pt x="157" y="292"/>
                      <a:pt x="133" y="149"/>
                      <a:pt x="71" y="22"/>
                    </a:cubicBezTo>
                    <a:cubicBezTo>
                      <a:pt x="65" y="9"/>
                      <a:pt x="53" y="0"/>
                      <a:pt x="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582485" y="1990951"/>
                <a:ext cx="11364" cy="26296"/>
              </a:xfrm>
              <a:custGeom>
                <a:avLst/>
                <a:gdLst/>
                <a:ahLst/>
                <a:cxnLst/>
                <a:rect l="l" t="t" r="r" b="b"/>
                <a:pathLst>
                  <a:path w="121" h="280" extrusionOk="0">
                    <a:moveTo>
                      <a:pt x="67" y="0"/>
                    </a:moveTo>
                    <a:cubicBezTo>
                      <a:pt x="63" y="0"/>
                      <a:pt x="59" y="1"/>
                      <a:pt x="56" y="3"/>
                    </a:cubicBezTo>
                    <a:cubicBezTo>
                      <a:pt x="37" y="10"/>
                      <a:pt x="31" y="27"/>
                      <a:pt x="36" y="45"/>
                    </a:cubicBezTo>
                    <a:cubicBezTo>
                      <a:pt x="37" y="48"/>
                      <a:pt x="37" y="51"/>
                      <a:pt x="37" y="52"/>
                    </a:cubicBezTo>
                    <a:cubicBezTo>
                      <a:pt x="37" y="51"/>
                      <a:pt x="37" y="51"/>
                      <a:pt x="37" y="51"/>
                    </a:cubicBezTo>
                    <a:cubicBezTo>
                      <a:pt x="38" y="51"/>
                      <a:pt x="38" y="52"/>
                      <a:pt x="38" y="54"/>
                    </a:cubicBezTo>
                    <a:cubicBezTo>
                      <a:pt x="39" y="58"/>
                      <a:pt x="40" y="64"/>
                      <a:pt x="41" y="68"/>
                    </a:cubicBezTo>
                    <a:cubicBezTo>
                      <a:pt x="42" y="76"/>
                      <a:pt x="43" y="85"/>
                      <a:pt x="44" y="92"/>
                    </a:cubicBezTo>
                    <a:cubicBezTo>
                      <a:pt x="44" y="101"/>
                      <a:pt x="44" y="109"/>
                      <a:pt x="44" y="117"/>
                    </a:cubicBezTo>
                    <a:cubicBezTo>
                      <a:pt x="44" y="116"/>
                      <a:pt x="43" y="116"/>
                      <a:pt x="43" y="116"/>
                    </a:cubicBezTo>
                    <a:cubicBezTo>
                      <a:pt x="43" y="116"/>
                      <a:pt x="43" y="125"/>
                      <a:pt x="43" y="126"/>
                    </a:cubicBezTo>
                    <a:cubicBezTo>
                      <a:pt x="43" y="130"/>
                      <a:pt x="42" y="134"/>
                      <a:pt x="42" y="138"/>
                    </a:cubicBezTo>
                    <a:cubicBezTo>
                      <a:pt x="37" y="174"/>
                      <a:pt x="28" y="200"/>
                      <a:pt x="9" y="231"/>
                    </a:cubicBezTo>
                    <a:cubicBezTo>
                      <a:pt x="1" y="246"/>
                      <a:pt x="9" y="270"/>
                      <a:pt x="25" y="276"/>
                    </a:cubicBezTo>
                    <a:cubicBezTo>
                      <a:pt x="30" y="278"/>
                      <a:pt x="35" y="279"/>
                      <a:pt x="40" y="279"/>
                    </a:cubicBezTo>
                    <a:cubicBezTo>
                      <a:pt x="53" y="279"/>
                      <a:pt x="64" y="272"/>
                      <a:pt x="71" y="260"/>
                    </a:cubicBezTo>
                    <a:cubicBezTo>
                      <a:pt x="112" y="188"/>
                      <a:pt x="120" y="102"/>
                      <a:pt x="99" y="23"/>
                    </a:cubicBezTo>
                    <a:cubicBezTo>
                      <a:pt x="95" y="9"/>
                      <a:pt x="81"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37"/>
          <p:cNvSpPr txBox="1"/>
          <p:nvPr/>
        </p:nvSpPr>
        <p:spPr>
          <a:xfrm>
            <a:off x="668330" y="3318574"/>
            <a:ext cx="2360215" cy="825600"/>
          </a:xfrm>
          <a:prstGeom prst="rect">
            <a:avLst/>
          </a:prstGeom>
          <a:noFill/>
          <a:ln>
            <a:noFill/>
          </a:ln>
        </p:spPr>
        <p:txBody>
          <a:bodyPr spcFirstLastPara="1" wrap="square" lIns="91425" tIns="91425" rIns="91425" bIns="91425" anchor="ctr" anchorCtr="0">
            <a:noAutofit/>
          </a:bodyPr>
          <a:lstStyle/>
          <a:p>
            <a:pPr marL="0" lvl="0" indent="0" algn="just">
              <a:buFont typeface="Arial"/>
              <a:buNone/>
            </a:pPr>
            <a:r>
              <a:rPr lang="el-GR" sz="1200" dirty="0">
                <a:latin typeface="Times New Roman" panose="02020603050405020304" pitchFamily="18" charset="0"/>
                <a:cs typeface="Times New Roman" panose="02020603050405020304" pitchFamily="18" charset="0"/>
                <a:sym typeface="Roboto"/>
              </a:rPr>
              <a:t>Αναδεικνύει τον ρόλο των </a:t>
            </a:r>
            <a:r>
              <a:rPr lang="el-GR" sz="1200" b="1" dirty="0" err="1">
                <a:latin typeface="Times New Roman" panose="02020603050405020304" pitchFamily="18" charset="0"/>
                <a:cs typeface="Times New Roman" panose="02020603050405020304" pitchFamily="18" charset="0"/>
                <a:sym typeface="Roboto"/>
              </a:rPr>
              <a:t>serious</a:t>
            </a:r>
            <a:r>
              <a:rPr lang="el-GR" sz="1200" b="1" dirty="0">
                <a:latin typeface="Times New Roman" panose="02020603050405020304" pitchFamily="18" charset="0"/>
                <a:cs typeface="Times New Roman" panose="02020603050405020304" pitchFamily="18" charset="0"/>
                <a:sym typeface="Roboto"/>
              </a:rPr>
              <a:t> </a:t>
            </a:r>
            <a:r>
              <a:rPr lang="el-GR" sz="1200" b="1" dirty="0" err="1">
                <a:latin typeface="Times New Roman" panose="02020603050405020304" pitchFamily="18" charset="0"/>
                <a:cs typeface="Times New Roman" panose="02020603050405020304" pitchFamily="18" charset="0"/>
                <a:sym typeface="Roboto"/>
              </a:rPr>
              <a:t>games</a:t>
            </a:r>
            <a:r>
              <a:rPr lang="el-GR" sz="1200" b="1" dirty="0">
                <a:latin typeface="Times New Roman" panose="02020603050405020304" pitchFamily="18" charset="0"/>
                <a:cs typeface="Times New Roman" panose="02020603050405020304" pitchFamily="18" charset="0"/>
                <a:sym typeface="Roboto"/>
              </a:rPr>
              <a:t> ως καινοτόμων εργαλείων </a:t>
            </a:r>
            <a:r>
              <a:rPr lang="el-GR" sz="1200" dirty="0">
                <a:latin typeface="Times New Roman" panose="02020603050405020304" pitchFamily="18" charset="0"/>
                <a:cs typeface="Times New Roman" panose="02020603050405020304" pitchFamily="18" charset="0"/>
                <a:sym typeface="Roboto"/>
              </a:rPr>
              <a:t>εκπαίδευσης υγείας/πρόληψης.</a:t>
            </a:r>
          </a:p>
          <a:p>
            <a:pPr marL="0" lvl="0" indent="0" algn="just">
              <a:buFont typeface="Arial"/>
              <a:buNone/>
            </a:pPr>
            <a:endParaRPr lang="el-GR" sz="800" b="1" dirty="0">
              <a:latin typeface="Times New Roman" panose="02020603050405020304" pitchFamily="18" charset="0"/>
              <a:cs typeface="Times New Roman" panose="02020603050405020304" pitchFamily="18" charset="0"/>
              <a:sym typeface="Roboto"/>
            </a:endParaRPr>
          </a:p>
          <a:p>
            <a:pPr marL="0" lvl="0" indent="0" algn="just">
              <a:buFont typeface="Arial"/>
              <a:buNone/>
            </a:pPr>
            <a:r>
              <a:rPr lang="el-GR" sz="1200" b="1" dirty="0">
                <a:latin typeface="Times New Roman" panose="02020603050405020304" pitchFamily="18" charset="0"/>
                <a:cs typeface="Times New Roman" panose="02020603050405020304" pitchFamily="18" charset="0"/>
                <a:sym typeface="Roboto"/>
              </a:rPr>
              <a:t>Πρώτη </a:t>
            </a:r>
            <a:r>
              <a:rPr lang="el-GR" sz="1200" dirty="0">
                <a:latin typeface="Times New Roman" panose="02020603050405020304" pitchFamily="18" charset="0"/>
                <a:cs typeface="Times New Roman" panose="02020603050405020304" pitchFamily="18" charset="0"/>
                <a:sym typeface="Roboto"/>
              </a:rPr>
              <a:t>ανασκόπηση που παρέχει μια </a:t>
            </a:r>
            <a:r>
              <a:rPr lang="el-GR" sz="1200" b="1" dirty="0">
                <a:latin typeface="Times New Roman" panose="02020603050405020304" pitchFamily="18" charset="0"/>
                <a:cs typeface="Times New Roman" panose="02020603050405020304" pitchFamily="18" charset="0"/>
                <a:sym typeface="Roboto"/>
              </a:rPr>
              <a:t>συστηματική χαρτογράφηση </a:t>
            </a:r>
            <a:r>
              <a:rPr lang="el-GR" sz="1200" dirty="0">
                <a:latin typeface="Times New Roman" panose="02020603050405020304" pitchFamily="18" charset="0"/>
                <a:cs typeface="Times New Roman" panose="02020603050405020304" pitchFamily="18" charset="0"/>
                <a:sym typeface="Roboto"/>
              </a:rPr>
              <a:t>σχεδιαστικών και τεχνολογικών χαρακτηριστικών παιχνιδιών HPV. </a:t>
            </a:r>
            <a:endParaRPr sz="1200" dirty="0">
              <a:latin typeface="Times New Roman" panose="02020603050405020304" pitchFamily="18" charset="0"/>
              <a:cs typeface="Times New Roman" panose="02020603050405020304" pitchFamily="18" charset="0"/>
              <a:sym typeface="Roboto"/>
            </a:endParaRPr>
          </a:p>
        </p:txBody>
      </p:sp>
      <p:sp>
        <p:nvSpPr>
          <p:cNvPr id="1821" name="Google Shape;1821;p37"/>
          <p:cNvSpPr txBox="1"/>
          <p:nvPr/>
        </p:nvSpPr>
        <p:spPr>
          <a:xfrm>
            <a:off x="3364386" y="3327120"/>
            <a:ext cx="2420329" cy="825600"/>
          </a:xfrm>
          <a:prstGeom prst="rect">
            <a:avLst/>
          </a:prstGeom>
          <a:noFill/>
          <a:ln>
            <a:noFill/>
          </a:ln>
        </p:spPr>
        <p:txBody>
          <a:bodyPr spcFirstLastPara="1" wrap="square" lIns="91425" tIns="91425" rIns="91425" bIns="91425" anchor="ctr" anchorCtr="0">
            <a:noAutofit/>
          </a:bodyPr>
          <a:lstStyle/>
          <a:p>
            <a:pPr lvl="0" algn="just"/>
            <a:r>
              <a:rPr lang="el-GR" sz="1200" dirty="0">
                <a:latin typeface="Times New Roman" panose="02020603050405020304" pitchFamily="18" charset="0"/>
                <a:cs typeface="Times New Roman" panose="02020603050405020304" pitchFamily="18" charset="0"/>
                <a:sym typeface="Roboto"/>
              </a:rPr>
              <a:t>Συνοψίζει εφικτές </a:t>
            </a:r>
            <a:r>
              <a:rPr lang="el-GR" sz="1200" b="1" dirty="0">
                <a:latin typeface="Times New Roman" panose="02020603050405020304" pitchFamily="18" charset="0"/>
                <a:cs typeface="Times New Roman" panose="02020603050405020304" pitchFamily="18" charset="0"/>
                <a:sym typeface="Roboto"/>
              </a:rPr>
              <a:t>ιδέες και καλά παραδείγματα </a:t>
            </a:r>
            <a:r>
              <a:rPr lang="el-GR" sz="1200" dirty="0">
                <a:latin typeface="Times New Roman" panose="02020603050405020304" pitchFamily="18" charset="0"/>
                <a:cs typeface="Times New Roman" panose="02020603050405020304" pitchFamily="18" charset="0"/>
                <a:sym typeface="Roboto"/>
              </a:rPr>
              <a:t>για: ερευνητές, επαγγελματίες υγείας, υπεύθυνους χάραξης πολιτικής, </a:t>
            </a:r>
            <a:r>
              <a:rPr lang="en-US" sz="1200" dirty="0">
                <a:latin typeface="Times New Roman" panose="02020603050405020304" pitchFamily="18" charset="0"/>
                <a:cs typeface="Times New Roman" panose="02020603050405020304" pitchFamily="18" charset="0"/>
                <a:sym typeface="Roboto"/>
              </a:rPr>
              <a:t>game designers</a:t>
            </a:r>
            <a:r>
              <a:rPr lang="el-GR" sz="1200" dirty="0">
                <a:latin typeface="Times New Roman" panose="02020603050405020304" pitchFamily="18" charset="0"/>
                <a:cs typeface="Times New Roman" panose="02020603050405020304" pitchFamily="18" charset="0"/>
                <a:sym typeface="Roboto"/>
              </a:rPr>
              <a:t>.</a:t>
            </a:r>
          </a:p>
          <a:p>
            <a:pPr lvl="0" algn="just"/>
            <a:endParaRPr lang="el-GR" sz="800" dirty="0">
              <a:latin typeface="Times New Roman" panose="02020603050405020304" pitchFamily="18" charset="0"/>
              <a:cs typeface="Times New Roman" panose="02020603050405020304" pitchFamily="18" charset="0"/>
              <a:sym typeface="Roboto"/>
            </a:endParaRPr>
          </a:p>
          <a:p>
            <a:pPr lvl="0" algn="just"/>
            <a:r>
              <a:rPr lang="el-GR" sz="1200" dirty="0">
                <a:latin typeface="Times New Roman" panose="02020603050405020304" pitchFamily="18" charset="0"/>
                <a:cs typeface="Times New Roman" panose="02020603050405020304" pitchFamily="18" charset="0"/>
                <a:sym typeface="Roboto"/>
              </a:rPr>
              <a:t>Υποστηρίζει δυνατότητα ανάπτυξης καινοτόμων, ψηφιακών εργαλείων στην Ελλάδα μέσω </a:t>
            </a:r>
            <a:r>
              <a:rPr lang="el-GR" sz="1200" b="1" dirty="0">
                <a:latin typeface="Times New Roman" panose="02020603050405020304" pitchFamily="18" charset="0"/>
                <a:cs typeface="Times New Roman" panose="02020603050405020304" pitchFamily="18" charset="0"/>
                <a:sym typeface="Roboto"/>
              </a:rPr>
              <a:t>εφαρμοσμένων παραδειγμάτων παιχνιδιών</a:t>
            </a:r>
            <a:r>
              <a:rPr lang="el-GR" sz="1200" dirty="0">
                <a:latin typeface="Times New Roman" panose="02020603050405020304" pitchFamily="18" charset="0"/>
                <a:cs typeface="Times New Roman" panose="02020603050405020304" pitchFamily="18" charset="0"/>
                <a:sym typeface="Roboto"/>
              </a:rPr>
              <a:t>. </a:t>
            </a:r>
            <a:endParaRPr sz="1200" dirty="0">
              <a:latin typeface="Times New Roman" panose="02020603050405020304" pitchFamily="18" charset="0"/>
              <a:cs typeface="Times New Roman" panose="02020603050405020304" pitchFamily="18" charset="0"/>
              <a:sym typeface="Roboto"/>
            </a:endParaRPr>
          </a:p>
        </p:txBody>
      </p:sp>
      <p:grpSp>
        <p:nvGrpSpPr>
          <p:cNvPr id="1822" name="Google Shape;1822;p37"/>
          <p:cNvGrpSpPr/>
          <p:nvPr/>
        </p:nvGrpSpPr>
        <p:grpSpPr>
          <a:xfrm>
            <a:off x="6122730" y="1146650"/>
            <a:ext cx="2415238" cy="3467594"/>
            <a:chOff x="6122724" y="1348250"/>
            <a:chExt cx="2415238" cy="3016825"/>
          </a:xfrm>
        </p:grpSpPr>
        <p:sp>
          <p:nvSpPr>
            <p:cNvPr id="1824" name="Google Shape;1824;p37"/>
            <p:cNvSpPr/>
            <p:nvPr/>
          </p:nvSpPr>
          <p:spPr>
            <a:xfrm>
              <a:off x="6506186" y="1613089"/>
              <a:ext cx="206707" cy="206613"/>
            </a:xfrm>
            <a:custGeom>
              <a:avLst/>
              <a:gdLst/>
              <a:ahLst/>
              <a:cxnLst/>
              <a:rect l="l" t="t" r="r" b="b"/>
              <a:pathLst>
                <a:path w="2201" h="2200" extrusionOk="0">
                  <a:moveTo>
                    <a:pt x="725" y="0"/>
                  </a:moveTo>
                  <a:lnTo>
                    <a:pt x="725" y="725"/>
                  </a:lnTo>
                  <a:lnTo>
                    <a:pt x="1" y="725"/>
                  </a:lnTo>
                  <a:lnTo>
                    <a:pt x="1" y="1475"/>
                  </a:lnTo>
                  <a:lnTo>
                    <a:pt x="725" y="1475"/>
                  </a:lnTo>
                  <a:lnTo>
                    <a:pt x="725" y="2200"/>
                  </a:lnTo>
                  <a:lnTo>
                    <a:pt x="1476" y="2200"/>
                  </a:lnTo>
                  <a:lnTo>
                    <a:pt x="1476" y="1475"/>
                  </a:lnTo>
                  <a:lnTo>
                    <a:pt x="2201" y="1475"/>
                  </a:lnTo>
                  <a:lnTo>
                    <a:pt x="2201" y="725"/>
                  </a:lnTo>
                  <a:lnTo>
                    <a:pt x="1476" y="725"/>
                  </a:lnTo>
                  <a:lnTo>
                    <a:pt x="1476" y="0"/>
                  </a:ln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6465803" y="1348250"/>
              <a:ext cx="167544" cy="167638"/>
            </a:xfrm>
            <a:custGeom>
              <a:avLst/>
              <a:gdLst/>
              <a:ahLst/>
              <a:cxnLst/>
              <a:rect l="l" t="t" r="r" b="b"/>
              <a:pathLst>
                <a:path w="1784" h="1785" extrusionOk="0">
                  <a:moveTo>
                    <a:pt x="588" y="1"/>
                  </a:moveTo>
                  <a:lnTo>
                    <a:pt x="588" y="588"/>
                  </a:lnTo>
                  <a:lnTo>
                    <a:pt x="0" y="588"/>
                  </a:lnTo>
                  <a:lnTo>
                    <a:pt x="0" y="1197"/>
                  </a:lnTo>
                  <a:lnTo>
                    <a:pt x="588" y="1197"/>
                  </a:lnTo>
                  <a:lnTo>
                    <a:pt x="588" y="1785"/>
                  </a:lnTo>
                  <a:lnTo>
                    <a:pt x="1196" y="1785"/>
                  </a:lnTo>
                  <a:lnTo>
                    <a:pt x="1196" y="1197"/>
                  </a:lnTo>
                  <a:lnTo>
                    <a:pt x="1784" y="1197"/>
                  </a:lnTo>
                  <a:lnTo>
                    <a:pt x="1784" y="588"/>
                  </a:lnTo>
                  <a:lnTo>
                    <a:pt x="1196" y="588"/>
                  </a:lnTo>
                  <a:lnTo>
                    <a:pt x="1196" y="1"/>
                  </a:lnTo>
                  <a:close/>
                </a:path>
              </a:pathLst>
            </a:custGeom>
            <a:solidFill>
              <a:schemeClr val="tx2">
                <a:lumMod val="40000"/>
                <a:lumOff val="60000"/>
              </a:schemeClr>
            </a:solidFill>
            <a:ln>
              <a:solidFill>
                <a:schemeClr val="tx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6751491" y="1576557"/>
              <a:ext cx="982539" cy="982539"/>
            </a:xfrm>
            <a:custGeom>
              <a:avLst/>
              <a:gdLst/>
              <a:ahLst/>
              <a:cxnLst/>
              <a:rect l="l" t="t" r="r" b="b"/>
              <a:pathLst>
                <a:path w="10462" h="10462" extrusionOk="0">
                  <a:moveTo>
                    <a:pt x="5232" y="1"/>
                  </a:moveTo>
                  <a:cubicBezTo>
                    <a:pt x="2343" y="1"/>
                    <a:pt x="1" y="2342"/>
                    <a:pt x="1" y="5231"/>
                  </a:cubicBezTo>
                  <a:cubicBezTo>
                    <a:pt x="1" y="8120"/>
                    <a:pt x="2343" y="10462"/>
                    <a:pt x="5232" y="10462"/>
                  </a:cubicBezTo>
                  <a:cubicBezTo>
                    <a:pt x="8120" y="10462"/>
                    <a:pt x="10462" y="8120"/>
                    <a:pt x="10462" y="5231"/>
                  </a:cubicBezTo>
                  <a:cubicBezTo>
                    <a:pt x="10462" y="2342"/>
                    <a:pt x="8120" y="1"/>
                    <a:pt x="5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7" name="Google Shape;1827;p37"/>
            <p:cNvGrpSpPr/>
            <p:nvPr/>
          </p:nvGrpSpPr>
          <p:grpSpPr>
            <a:xfrm>
              <a:off x="6725101" y="1348252"/>
              <a:ext cx="1042172" cy="1091852"/>
              <a:chOff x="6706976" y="1445452"/>
              <a:chExt cx="1042172" cy="1091852"/>
            </a:xfrm>
          </p:grpSpPr>
          <p:sp>
            <p:nvSpPr>
              <p:cNvPr id="1828" name="Google Shape;1828;p37"/>
              <p:cNvSpPr/>
              <p:nvPr/>
            </p:nvSpPr>
            <p:spPr>
              <a:xfrm>
                <a:off x="6706976" y="1445452"/>
                <a:ext cx="167638" cy="167732"/>
              </a:xfrm>
              <a:custGeom>
                <a:avLst/>
                <a:gdLst/>
                <a:ahLst/>
                <a:cxnLst/>
                <a:rect l="l" t="t" r="r" b="b"/>
                <a:pathLst>
                  <a:path w="1785" h="1786" extrusionOk="0">
                    <a:moveTo>
                      <a:pt x="588" y="1"/>
                    </a:moveTo>
                    <a:lnTo>
                      <a:pt x="588" y="589"/>
                    </a:lnTo>
                    <a:lnTo>
                      <a:pt x="1" y="589"/>
                    </a:lnTo>
                    <a:lnTo>
                      <a:pt x="1" y="1197"/>
                    </a:lnTo>
                    <a:lnTo>
                      <a:pt x="588" y="1197"/>
                    </a:lnTo>
                    <a:lnTo>
                      <a:pt x="588" y="1785"/>
                    </a:lnTo>
                    <a:lnTo>
                      <a:pt x="1197" y="1785"/>
                    </a:lnTo>
                    <a:lnTo>
                      <a:pt x="1197" y="1197"/>
                    </a:lnTo>
                    <a:lnTo>
                      <a:pt x="1785" y="1197"/>
                    </a:lnTo>
                    <a:lnTo>
                      <a:pt x="1785" y="589"/>
                    </a:lnTo>
                    <a:lnTo>
                      <a:pt x="1197" y="589"/>
                    </a:lnTo>
                    <a:lnTo>
                      <a:pt x="1197" y="1"/>
                    </a:ln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6829816" y="2046225"/>
                <a:ext cx="822132" cy="472205"/>
              </a:xfrm>
              <a:custGeom>
                <a:avLst/>
                <a:gdLst/>
                <a:ahLst/>
                <a:cxnLst/>
                <a:rect l="l" t="t" r="r" b="b"/>
                <a:pathLst>
                  <a:path w="8754" h="5028" extrusionOk="0">
                    <a:moveTo>
                      <a:pt x="5862" y="1"/>
                    </a:moveTo>
                    <a:cubicBezTo>
                      <a:pt x="5698" y="1"/>
                      <a:pt x="5532" y="14"/>
                      <a:pt x="5368" y="29"/>
                    </a:cubicBezTo>
                    <a:lnTo>
                      <a:pt x="5473" y="386"/>
                    </a:lnTo>
                    <a:cubicBezTo>
                      <a:pt x="5473" y="386"/>
                      <a:pt x="5072" y="996"/>
                      <a:pt x="4377" y="1158"/>
                    </a:cubicBezTo>
                    <a:lnTo>
                      <a:pt x="4377" y="1161"/>
                    </a:lnTo>
                    <a:cubicBezTo>
                      <a:pt x="3683" y="999"/>
                      <a:pt x="3281" y="388"/>
                      <a:pt x="3281" y="388"/>
                    </a:cubicBezTo>
                    <a:lnTo>
                      <a:pt x="3386" y="31"/>
                    </a:lnTo>
                    <a:cubicBezTo>
                      <a:pt x="3221" y="16"/>
                      <a:pt x="3055" y="3"/>
                      <a:pt x="2889" y="3"/>
                    </a:cubicBezTo>
                    <a:cubicBezTo>
                      <a:pt x="2737" y="3"/>
                      <a:pt x="2585" y="14"/>
                      <a:pt x="2436" y="47"/>
                    </a:cubicBezTo>
                    <a:cubicBezTo>
                      <a:pt x="2081" y="127"/>
                      <a:pt x="1765" y="323"/>
                      <a:pt x="1473" y="539"/>
                    </a:cubicBezTo>
                    <a:cubicBezTo>
                      <a:pt x="1188" y="748"/>
                      <a:pt x="919" y="979"/>
                      <a:pt x="652" y="1211"/>
                    </a:cubicBezTo>
                    <a:cubicBezTo>
                      <a:pt x="434" y="1402"/>
                      <a:pt x="216" y="1594"/>
                      <a:pt x="1" y="1787"/>
                    </a:cubicBezTo>
                    <a:cubicBezTo>
                      <a:pt x="55" y="1852"/>
                      <a:pt x="108" y="1917"/>
                      <a:pt x="161" y="1982"/>
                    </a:cubicBezTo>
                    <a:cubicBezTo>
                      <a:pt x="419" y="2297"/>
                      <a:pt x="674" y="2615"/>
                      <a:pt x="925" y="2936"/>
                    </a:cubicBezTo>
                    <a:cubicBezTo>
                      <a:pt x="1030" y="3071"/>
                      <a:pt x="1136" y="3208"/>
                      <a:pt x="1241" y="3344"/>
                    </a:cubicBezTo>
                    <a:lnTo>
                      <a:pt x="1240" y="3348"/>
                    </a:lnTo>
                    <a:cubicBezTo>
                      <a:pt x="1314" y="3356"/>
                      <a:pt x="1179" y="4698"/>
                      <a:pt x="1253" y="4705"/>
                    </a:cubicBezTo>
                    <a:lnTo>
                      <a:pt x="1253" y="4974"/>
                    </a:lnTo>
                    <a:cubicBezTo>
                      <a:pt x="1469" y="4985"/>
                      <a:pt x="1684" y="4995"/>
                      <a:pt x="1900" y="5004"/>
                    </a:cubicBezTo>
                    <a:cubicBezTo>
                      <a:pt x="2129" y="5014"/>
                      <a:pt x="2358" y="5022"/>
                      <a:pt x="2588" y="5028"/>
                    </a:cubicBezTo>
                    <a:lnTo>
                      <a:pt x="5473" y="5028"/>
                    </a:lnTo>
                    <a:cubicBezTo>
                      <a:pt x="5785" y="5019"/>
                      <a:pt x="6098" y="5008"/>
                      <a:pt x="6410" y="4994"/>
                    </a:cubicBezTo>
                    <a:cubicBezTo>
                      <a:pt x="6552" y="4987"/>
                      <a:pt x="6695" y="4980"/>
                      <a:pt x="6837" y="4972"/>
                    </a:cubicBezTo>
                    <a:lnTo>
                      <a:pt x="6837" y="4692"/>
                    </a:lnTo>
                    <a:lnTo>
                      <a:pt x="6141" y="2466"/>
                    </a:lnTo>
                    <a:lnTo>
                      <a:pt x="7513" y="3342"/>
                    </a:lnTo>
                    <a:cubicBezTo>
                      <a:pt x="7618" y="3205"/>
                      <a:pt x="7724" y="3069"/>
                      <a:pt x="7830" y="2934"/>
                    </a:cubicBezTo>
                    <a:cubicBezTo>
                      <a:pt x="8081" y="2613"/>
                      <a:pt x="8335" y="2296"/>
                      <a:pt x="8593" y="1980"/>
                    </a:cubicBezTo>
                    <a:cubicBezTo>
                      <a:pt x="8646" y="1915"/>
                      <a:pt x="8700" y="1849"/>
                      <a:pt x="8753" y="1785"/>
                    </a:cubicBezTo>
                    <a:cubicBezTo>
                      <a:pt x="8537" y="1591"/>
                      <a:pt x="8320" y="1399"/>
                      <a:pt x="8102" y="1209"/>
                    </a:cubicBezTo>
                    <a:cubicBezTo>
                      <a:pt x="7835" y="977"/>
                      <a:pt x="7566" y="746"/>
                      <a:pt x="7281" y="537"/>
                    </a:cubicBezTo>
                    <a:cubicBezTo>
                      <a:pt x="6988" y="321"/>
                      <a:pt x="6672" y="125"/>
                      <a:pt x="6318" y="46"/>
                    </a:cubicBezTo>
                    <a:cubicBezTo>
                      <a:pt x="6168" y="12"/>
                      <a:pt x="6016" y="1"/>
                      <a:pt x="5862" y="1"/>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7406452" y="2277724"/>
                <a:ext cx="129133" cy="84711"/>
              </a:xfrm>
              <a:custGeom>
                <a:avLst/>
                <a:gdLst/>
                <a:ahLst/>
                <a:cxnLst/>
                <a:rect l="l" t="t" r="r" b="b"/>
                <a:pathLst>
                  <a:path w="1375" h="902" extrusionOk="0">
                    <a:moveTo>
                      <a:pt x="1" y="1"/>
                    </a:moveTo>
                    <a:lnTo>
                      <a:pt x="92" y="489"/>
                    </a:lnTo>
                    <a:lnTo>
                      <a:pt x="94" y="497"/>
                    </a:lnTo>
                    <a:cubicBezTo>
                      <a:pt x="157" y="480"/>
                      <a:pt x="220" y="469"/>
                      <a:pt x="285" y="469"/>
                    </a:cubicBezTo>
                    <a:cubicBezTo>
                      <a:pt x="287" y="469"/>
                      <a:pt x="290" y="469"/>
                      <a:pt x="292" y="469"/>
                    </a:cubicBezTo>
                    <a:cubicBezTo>
                      <a:pt x="455" y="470"/>
                      <a:pt x="608" y="544"/>
                      <a:pt x="745" y="631"/>
                    </a:cubicBezTo>
                    <a:cubicBezTo>
                      <a:pt x="881" y="719"/>
                      <a:pt x="1007" y="824"/>
                      <a:pt x="1151" y="899"/>
                    </a:cubicBezTo>
                    <a:lnTo>
                      <a:pt x="1151" y="902"/>
                    </a:lnTo>
                    <a:cubicBezTo>
                      <a:pt x="1226" y="896"/>
                      <a:pt x="1300" y="889"/>
                      <a:pt x="1374" y="882"/>
                    </a:cubicBezTo>
                    <a:lnTo>
                      <a:pt x="1373" y="877"/>
                    </a:lnTo>
                    <a:lnTo>
                      <a:pt x="1" y="1"/>
                    </a:ln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6967119" y="2267581"/>
                <a:ext cx="108190" cy="94854"/>
              </a:xfrm>
              <a:custGeom>
                <a:avLst/>
                <a:gdLst/>
                <a:ahLst/>
                <a:cxnLst/>
                <a:rect l="l" t="t" r="r" b="b"/>
                <a:pathLst>
                  <a:path w="1152" h="1010" extrusionOk="0">
                    <a:moveTo>
                      <a:pt x="1151" y="1"/>
                    </a:moveTo>
                    <a:lnTo>
                      <a:pt x="0" y="1009"/>
                    </a:lnTo>
                    <a:cubicBezTo>
                      <a:pt x="144" y="934"/>
                      <a:pt x="271" y="830"/>
                      <a:pt x="407" y="742"/>
                    </a:cubicBezTo>
                    <a:cubicBezTo>
                      <a:pt x="544" y="654"/>
                      <a:pt x="697" y="580"/>
                      <a:pt x="860" y="579"/>
                    </a:cubicBezTo>
                    <a:cubicBezTo>
                      <a:pt x="892" y="579"/>
                      <a:pt x="924" y="581"/>
                      <a:pt x="956" y="586"/>
                    </a:cubicBezTo>
                    <a:lnTo>
                      <a:pt x="1151" y="1"/>
                    </a:ln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7078033" y="1762695"/>
                <a:ext cx="314803" cy="314897"/>
              </a:xfrm>
              <a:custGeom>
                <a:avLst/>
                <a:gdLst/>
                <a:ahLst/>
                <a:cxnLst/>
                <a:rect l="l" t="t" r="r" b="b"/>
                <a:pathLst>
                  <a:path w="3352" h="3353" extrusionOk="0">
                    <a:moveTo>
                      <a:pt x="1012" y="0"/>
                    </a:moveTo>
                    <a:cubicBezTo>
                      <a:pt x="953" y="0"/>
                      <a:pt x="894" y="11"/>
                      <a:pt x="839" y="32"/>
                    </a:cubicBezTo>
                    <a:cubicBezTo>
                      <a:pt x="713" y="82"/>
                      <a:pt x="611" y="195"/>
                      <a:pt x="588" y="327"/>
                    </a:cubicBezTo>
                    <a:cubicBezTo>
                      <a:pt x="562" y="465"/>
                      <a:pt x="618" y="606"/>
                      <a:pt x="602" y="745"/>
                    </a:cubicBezTo>
                    <a:cubicBezTo>
                      <a:pt x="591" y="838"/>
                      <a:pt x="546" y="927"/>
                      <a:pt x="477" y="990"/>
                    </a:cubicBezTo>
                    <a:cubicBezTo>
                      <a:pt x="451" y="956"/>
                      <a:pt x="410" y="922"/>
                      <a:pt x="349" y="922"/>
                    </a:cubicBezTo>
                    <a:cubicBezTo>
                      <a:pt x="313" y="922"/>
                      <a:pt x="270" y="934"/>
                      <a:pt x="219" y="965"/>
                    </a:cubicBezTo>
                    <a:cubicBezTo>
                      <a:pt x="213" y="968"/>
                      <a:pt x="207" y="972"/>
                      <a:pt x="202" y="977"/>
                    </a:cubicBezTo>
                    <a:cubicBezTo>
                      <a:pt x="1" y="1128"/>
                      <a:pt x="163" y="1647"/>
                      <a:pt x="543" y="1736"/>
                    </a:cubicBezTo>
                    <a:cubicBezTo>
                      <a:pt x="543" y="1736"/>
                      <a:pt x="527" y="2313"/>
                      <a:pt x="822" y="2781"/>
                    </a:cubicBezTo>
                    <a:cubicBezTo>
                      <a:pt x="995" y="3057"/>
                      <a:pt x="1276" y="3295"/>
                      <a:pt x="1734" y="3353"/>
                    </a:cubicBezTo>
                    <a:lnTo>
                      <a:pt x="1734" y="3351"/>
                    </a:lnTo>
                    <a:cubicBezTo>
                      <a:pt x="2191" y="3292"/>
                      <a:pt x="2473" y="3055"/>
                      <a:pt x="2647" y="2778"/>
                    </a:cubicBezTo>
                    <a:cubicBezTo>
                      <a:pt x="2941" y="2311"/>
                      <a:pt x="2926" y="1735"/>
                      <a:pt x="2926" y="1735"/>
                    </a:cubicBezTo>
                    <a:cubicBezTo>
                      <a:pt x="3188" y="1672"/>
                      <a:pt x="3347" y="1404"/>
                      <a:pt x="3352" y="1194"/>
                    </a:cubicBezTo>
                    <a:cubicBezTo>
                      <a:pt x="3347" y="1165"/>
                      <a:pt x="3345" y="1137"/>
                      <a:pt x="3345" y="1108"/>
                    </a:cubicBezTo>
                    <a:cubicBezTo>
                      <a:pt x="3332" y="1044"/>
                      <a:pt x="3300" y="993"/>
                      <a:pt x="3249" y="962"/>
                    </a:cubicBezTo>
                    <a:cubicBezTo>
                      <a:pt x="3198" y="932"/>
                      <a:pt x="3156" y="921"/>
                      <a:pt x="3120" y="921"/>
                    </a:cubicBezTo>
                    <a:cubicBezTo>
                      <a:pt x="2993" y="921"/>
                      <a:pt x="2949" y="1064"/>
                      <a:pt x="2949" y="1064"/>
                    </a:cubicBezTo>
                    <a:lnTo>
                      <a:pt x="2916" y="1059"/>
                    </a:lnTo>
                    <a:cubicBezTo>
                      <a:pt x="2774" y="947"/>
                      <a:pt x="2862" y="701"/>
                      <a:pt x="2756" y="554"/>
                    </a:cubicBezTo>
                    <a:cubicBezTo>
                      <a:pt x="2708" y="487"/>
                      <a:pt x="2626" y="453"/>
                      <a:pt x="2545" y="442"/>
                    </a:cubicBezTo>
                    <a:cubicBezTo>
                      <a:pt x="2517" y="438"/>
                      <a:pt x="2489" y="436"/>
                      <a:pt x="2461" y="436"/>
                    </a:cubicBezTo>
                    <a:cubicBezTo>
                      <a:pt x="2407" y="436"/>
                      <a:pt x="2353" y="441"/>
                      <a:pt x="2300" y="444"/>
                    </a:cubicBezTo>
                    <a:cubicBezTo>
                      <a:pt x="2271" y="446"/>
                      <a:pt x="2242" y="446"/>
                      <a:pt x="2213" y="446"/>
                    </a:cubicBezTo>
                    <a:cubicBezTo>
                      <a:pt x="2007" y="446"/>
                      <a:pt x="1798" y="409"/>
                      <a:pt x="1621" y="304"/>
                    </a:cubicBezTo>
                    <a:cubicBezTo>
                      <a:pt x="1488" y="225"/>
                      <a:pt x="1376" y="110"/>
                      <a:pt x="1234" y="48"/>
                    </a:cubicBezTo>
                    <a:cubicBezTo>
                      <a:pt x="1164" y="17"/>
                      <a:pt x="1088" y="0"/>
                      <a:pt x="1012"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7137950" y="2023590"/>
                <a:ext cx="205768" cy="131669"/>
              </a:xfrm>
              <a:custGeom>
                <a:avLst/>
                <a:gdLst/>
                <a:ahLst/>
                <a:cxnLst/>
                <a:rect l="l" t="t" r="r" b="b"/>
                <a:pathLst>
                  <a:path w="2191" h="1402" extrusionOk="0">
                    <a:moveTo>
                      <a:pt x="2009" y="0"/>
                    </a:moveTo>
                    <a:cubicBezTo>
                      <a:pt x="2009" y="0"/>
                      <a:pt x="1858" y="723"/>
                      <a:pt x="760" y="723"/>
                    </a:cubicBezTo>
                    <a:cubicBezTo>
                      <a:pt x="545" y="723"/>
                      <a:pt x="294" y="695"/>
                      <a:pt x="0" y="629"/>
                    </a:cubicBezTo>
                    <a:lnTo>
                      <a:pt x="0" y="629"/>
                    </a:lnTo>
                    <a:cubicBezTo>
                      <a:pt x="0" y="629"/>
                      <a:pt x="402" y="1240"/>
                      <a:pt x="1096" y="1402"/>
                    </a:cubicBezTo>
                    <a:lnTo>
                      <a:pt x="1096" y="1399"/>
                    </a:lnTo>
                    <a:cubicBezTo>
                      <a:pt x="1791" y="1237"/>
                      <a:pt x="2191" y="627"/>
                      <a:pt x="2191" y="627"/>
                    </a:cubicBezTo>
                    <a:lnTo>
                      <a:pt x="2087" y="270"/>
                    </a:lnTo>
                    <a:lnTo>
                      <a:pt x="2009" y="0"/>
                    </a:ln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7375366" y="2321676"/>
                <a:ext cx="373782" cy="182665"/>
              </a:xfrm>
              <a:custGeom>
                <a:avLst/>
                <a:gdLst/>
                <a:ahLst/>
                <a:cxnLst/>
                <a:rect l="l" t="t" r="r" b="b"/>
                <a:pathLst>
                  <a:path w="3980" h="1945" extrusionOk="0">
                    <a:moveTo>
                      <a:pt x="616" y="1"/>
                    </a:moveTo>
                    <a:cubicBezTo>
                      <a:pt x="551" y="1"/>
                      <a:pt x="488" y="12"/>
                      <a:pt x="425" y="29"/>
                    </a:cubicBezTo>
                    <a:cubicBezTo>
                      <a:pt x="396" y="37"/>
                      <a:pt x="368" y="45"/>
                      <a:pt x="340" y="53"/>
                    </a:cubicBezTo>
                    <a:cubicBezTo>
                      <a:pt x="248" y="83"/>
                      <a:pt x="153" y="120"/>
                      <a:pt x="91" y="196"/>
                    </a:cubicBezTo>
                    <a:cubicBezTo>
                      <a:pt x="44" y="253"/>
                      <a:pt x="26" y="341"/>
                      <a:pt x="54" y="408"/>
                    </a:cubicBezTo>
                    <a:cubicBezTo>
                      <a:pt x="63" y="427"/>
                      <a:pt x="75" y="444"/>
                      <a:pt x="91" y="458"/>
                    </a:cubicBezTo>
                    <a:cubicBezTo>
                      <a:pt x="131" y="493"/>
                      <a:pt x="188" y="504"/>
                      <a:pt x="239" y="513"/>
                    </a:cubicBezTo>
                    <a:cubicBezTo>
                      <a:pt x="264" y="516"/>
                      <a:pt x="287" y="520"/>
                      <a:pt x="312" y="524"/>
                    </a:cubicBezTo>
                    <a:lnTo>
                      <a:pt x="311" y="528"/>
                    </a:lnTo>
                    <a:cubicBezTo>
                      <a:pt x="251" y="533"/>
                      <a:pt x="191" y="542"/>
                      <a:pt x="137" y="568"/>
                    </a:cubicBezTo>
                    <a:cubicBezTo>
                      <a:pt x="83" y="593"/>
                      <a:pt x="36" y="639"/>
                      <a:pt x="23" y="697"/>
                    </a:cubicBezTo>
                    <a:cubicBezTo>
                      <a:pt x="1" y="796"/>
                      <a:pt x="82" y="890"/>
                      <a:pt x="170" y="940"/>
                    </a:cubicBezTo>
                    <a:cubicBezTo>
                      <a:pt x="207" y="960"/>
                      <a:pt x="244" y="978"/>
                      <a:pt x="284" y="991"/>
                    </a:cubicBezTo>
                    <a:cubicBezTo>
                      <a:pt x="229" y="1003"/>
                      <a:pt x="173" y="1016"/>
                      <a:pt x="126" y="1050"/>
                    </a:cubicBezTo>
                    <a:cubicBezTo>
                      <a:pt x="80" y="1083"/>
                      <a:pt x="48" y="1142"/>
                      <a:pt x="63" y="1197"/>
                    </a:cubicBezTo>
                    <a:cubicBezTo>
                      <a:pt x="79" y="1256"/>
                      <a:pt x="140" y="1288"/>
                      <a:pt x="197" y="1309"/>
                    </a:cubicBezTo>
                    <a:cubicBezTo>
                      <a:pt x="237" y="1324"/>
                      <a:pt x="279" y="1337"/>
                      <a:pt x="321" y="1347"/>
                    </a:cubicBezTo>
                    <a:lnTo>
                      <a:pt x="318" y="1360"/>
                    </a:lnTo>
                    <a:cubicBezTo>
                      <a:pt x="242" y="1417"/>
                      <a:pt x="191" y="1504"/>
                      <a:pt x="179" y="1598"/>
                    </a:cubicBezTo>
                    <a:cubicBezTo>
                      <a:pt x="173" y="1641"/>
                      <a:pt x="175" y="1686"/>
                      <a:pt x="197" y="1722"/>
                    </a:cubicBezTo>
                    <a:cubicBezTo>
                      <a:pt x="239" y="1792"/>
                      <a:pt x="333" y="1806"/>
                      <a:pt x="415" y="1807"/>
                    </a:cubicBezTo>
                    <a:cubicBezTo>
                      <a:pt x="448" y="1809"/>
                      <a:pt x="481" y="1809"/>
                      <a:pt x="514" y="1809"/>
                    </a:cubicBezTo>
                    <a:cubicBezTo>
                      <a:pt x="686" y="1809"/>
                      <a:pt x="859" y="1792"/>
                      <a:pt x="1028" y="1759"/>
                    </a:cubicBezTo>
                    <a:cubicBezTo>
                      <a:pt x="1136" y="1739"/>
                      <a:pt x="1241" y="1712"/>
                      <a:pt x="1345" y="1679"/>
                    </a:cubicBezTo>
                    <a:cubicBezTo>
                      <a:pt x="1461" y="1709"/>
                      <a:pt x="1577" y="1739"/>
                      <a:pt x="1693" y="1770"/>
                    </a:cubicBezTo>
                    <a:cubicBezTo>
                      <a:pt x="1877" y="1818"/>
                      <a:pt x="2063" y="1866"/>
                      <a:pt x="2252" y="1898"/>
                    </a:cubicBezTo>
                    <a:cubicBezTo>
                      <a:pt x="2433" y="1929"/>
                      <a:pt x="2616" y="1944"/>
                      <a:pt x="2800" y="1944"/>
                    </a:cubicBezTo>
                    <a:cubicBezTo>
                      <a:pt x="2958" y="1944"/>
                      <a:pt x="3117" y="1933"/>
                      <a:pt x="3273" y="1910"/>
                    </a:cubicBezTo>
                    <a:cubicBezTo>
                      <a:pt x="3371" y="1896"/>
                      <a:pt x="3470" y="1876"/>
                      <a:pt x="3560" y="1834"/>
                    </a:cubicBezTo>
                    <a:cubicBezTo>
                      <a:pt x="3720" y="1758"/>
                      <a:pt x="3839" y="1609"/>
                      <a:pt x="3903" y="1444"/>
                    </a:cubicBezTo>
                    <a:cubicBezTo>
                      <a:pt x="3967" y="1278"/>
                      <a:pt x="3980" y="1097"/>
                      <a:pt x="3966" y="919"/>
                    </a:cubicBezTo>
                    <a:cubicBezTo>
                      <a:pt x="3957" y="816"/>
                      <a:pt x="3939" y="712"/>
                      <a:pt x="3894" y="618"/>
                    </a:cubicBezTo>
                    <a:cubicBezTo>
                      <a:pt x="3876" y="579"/>
                      <a:pt x="3852" y="543"/>
                      <a:pt x="3825" y="509"/>
                    </a:cubicBezTo>
                    <a:lnTo>
                      <a:pt x="3824" y="508"/>
                    </a:lnTo>
                    <a:cubicBezTo>
                      <a:pt x="3816" y="499"/>
                      <a:pt x="3777" y="455"/>
                      <a:pt x="3708" y="396"/>
                    </a:cubicBezTo>
                    <a:cubicBezTo>
                      <a:pt x="3586" y="305"/>
                      <a:pt x="3431" y="250"/>
                      <a:pt x="3278" y="231"/>
                    </a:cubicBezTo>
                    <a:cubicBezTo>
                      <a:pt x="3227" y="225"/>
                      <a:pt x="3176" y="223"/>
                      <a:pt x="3125" y="223"/>
                    </a:cubicBezTo>
                    <a:cubicBezTo>
                      <a:pt x="2924" y="223"/>
                      <a:pt x="2723" y="263"/>
                      <a:pt x="2524" y="298"/>
                    </a:cubicBezTo>
                    <a:cubicBezTo>
                      <a:pt x="2253" y="347"/>
                      <a:pt x="1978" y="384"/>
                      <a:pt x="1705" y="414"/>
                    </a:cubicBezTo>
                    <a:cubicBezTo>
                      <a:pt x="1631" y="421"/>
                      <a:pt x="1557" y="428"/>
                      <a:pt x="1482" y="434"/>
                    </a:cubicBezTo>
                    <a:lnTo>
                      <a:pt x="1482" y="431"/>
                    </a:lnTo>
                    <a:cubicBezTo>
                      <a:pt x="1338" y="356"/>
                      <a:pt x="1212" y="251"/>
                      <a:pt x="1076" y="163"/>
                    </a:cubicBezTo>
                    <a:cubicBezTo>
                      <a:pt x="939" y="76"/>
                      <a:pt x="786" y="2"/>
                      <a:pt x="623" y="1"/>
                    </a:cubicBezTo>
                    <a:cubicBezTo>
                      <a:pt x="621" y="1"/>
                      <a:pt x="618" y="1"/>
                      <a:pt x="616"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7565168" y="2232175"/>
                <a:ext cx="168859" cy="136552"/>
              </a:xfrm>
              <a:custGeom>
                <a:avLst/>
                <a:gdLst/>
                <a:ahLst/>
                <a:cxnLst/>
                <a:rect l="l" t="t" r="r" b="b"/>
                <a:pathLst>
                  <a:path w="1798" h="1454" extrusionOk="0">
                    <a:moveTo>
                      <a:pt x="763" y="0"/>
                    </a:moveTo>
                    <a:cubicBezTo>
                      <a:pt x="505" y="316"/>
                      <a:pt x="251" y="633"/>
                      <a:pt x="0" y="954"/>
                    </a:cubicBezTo>
                    <a:cubicBezTo>
                      <a:pt x="165" y="918"/>
                      <a:pt x="319" y="903"/>
                      <a:pt x="462" y="903"/>
                    </a:cubicBezTo>
                    <a:cubicBezTo>
                      <a:pt x="1078" y="903"/>
                      <a:pt x="1496" y="1185"/>
                      <a:pt x="1687" y="1349"/>
                    </a:cubicBezTo>
                    <a:cubicBezTo>
                      <a:pt x="1727" y="1379"/>
                      <a:pt x="1765" y="1414"/>
                      <a:pt x="1798" y="1453"/>
                    </a:cubicBezTo>
                    <a:lnTo>
                      <a:pt x="763" y="0"/>
                    </a:ln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7351136" y="2320736"/>
                <a:ext cx="64238" cy="39256"/>
              </a:xfrm>
              <a:custGeom>
                <a:avLst/>
                <a:gdLst/>
                <a:ahLst/>
                <a:cxnLst/>
                <a:rect l="l" t="t" r="r" b="b"/>
                <a:pathLst>
                  <a:path w="684" h="418" extrusionOk="0">
                    <a:moveTo>
                      <a:pt x="416" y="0"/>
                    </a:moveTo>
                    <a:cubicBezTo>
                      <a:pt x="397" y="0"/>
                      <a:pt x="379" y="1"/>
                      <a:pt x="360" y="2"/>
                    </a:cubicBezTo>
                    <a:cubicBezTo>
                      <a:pt x="247" y="11"/>
                      <a:pt x="135" y="48"/>
                      <a:pt x="51" y="123"/>
                    </a:cubicBezTo>
                    <a:cubicBezTo>
                      <a:pt x="29" y="141"/>
                      <a:pt x="9" y="165"/>
                      <a:pt x="5" y="193"/>
                    </a:cubicBezTo>
                    <a:cubicBezTo>
                      <a:pt x="0" y="230"/>
                      <a:pt x="22" y="264"/>
                      <a:pt x="47" y="290"/>
                    </a:cubicBezTo>
                    <a:cubicBezTo>
                      <a:pt x="117" y="360"/>
                      <a:pt x="215" y="394"/>
                      <a:pt x="312" y="418"/>
                    </a:cubicBezTo>
                    <a:cubicBezTo>
                      <a:pt x="284" y="351"/>
                      <a:pt x="302" y="263"/>
                      <a:pt x="349" y="206"/>
                    </a:cubicBezTo>
                    <a:cubicBezTo>
                      <a:pt x="411" y="130"/>
                      <a:pt x="506" y="93"/>
                      <a:pt x="598" y="63"/>
                    </a:cubicBezTo>
                    <a:cubicBezTo>
                      <a:pt x="626" y="55"/>
                      <a:pt x="654" y="47"/>
                      <a:pt x="683" y="39"/>
                    </a:cubicBezTo>
                    <a:lnTo>
                      <a:pt x="681" y="31"/>
                    </a:lnTo>
                    <a:cubicBezTo>
                      <a:pt x="593" y="14"/>
                      <a:pt x="505" y="0"/>
                      <a:pt x="416"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7065260" y="2320924"/>
                <a:ext cx="65459" cy="39256"/>
              </a:xfrm>
              <a:custGeom>
                <a:avLst/>
                <a:gdLst/>
                <a:ahLst/>
                <a:cxnLst/>
                <a:rect l="l" t="t" r="r" b="b"/>
                <a:pathLst>
                  <a:path w="697" h="418" extrusionOk="0">
                    <a:moveTo>
                      <a:pt x="280" y="1"/>
                    </a:moveTo>
                    <a:cubicBezTo>
                      <a:pt x="187" y="1"/>
                      <a:pt x="93" y="16"/>
                      <a:pt x="1" y="34"/>
                    </a:cubicBezTo>
                    <a:lnTo>
                      <a:pt x="1" y="36"/>
                    </a:lnTo>
                    <a:cubicBezTo>
                      <a:pt x="33" y="45"/>
                      <a:pt x="65" y="53"/>
                      <a:pt x="97" y="64"/>
                    </a:cubicBezTo>
                    <a:cubicBezTo>
                      <a:pt x="190" y="93"/>
                      <a:pt x="286" y="130"/>
                      <a:pt x="347" y="205"/>
                    </a:cubicBezTo>
                    <a:cubicBezTo>
                      <a:pt x="395" y="263"/>
                      <a:pt x="413" y="351"/>
                      <a:pt x="384" y="417"/>
                    </a:cubicBezTo>
                    <a:cubicBezTo>
                      <a:pt x="481" y="395"/>
                      <a:pt x="578" y="361"/>
                      <a:pt x="648" y="290"/>
                    </a:cubicBezTo>
                    <a:cubicBezTo>
                      <a:pt x="674" y="264"/>
                      <a:pt x="696" y="230"/>
                      <a:pt x="691" y="193"/>
                    </a:cubicBezTo>
                    <a:cubicBezTo>
                      <a:pt x="687" y="165"/>
                      <a:pt x="667" y="142"/>
                      <a:pt x="645" y="122"/>
                    </a:cubicBezTo>
                    <a:cubicBezTo>
                      <a:pt x="561" y="47"/>
                      <a:pt x="448" y="11"/>
                      <a:pt x="337" y="3"/>
                    </a:cubicBezTo>
                    <a:cubicBezTo>
                      <a:pt x="318" y="1"/>
                      <a:pt x="299" y="1"/>
                      <a:pt x="280"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6732615" y="2321863"/>
                <a:ext cx="373782" cy="182571"/>
              </a:xfrm>
              <a:custGeom>
                <a:avLst/>
                <a:gdLst/>
                <a:ahLst/>
                <a:cxnLst/>
                <a:rect l="l" t="t" r="r" b="b"/>
                <a:pathLst>
                  <a:path w="3980" h="1944" extrusionOk="0">
                    <a:moveTo>
                      <a:pt x="3357" y="1"/>
                    </a:moveTo>
                    <a:cubicBezTo>
                      <a:pt x="3194" y="2"/>
                      <a:pt x="3041" y="76"/>
                      <a:pt x="2904" y="164"/>
                    </a:cubicBezTo>
                    <a:cubicBezTo>
                      <a:pt x="2768" y="252"/>
                      <a:pt x="2641" y="356"/>
                      <a:pt x="2497" y="431"/>
                    </a:cubicBezTo>
                    <a:lnTo>
                      <a:pt x="2497" y="435"/>
                    </a:lnTo>
                    <a:cubicBezTo>
                      <a:pt x="2422" y="428"/>
                      <a:pt x="2349" y="421"/>
                      <a:pt x="2275" y="413"/>
                    </a:cubicBezTo>
                    <a:cubicBezTo>
                      <a:pt x="2001" y="385"/>
                      <a:pt x="1727" y="346"/>
                      <a:pt x="1456" y="298"/>
                    </a:cubicBezTo>
                    <a:cubicBezTo>
                      <a:pt x="1257" y="263"/>
                      <a:pt x="1056" y="222"/>
                      <a:pt x="856" y="222"/>
                    </a:cubicBezTo>
                    <a:cubicBezTo>
                      <a:pt x="805" y="222"/>
                      <a:pt x="753" y="225"/>
                      <a:pt x="702" y="231"/>
                    </a:cubicBezTo>
                    <a:cubicBezTo>
                      <a:pt x="547" y="249"/>
                      <a:pt x="391" y="305"/>
                      <a:pt x="268" y="399"/>
                    </a:cubicBezTo>
                    <a:cubicBezTo>
                      <a:pt x="267" y="400"/>
                      <a:pt x="266" y="400"/>
                      <a:pt x="266" y="401"/>
                    </a:cubicBezTo>
                    <a:cubicBezTo>
                      <a:pt x="200" y="458"/>
                      <a:pt x="164" y="499"/>
                      <a:pt x="156" y="508"/>
                    </a:cubicBezTo>
                    <a:lnTo>
                      <a:pt x="154" y="509"/>
                    </a:lnTo>
                    <a:cubicBezTo>
                      <a:pt x="127" y="543"/>
                      <a:pt x="104" y="579"/>
                      <a:pt x="85" y="618"/>
                    </a:cubicBezTo>
                    <a:cubicBezTo>
                      <a:pt x="40" y="712"/>
                      <a:pt x="22" y="816"/>
                      <a:pt x="14" y="920"/>
                    </a:cubicBezTo>
                    <a:cubicBezTo>
                      <a:pt x="0" y="1096"/>
                      <a:pt x="12" y="1279"/>
                      <a:pt x="77" y="1444"/>
                    </a:cubicBezTo>
                    <a:cubicBezTo>
                      <a:pt x="141" y="1610"/>
                      <a:pt x="260" y="1757"/>
                      <a:pt x="420" y="1833"/>
                    </a:cubicBezTo>
                    <a:cubicBezTo>
                      <a:pt x="509" y="1876"/>
                      <a:pt x="609" y="1895"/>
                      <a:pt x="707" y="1910"/>
                    </a:cubicBezTo>
                    <a:cubicBezTo>
                      <a:pt x="863" y="1933"/>
                      <a:pt x="1020" y="1944"/>
                      <a:pt x="1178" y="1944"/>
                    </a:cubicBezTo>
                    <a:cubicBezTo>
                      <a:pt x="1362" y="1944"/>
                      <a:pt x="1546" y="1929"/>
                      <a:pt x="1728" y="1898"/>
                    </a:cubicBezTo>
                    <a:cubicBezTo>
                      <a:pt x="1917" y="1866"/>
                      <a:pt x="2102" y="1818"/>
                      <a:pt x="2288" y="1770"/>
                    </a:cubicBezTo>
                    <a:cubicBezTo>
                      <a:pt x="2402" y="1739"/>
                      <a:pt x="2519" y="1708"/>
                      <a:pt x="2634" y="1679"/>
                    </a:cubicBezTo>
                    <a:cubicBezTo>
                      <a:pt x="2905" y="1766"/>
                      <a:pt x="3189" y="1810"/>
                      <a:pt x="3474" y="1810"/>
                    </a:cubicBezTo>
                    <a:cubicBezTo>
                      <a:pt x="3504" y="1810"/>
                      <a:pt x="3535" y="1809"/>
                      <a:pt x="3565" y="1808"/>
                    </a:cubicBezTo>
                    <a:cubicBezTo>
                      <a:pt x="3647" y="1805"/>
                      <a:pt x="3741" y="1791"/>
                      <a:pt x="3783" y="1722"/>
                    </a:cubicBezTo>
                    <a:cubicBezTo>
                      <a:pt x="3804" y="1686"/>
                      <a:pt x="3807" y="1640"/>
                      <a:pt x="3802" y="1598"/>
                    </a:cubicBezTo>
                    <a:cubicBezTo>
                      <a:pt x="3789" y="1505"/>
                      <a:pt x="3737" y="1417"/>
                      <a:pt x="3662" y="1361"/>
                    </a:cubicBezTo>
                    <a:lnTo>
                      <a:pt x="3659" y="1347"/>
                    </a:lnTo>
                    <a:lnTo>
                      <a:pt x="3659" y="1346"/>
                    </a:lnTo>
                    <a:cubicBezTo>
                      <a:pt x="3701" y="1337"/>
                      <a:pt x="3742" y="1323"/>
                      <a:pt x="3783" y="1309"/>
                    </a:cubicBezTo>
                    <a:cubicBezTo>
                      <a:pt x="3839" y="1288"/>
                      <a:pt x="3901" y="1255"/>
                      <a:pt x="3917" y="1197"/>
                    </a:cubicBezTo>
                    <a:cubicBezTo>
                      <a:pt x="3933" y="1142"/>
                      <a:pt x="3900" y="1082"/>
                      <a:pt x="3853" y="1049"/>
                    </a:cubicBezTo>
                    <a:cubicBezTo>
                      <a:pt x="3808" y="1016"/>
                      <a:pt x="3752" y="1003"/>
                      <a:pt x="3697" y="991"/>
                    </a:cubicBezTo>
                    <a:cubicBezTo>
                      <a:pt x="3736" y="978"/>
                      <a:pt x="3774" y="961"/>
                      <a:pt x="3810" y="940"/>
                    </a:cubicBezTo>
                    <a:cubicBezTo>
                      <a:pt x="3898" y="889"/>
                      <a:pt x="3980" y="796"/>
                      <a:pt x="3957" y="697"/>
                    </a:cubicBezTo>
                    <a:cubicBezTo>
                      <a:pt x="3944" y="639"/>
                      <a:pt x="3897" y="593"/>
                      <a:pt x="3843" y="567"/>
                    </a:cubicBezTo>
                    <a:cubicBezTo>
                      <a:pt x="3789" y="542"/>
                      <a:pt x="3729" y="534"/>
                      <a:pt x="3669" y="528"/>
                    </a:cubicBezTo>
                    <a:lnTo>
                      <a:pt x="3668" y="524"/>
                    </a:lnTo>
                    <a:cubicBezTo>
                      <a:pt x="3692" y="520"/>
                      <a:pt x="3716" y="517"/>
                      <a:pt x="3740" y="512"/>
                    </a:cubicBezTo>
                    <a:cubicBezTo>
                      <a:pt x="3793" y="504"/>
                      <a:pt x="3849" y="494"/>
                      <a:pt x="3889" y="459"/>
                    </a:cubicBezTo>
                    <a:cubicBezTo>
                      <a:pt x="3906" y="444"/>
                      <a:pt x="3918" y="427"/>
                      <a:pt x="3926" y="407"/>
                    </a:cubicBezTo>
                    <a:cubicBezTo>
                      <a:pt x="3955" y="341"/>
                      <a:pt x="3937" y="253"/>
                      <a:pt x="3889" y="195"/>
                    </a:cubicBezTo>
                    <a:cubicBezTo>
                      <a:pt x="3828" y="120"/>
                      <a:pt x="3732" y="83"/>
                      <a:pt x="3639" y="54"/>
                    </a:cubicBezTo>
                    <a:cubicBezTo>
                      <a:pt x="3607" y="43"/>
                      <a:pt x="3575" y="35"/>
                      <a:pt x="3543" y="26"/>
                    </a:cubicBezTo>
                    <a:cubicBezTo>
                      <a:pt x="3513" y="19"/>
                      <a:pt x="3483" y="12"/>
                      <a:pt x="3453" y="8"/>
                    </a:cubicBezTo>
                    <a:cubicBezTo>
                      <a:pt x="3421" y="3"/>
                      <a:pt x="3389" y="1"/>
                      <a:pt x="3357"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6747171" y="2232363"/>
                <a:ext cx="169517" cy="137210"/>
              </a:xfrm>
              <a:custGeom>
                <a:avLst/>
                <a:gdLst/>
                <a:ahLst/>
                <a:cxnLst/>
                <a:rect l="l" t="t" r="r" b="b"/>
                <a:pathLst>
                  <a:path w="1805" h="1461" extrusionOk="0">
                    <a:moveTo>
                      <a:pt x="1041" y="0"/>
                    </a:moveTo>
                    <a:lnTo>
                      <a:pt x="1" y="1461"/>
                    </a:lnTo>
                    <a:cubicBezTo>
                      <a:pt x="32" y="1421"/>
                      <a:pt x="69" y="1385"/>
                      <a:pt x="111" y="1354"/>
                    </a:cubicBezTo>
                    <a:cubicBezTo>
                      <a:pt x="111" y="1353"/>
                      <a:pt x="112" y="1353"/>
                      <a:pt x="113" y="1352"/>
                    </a:cubicBezTo>
                    <a:cubicBezTo>
                      <a:pt x="303" y="1189"/>
                      <a:pt x="722" y="903"/>
                      <a:pt x="1343" y="903"/>
                    </a:cubicBezTo>
                    <a:cubicBezTo>
                      <a:pt x="1486" y="903"/>
                      <a:pt x="1640" y="918"/>
                      <a:pt x="1805" y="954"/>
                    </a:cubicBezTo>
                    <a:cubicBezTo>
                      <a:pt x="1554" y="633"/>
                      <a:pt x="1299" y="315"/>
                      <a:pt x="1041"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7283048" y="1854544"/>
                <a:ext cx="28926" cy="37942"/>
              </a:xfrm>
              <a:custGeom>
                <a:avLst/>
                <a:gdLst/>
                <a:ahLst/>
                <a:cxnLst/>
                <a:rect l="l" t="t" r="r" b="b"/>
                <a:pathLst>
                  <a:path w="308" h="404" extrusionOk="0">
                    <a:moveTo>
                      <a:pt x="154" y="1"/>
                    </a:moveTo>
                    <a:cubicBezTo>
                      <a:pt x="70" y="1"/>
                      <a:pt x="1" y="91"/>
                      <a:pt x="1" y="201"/>
                    </a:cubicBezTo>
                    <a:cubicBezTo>
                      <a:pt x="1" y="312"/>
                      <a:pt x="70" y="403"/>
                      <a:pt x="154" y="403"/>
                    </a:cubicBezTo>
                    <a:cubicBezTo>
                      <a:pt x="239" y="403"/>
                      <a:pt x="307" y="312"/>
                      <a:pt x="307" y="201"/>
                    </a:cubicBezTo>
                    <a:cubicBezTo>
                      <a:pt x="307" y="91"/>
                      <a:pt x="239" y="1"/>
                      <a:pt x="15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7164810" y="1849097"/>
                <a:ext cx="28832" cy="37942"/>
              </a:xfrm>
              <a:custGeom>
                <a:avLst/>
                <a:gdLst/>
                <a:ahLst/>
                <a:cxnLst/>
                <a:rect l="l" t="t" r="r" b="b"/>
                <a:pathLst>
                  <a:path w="307" h="404" extrusionOk="0">
                    <a:moveTo>
                      <a:pt x="153" y="1"/>
                    </a:moveTo>
                    <a:cubicBezTo>
                      <a:pt x="69" y="1"/>
                      <a:pt x="1" y="91"/>
                      <a:pt x="1" y="202"/>
                    </a:cubicBezTo>
                    <a:cubicBezTo>
                      <a:pt x="1" y="313"/>
                      <a:pt x="69" y="404"/>
                      <a:pt x="153" y="404"/>
                    </a:cubicBezTo>
                    <a:cubicBezTo>
                      <a:pt x="238" y="404"/>
                      <a:pt x="307" y="313"/>
                      <a:pt x="307" y="202"/>
                    </a:cubicBezTo>
                    <a:cubicBezTo>
                      <a:pt x="307" y="91"/>
                      <a:pt x="238" y="1"/>
                      <a:pt x="15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7189040" y="1985931"/>
                <a:ext cx="95324" cy="41417"/>
              </a:xfrm>
              <a:custGeom>
                <a:avLst/>
                <a:gdLst/>
                <a:ahLst/>
                <a:cxnLst/>
                <a:rect l="l" t="t" r="r" b="b"/>
                <a:pathLst>
                  <a:path w="1015" h="441" extrusionOk="0">
                    <a:moveTo>
                      <a:pt x="0" y="0"/>
                    </a:moveTo>
                    <a:cubicBezTo>
                      <a:pt x="0" y="0"/>
                      <a:pt x="53" y="441"/>
                      <a:pt x="494" y="441"/>
                    </a:cubicBezTo>
                    <a:cubicBezTo>
                      <a:pt x="499" y="441"/>
                      <a:pt x="503" y="441"/>
                      <a:pt x="507" y="440"/>
                    </a:cubicBezTo>
                    <a:cubicBezTo>
                      <a:pt x="961" y="431"/>
                      <a:pt x="1015" y="0"/>
                      <a:pt x="1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6757784" y="2317074"/>
                <a:ext cx="188581" cy="43577"/>
              </a:xfrm>
              <a:custGeom>
                <a:avLst/>
                <a:gdLst/>
                <a:ahLst/>
                <a:cxnLst/>
                <a:rect l="l" t="t" r="r" b="b"/>
                <a:pathLst>
                  <a:path w="2008" h="464" extrusionOk="0">
                    <a:moveTo>
                      <a:pt x="1230" y="1"/>
                    </a:moveTo>
                    <a:cubicBezTo>
                      <a:pt x="609" y="1"/>
                      <a:pt x="190" y="287"/>
                      <a:pt x="0" y="450"/>
                    </a:cubicBezTo>
                    <a:cubicBezTo>
                      <a:pt x="123" y="356"/>
                      <a:pt x="279" y="300"/>
                      <a:pt x="434" y="282"/>
                    </a:cubicBezTo>
                    <a:cubicBezTo>
                      <a:pt x="485" y="276"/>
                      <a:pt x="537" y="273"/>
                      <a:pt x="588" y="273"/>
                    </a:cubicBezTo>
                    <a:cubicBezTo>
                      <a:pt x="788" y="273"/>
                      <a:pt x="989" y="314"/>
                      <a:pt x="1188" y="349"/>
                    </a:cubicBezTo>
                    <a:cubicBezTo>
                      <a:pt x="1459" y="397"/>
                      <a:pt x="1733" y="436"/>
                      <a:pt x="2007" y="464"/>
                    </a:cubicBezTo>
                    <a:lnTo>
                      <a:pt x="2008" y="460"/>
                    </a:lnTo>
                    <a:cubicBezTo>
                      <a:pt x="1903" y="324"/>
                      <a:pt x="1797" y="187"/>
                      <a:pt x="1692" y="52"/>
                    </a:cubicBezTo>
                    <a:cubicBezTo>
                      <a:pt x="1527" y="16"/>
                      <a:pt x="1373" y="1"/>
                      <a:pt x="1230"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7535397" y="2316886"/>
                <a:ext cx="188300" cy="43670"/>
              </a:xfrm>
              <a:custGeom>
                <a:avLst/>
                <a:gdLst/>
                <a:ahLst/>
                <a:cxnLst/>
                <a:rect l="l" t="t" r="r" b="b"/>
                <a:pathLst>
                  <a:path w="2005" h="465" extrusionOk="0">
                    <a:moveTo>
                      <a:pt x="779" y="1"/>
                    </a:moveTo>
                    <a:cubicBezTo>
                      <a:pt x="636" y="1"/>
                      <a:pt x="482" y="16"/>
                      <a:pt x="317" y="52"/>
                    </a:cubicBezTo>
                    <a:cubicBezTo>
                      <a:pt x="211" y="187"/>
                      <a:pt x="105" y="323"/>
                      <a:pt x="0" y="460"/>
                    </a:cubicBezTo>
                    <a:lnTo>
                      <a:pt x="1" y="465"/>
                    </a:lnTo>
                    <a:cubicBezTo>
                      <a:pt x="274" y="435"/>
                      <a:pt x="549" y="398"/>
                      <a:pt x="820" y="349"/>
                    </a:cubicBezTo>
                    <a:cubicBezTo>
                      <a:pt x="1019" y="314"/>
                      <a:pt x="1220" y="274"/>
                      <a:pt x="1421" y="274"/>
                    </a:cubicBezTo>
                    <a:cubicBezTo>
                      <a:pt x="1472" y="274"/>
                      <a:pt x="1523" y="276"/>
                      <a:pt x="1574" y="282"/>
                    </a:cubicBezTo>
                    <a:cubicBezTo>
                      <a:pt x="1727" y="301"/>
                      <a:pt x="1882" y="356"/>
                      <a:pt x="2004" y="447"/>
                    </a:cubicBezTo>
                    <a:cubicBezTo>
                      <a:pt x="1813" y="283"/>
                      <a:pt x="1395" y="1"/>
                      <a:pt x="779"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7137950" y="2023590"/>
                <a:ext cx="188769" cy="67901"/>
              </a:xfrm>
              <a:custGeom>
                <a:avLst/>
                <a:gdLst/>
                <a:ahLst/>
                <a:cxnLst/>
                <a:rect l="l" t="t" r="r" b="b"/>
                <a:pathLst>
                  <a:path w="2010" h="723" extrusionOk="0">
                    <a:moveTo>
                      <a:pt x="2009" y="0"/>
                    </a:moveTo>
                    <a:cubicBezTo>
                      <a:pt x="1835" y="277"/>
                      <a:pt x="1553" y="514"/>
                      <a:pt x="1096" y="573"/>
                    </a:cubicBezTo>
                    <a:lnTo>
                      <a:pt x="1096" y="575"/>
                    </a:lnTo>
                    <a:cubicBezTo>
                      <a:pt x="638" y="517"/>
                      <a:pt x="357" y="279"/>
                      <a:pt x="184" y="3"/>
                    </a:cubicBezTo>
                    <a:lnTo>
                      <a:pt x="183" y="3"/>
                    </a:lnTo>
                    <a:lnTo>
                      <a:pt x="104" y="272"/>
                    </a:lnTo>
                    <a:lnTo>
                      <a:pt x="0" y="629"/>
                    </a:lnTo>
                    <a:cubicBezTo>
                      <a:pt x="294" y="695"/>
                      <a:pt x="545" y="723"/>
                      <a:pt x="760" y="723"/>
                    </a:cubicBezTo>
                    <a:cubicBezTo>
                      <a:pt x="1858" y="723"/>
                      <a:pt x="2009" y="0"/>
                      <a:pt x="2009"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7048731" y="1659859"/>
                <a:ext cx="371809" cy="206895"/>
              </a:xfrm>
              <a:custGeom>
                <a:avLst/>
                <a:gdLst/>
                <a:ahLst/>
                <a:cxnLst/>
                <a:rect l="l" t="t" r="r" b="b"/>
                <a:pathLst>
                  <a:path w="3959" h="2203" extrusionOk="0">
                    <a:moveTo>
                      <a:pt x="1022" y="1"/>
                    </a:moveTo>
                    <a:cubicBezTo>
                      <a:pt x="869" y="1"/>
                      <a:pt x="715" y="40"/>
                      <a:pt x="586" y="121"/>
                    </a:cubicBezTo>
                    <a:cubicBezTo>
                      <a:pt x="435" y="218"/>
                      <a:pt x="320" y="375"/>
                      <a:pt x="289" y="552"/>
                    </a:cubicBezTo>
                    <a:cubicBezTo>
                      <a:pt x="246" y="795"/>
                      <a:pt x="358" y="1066"/>
                      <a:pt x="242" y="1284"/>
                    </a:cubicBezTo>
                    <a:cubicBezTo>
                      <a:pt x="167" y="1426"/>
                      <a:pt x="0" y="1541"/>
                      <a:pt x="26" y="1700"/>
                    </a:cubicBezTo>
                    <a:cubicBezTo>
                      <a:pt x="43" y="1814"/>
                      <a:pt x="157" y="1886"/>
                      <a:pt x="264" y="1931"/>
                    </a:cubicBezTo>
                    <a:cubicBezTo>
                      <a:pt x="352" y="1969"/>
                      <a:pt x="448" y="2005"/>
                      <a:pt x="514" y="2072"/>
                    </a:cubicBezTo>
                    <a:cubicBezTo>
                      <a:pt x="519" y="2067"/>
                      <a:pt x="525" y="2063"/>
                      <a:pt x="531" y="2060"/>
                    </a:cubicBezTo>
                    <a:cubicBezTo>
                      <a:pt x="582" y="2029"/>
                      <a:pt x="625" y="2017"/>
                      <a:pt x="661" y="2017"/>
                    </a:cubicBezTo>
                    <a:cubicBezTo>
                      <a:pt x="722" y="2017"/>
                      <a:pt x="763" y="2051"/>
                      <a:pt x="789" y="2085"/>
                    </a:cubicBezTo>
                    <a:cubicBezTo>
                      <a:pt x="858" y="2022"/>
                      <a:pt x="903" y="1933"/>
                      <a:pt x="914" y="1840"/>
                    </a:cubicBezTo>
                    <a:cubicBezTo>
                      <a:pt x="930" y="1701"/>
                      <a:pt x="874" y="1560"/>
                      <a:pt x="900" y="1422"/>
                    </a:cubicBezTo>
                    <a:cubicBezTo>
                      <a:pt x="923" y="1290"/>
                      <a:pt x="1025" y="1177"/>
                      <a:pt x="1151" y="1127"/>
                    </a:cubicBezTo>
                    <a:cubicBezTo>
                      <a:pt x="1206" y="1106"/>
                      <a:pt x="1265" y="1095"/>
                      <a:pt x="1324" y="1095"/>
                    </a:cubicBezTo>
                    <a:cubicBezTo>
                      <a:pt x="1400" y="1095"/>
                      <a:pt x="1476" y="1112"/>
                      <a:pt x="1546" y="1143"/>
                    </a:cubicBezTo>
                    <a:cubicBezTo>
                      <a:pt x="1688" y="1205"/>
                      <a:pt x="1800" y="1320"/>
                      <a:pt x="1933" y="1399"/>
                    </a:cubicBezTo>
                    <a:cubicBezTo>
                      <a:pt x="2110" y="1504"/>
                      <a:pt x="2319" y="1541"/>
                      <a:pt x="2525" y="1541"/>
                    </a:cubicBezTo>
                    <a:cubicBezTo>
                      <a:pt x="2554" y="1541"/>
                      <a:pt x="2583" y="1541"/>
                      <a:pt x="2612" y="1539"/>
                    </a:cubicBezTo>
                    <a:cubicBezTo>
                      <a:pt x="2665" y="1536"/>
                      <a:pt x="2719" y="1531"/>
                      <a:pt x="2773" y="1531"/>
                    </a:cubicBezTo>
                    <a:cubicBezTo>
                      <a:pt x="2801" y="1531"/>
                      <a:pt x="2829" y="1533"/>
                      <a:pt x="2857" y="1537"/>
                    </a:cubicBezTo>
                    <a:cubicBezTo>
                      <a:pt x="2938" y="1548"/>
                      <a:pt x="3020" y="1582"/>
                      <a:pt x="3068" y="1649"/>
                    </a:cubicBezTo>
                    <a:cubicBezTo>
                      <a:pt x="3174" y="1796"/>
                      <a:pt x="3086" y="2042"/>
                      <a:pt x="3228" y="2154"/>
                    </a:cubicBezTo>
                    <a:lnTo>
                      <a:pt x="3261" y="2159"/>
                    </a:lnTo>
                    <a:cubicBezTo>
                      <a:pt x="3261" y="2159"/>
                      <a:pt x="3305" y="2016"/>
                      <a:pt x="3432" y="2016"/>
                    </a:cubicBezTo>
                    <a:cubicBezTo>
                      <a:pt x="3468" y="2016"/>
                      <a:pt x="3510" y="2027"/>
                      <a:pt x="3561" y="2057"/>
                    </a:cubicBezTo>
                    <a:cubicBezTo>
                      <a:pt x="3612" y="2088"/>
                      <a:pt x="3644" y="2139"/>
                      <a:pt x="3657" y="2203"/>
                    </a:cubicBezTo>
                    <a:cubicBezTo>
                      <a:pt x="3652" y="2077"/>
                      <a:pt x="3675" y="1950"/>
                      <a:pt x="3727" y="1835"/>
                    </a:cubicBezTo>
                    <a:cubicBezTo>
                      <a:pt x="3807" y="1651"/>
                      <a:pt x="3958" y="1480"/>
                      <a:pt x="3937" y="1280"/>
                    </a:cubicBezTo>
                    <a:cubicBezTo>
                      <a:pt x="3920" y="1111"/>
                      <a:pt x="3782" y="980"/>
                      <a:pt x="3638" y="891"/>
                    </a:cubicBezTo>
                    <a:cubicBezTo>
                      <a:pt x="3494" y="802"/>
                      <a:pt x="3332" y="738"/>
                      <a:pt x="3210" y="621"/>
                    </a:cubicBezTo>
                    <a:cubicBezTo>
                      <a:pt x="3112" y="527"/>
                      <a:pt x="3047" y="406"/>
                      <a:pt x="2969" y="295"/>
                    </a:cubicBezTo>
                    <a:cubicBezTo>
                      <a:pt x="2891" y="185"/>
                      <a:pt x="2793" y="79"/>
                      <a:pt x="2664" y="39"/>
                    </a:cubicBezTo>
                    <a:cubicBezTo>
                      <a:pt x="2621" y="26"/>
                      <a:pt x="2578" y="21"/>
                      <a:pt x="2534" y="21"/>
                    </a:cubicBezTo>
                    <a:cubicBezTo>
                      <a:pt x="2405" y="21"/>
                      <a:pt x="2273" y="67"/>
                      <a:pt x="2145" y="96"/>
                    </a:cubicBezTo>
                    <a:cubicBezTo>
                      <a:pt x="2046" y="118"/>
                      <a:pt x="1945" y="128"/>
                      <a:pt x="1844" y="128"/>
                    </a:cubicBezTo>
                    <a:cubicBezTo>
                      <a:pt x="1766" y="128"/>
                      <a:pt x="1688" y="122"/>
                      <a:pt x="1612" y="109"/>
                    </a:cubicBezTo>
                    <a:cubicBezTo>
                      <a:pt x="1441" y="80"/>
                      <a:pt x="1275" y="19"/>
                      <a:pt x="1102" y="4"/>
                    </a:cubicBezTo>
                    <a:cubicBezTo>
                      <a:pt x="1075" y="2"/>
                      <a:pt x="1049" y="1"/>
                      <a:pt x="102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7349915" y="1861400"/>
                <a:ext cx="24700" cy="48930"/>
              </a:xfrm>
              <a:custGeom>
                <a:avLst/>
                <a:gdLst/>
                <a:ahLst/>
                <a:cxnLst/>
                <a:rect l="l" t="t" r="r" b="b"/>
                <a:pathLst>
                  <a:path w="263" h="521" extrusionOk="0">
                    <a:moveTo>
                      <a:pt x="225" y="1"/>
                    </a:moveTo>
                    <a:cubicBezTo>
                      <a:pt x="216" y="1"/>
                      <a:pt x="207" y="5"/>
                      <a:pt x="199" y="12"/>
                    </a:cubicBezTo>
                    <a:cubicBezTo>
                      <a:pt x="144" y="65"/>
                      <a:pt x="98" y="128"/>
                      <a:pt x="65" y="197"/>
                    </a:cubicBezTo>
                    <a:cubicBezTo>
                      <a:pt x="46" y="231"/>
                      <a:pt x="33" y="269"/>
                      <a:pt x="22" y="307"/>
                    </a:cubicBezTo>
                    <a:cubicBezTo>
                      <a:pt x="11" y="345"/>
                      <a:pt x="0" y="388"/>
                      <a:pt x="6" y="428"/>
                    </a:cubicBezTo>
                    <a:cubicBezTo>
                      <a:pt x="12" y="462"/>
                      <a:pt x="31" y="496"/>
                      <a:pt x="63" y="512"/>
                    </a:cubicBezTo>
                    <a:cubicBezTo>
                      <a:pt x="76" y="518"/>
                      <a:pt x="90" y="521"/>
                      <a:pt x="103" y="521"/>
                    </a:cubicBezTo>
                    <a:cubicBezTo>
                      <a:pt x="127" y="521"/>
                      <a:pt x="150" y="513"/>
                      <a:pt x="169" y="498"/>
                    </a:cubicBezTo>
                    <a:cubicBezTo>
                      <a:pt x="221" y="458"/>
                      <a:pt x="261" y="338"/>
                      <a:pt x="174" y="314"/>
                    </a:cubicBezTo>
                    <a:cubicBezTo>
                      <a:pt x="170" y="312"/>
                      <a:pt x="167" y="312"/>
                      <a:pt x="164" y="312"/>
                    </a:cubicBezTo>
                    <a:cubicBezTo>
                      <a:pt x="132" y="312"/>
                      <a:pt x="127" y="366"/>
                      <a:pt x="163" y="376"/>
                    </a:cubicBezTo>
                    <a:cubicBezTo>
                      <a:pt x="163" y="377"/>
                      <a:pt x="144" y="458"/>
                      <a:pt x="106" y="458"/>
                    </a:cubicBezTo>
                    <a:cubicBezTo>
                      <a:pt x="102" y="458"/>
                      <a:pt x="96" y="456"/>
                      <a:pt x="91" y="453"/>
                    </a:cubicBezTo>
                    <a:cubicBezTo>
                      <a:pt x="47" y="431"/>
                      <a:pt x="76" y="349"/>
                      <a:pt x="87" y="315"/>
                    </a:cubicBezTo>
                    <a:cubicBezTo>
                      <a:pt x="116" y="215"/>
                      <a:pt x="174" y="125"/>
                      <a:pt x="249" y="53"/>
                    </a:cubicBezTo>
                    <a:cubicBezTo>
                      <a:pt x="262" y="42"/>
                      <a:pt x="257" y="18"/>
                      <a:pt x="245" y="8"/>
                    </a:cubicBezTo>
                    <a:cubicBezTo>
                      <a:pt x="239" y="3"/>
                      <a:pt x="232" y="1"/>
                      <a:pt x="225"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7289810" y="1919627"/>
                <a:ext cx="48366" cy="48366"/>
              </a:xfrm>
              <a:custGeom>
                <a:avLst/>
                <a:gdLst/>
                <a:ahLst/>
                <a:cxnLst/>
                <a:rect l="l" t="t" r="r" b="b"/>
                <a:pathLst>
                  <a:path w="515" h="515" extrusionOk="0">
                    <a:moveTo>
                      <a:pt x="257" y="0"/>
                    </a:moveTo>
                    <a:cubicBezTo>
                      <a:pt x="115" y="0"/>
                      <a:pt x="0" y="115"/>
                      <a:pt x="0" y="258"/>
                    </a:cubicBezTo>
                    <a:cubicBezTo>
                      <a:pt x="0" y="399"/>
                      <a:pt x="115" y="514"/>
                      <a:pt x="257" y="514"/>
                    </a:cubicBezTo>
                    <a:cubicBezTo>
                      <a:pt x="399" y="514"/>
                      <a:pt x="514" y="399"/>
                      <a:pt x="514" y="258"/>
                    </a:cubicBezTo>
                    <a:cubicBezTo>
                      <a:pt x="514" y="115"/>
                      <a:pt x="399" y="0"/>
                      <a:pt x="257"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7140580" y="1919627"/>
                <a:ext cx="48554" cy="48366"/>
              </a:xfrm>
              <a:custGeom>
                <a:avLst/>
                <a:gdLst/>
                <a:ahLst/>
                <a:cxnLst/>
                <a:rect l="l" t="t" r="r" b="b"/>
                <a:pathLst>
                  <a:path w="517" h="515" extrusionOk="0">
                    <a:moveTo>
                      <a:pt x="259" y="0"/>
                    </a:moveTo>
                    <a:cubicBezTo>
                      <a:pt x="116" y="0"/>
                      <a:pt x="1" y="115"/>
                      <a:pt x="1" y="258"/>
                    </a:cubicBezTo>
                    <a:cubicBezTo>
                      <a:pt x="1" y="399"/>
                      <a:pt x="116" y="514"/>
                      <a:pt x="259" y="514"/>
                    </a:cubicBezTo>
                    <a:cubicBezTo>
                      <a:pt x="400" y="514"/>
                      <a:pt x="516" y="399"/>
                      <a:pt x="516" y="258"/>
                    </a:cubicBezTo>
                    <a:cubicBezTo>
                      <a:pt x="516" y="115"/>
                      <a:pt x="400" y="0"/>
                      <a:pt x="259"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7278165" y="1826651"/>
                <a:ext cx="44797" cy="15496"/>
              </a:xfrm>
              <a:custGeom>
                <a:avLst/>
                <a:gdLst/>
                <a:ahLst/>
                <a:cxnLst/>
                <a:rect l="l" t="t" r="r" b="b"/>
                <a:pathLst>
                  <a:path w="477" h="165" extrusionOk="0">
                    <a:moveTo>
                      <a:pt x="195" y="1"/>
                    </a:moveTo>
                    <a:cubicBezTo>
                      <a:pt x="151" y="1"/>
                      <a:pt x="107" y="4"/>
                      <a:pt x="64" y="12"/>
                    </a:cubicBezTo>
                    <a:cubicBezTo>
                      <a:pt x="31" y="17"/>
                      <a:pt x="0" y="45"/>
                      <a:pt x="5" y="82"/>
                    </a:cubicBezTo>
                    <a:cubicBezTo>
                      <a:pt x="9" y="112"/>
                      <a:pt x="35" y="141"/>
                      <a:pt x="67" y="141"/>
                    </a:cubicBezTo>
                    <a:cubicBezTo>
                      <a:pt x="69" y="141"/>
                      <a:pt x="72" y="141"/>
                      <a:pt x="75" y="140"/>
                    </a:cubicBezTo>
                    <a:cubicBezTo>
                      <a:pt x="104" y="136"/>
                      <a:pt x="132" y="132"/>
                      <a:pt x="162" y="131"/>
                    </a:cubicBezTo>
                    <a:cubicBezTo>
                      <a:pt x="174" y="130"/>
                      <a:pt x="186" y="130"/>
                      <a:pt x="198" y="130"/>
                    </a:cubicBezTo>
                    <a:lnTo>
                      <a:pt x="221" y="130"/>
                    </a:lnTo>
                    <a:cubicBezTo>
                      <a:pt x="223" y="130"/>
                      <a:pt x="229" y="131"/>
                      <a:pt x="231" y="131"/>
                    </a:cubicBezTo>
                    <a:cubicBezTo>
                      <a:pt x="287" y="134"/>
                      <a:pt x="342" y="146"/>
                      <a:pt x="396" y="162"/>
                    </a:cubicBezTo>
                    <a:cubicBezTo>
                      <a:pt x="400" y="164"/>
                      <a:pt x="405" y="164"/>
                      <a:pt x="409" y="164"/>
                    </a:cubicBezTo>
                    <a:cubicBezTo>
                      <a:pt x="438" y="164"/>
                      <a:pt x="467" y="138"/>
                      <a:pt x="471" y="111"/>
                    </a:cubicBezTo>
                    <a:cubicBezTo>
                      <a:pt x="476" y="72"/>
                      <a:pt x="453" y="46"/>
                      <a:pt x="419" y="35"/>
                    </a:cubicBezTo>
                    <a:cubicBezTo>
                      <a:pt x="347" y="12"/>
                      <a:pt x="271" y="1"/>
                      <a:pt x="19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7147435" y="1822707"/>
                <a:ext cx="40477" cy="22727"/>
              </a:xfrm>
              <a:custGeom>
                <a:avLst/>
                <a:gdLst/>
                <a:ahLst/>
                <a:cxnLst/>
                <a:rect l="l" t="t" r="r" b="b"/>
                <a:pathLst>
                  <a:path w="431" h="242" extrusionOk="0">
                    <a:moveTo>
                      <a:pt x="365" y="0"/>
                    </a:moveTo>
                    <a:cubicBezTo>
                      <a:pt x="362" y="0"/>
                      <a:pt x="359" y="0"/>
                      <a:pt x="356" y="1"/>
                    </a:cubicBezTo>
                    <a:cubicBezTo>
                      <a:pt x="241" y="21"/>
                      <a:pt x="135" y="62"/>
                      <a:pt x="36" y="124"/>
                    </a:cubicBezTo>
                    <a:cubicBezTo>
                      <a:pt x="8" y="142"/>
                      <a:pt x="0" y="189"/>
                      <a:pt x="21" y="215"/>
                    </a:cubicBezTo>
                    <a:cubicBezTo>
                      <a:pt x="34" y="232"/>
                      <a:pt x="54" y="242"/>
                      <a:pt x="74" y="242"/>
                    </a:cubicBezTo>
                    <a:cubicBezTo>
                      <a:pt x="86" y="242"/>
                      <a:pt x="99" y="238"/>
                      <a:pt x="111" y="230"/>
                    </a:cubicBezTo>
                    <a:cubicBezTo>
                      <a:pt x="123" y="223"/>
                      <a:pt x="134" y="216"/>
                      <a:pt x="146" y="209"/>
                    </a:cubicBezTo>
                    <a:cubicBezTo>
                      <a:pt x="150" y="206"/>
                      <a:pt x="155" y="204"/>
                      <a:pt x="159" y="202"/>
                    </a:cubicBezTo>
                    <a:cubicBezTo>
                      <a:pt x="162" y="201"/>
                      <a:pt x="165" y="199"/>
                      <a:pt x="167" y="197"/>
                    </a:cubicBezTo>
                    <a:cubicBezTo>
                      <a:pt x="189" y="186"/>
                      <a:pt x="212" y="176"/>
                      <a:pt x="234" y="168"/>
                    </a:cubicBezTo>
                    <a:cubicBezTo>
                      <a:pt x="257" y="159"/>
                      <a:pt x="282" y="151"/>
                      <a:pt x="304" y="144"/>
                    </a:cubicBezTo>
                    <a:cubicBezTo>
                      <a:pt x="317" y="141"/>
                      <a:pt x="328" y="138"/>
                      <a:pt x="339" y="134"/>
                    </a:cubicBezTo>
                    <a:lnTo>
                      <a:pt x="340" y="134"/>
                    </a:lnTo>
                    <a:cubicBezTo>
                      <a:pt x="343" y="134"/>
                      <a:pt x="345" y="134"/>
                      <a:pt x="347" y="134"/>
                    </a:cubicBezTo>
                    <a:cubicBezTo>
                      <a:pt x="353" y="132"/>
                      <a:pt x="361" y="131"/>
                      <a:pt x="367" y="129"/>
                    </a:cubicBezTo>
                    <a:cubicBezTo>
                      <a:pt x="400" y="124"/>
                      <a:pt x="431" y="96"/>
                      <a:pt x="426" y="59"/>
                    </a:cubicBezTo>
                    <a:cubicBezTo>
                      <a:pt x="422" y="30"/>
                      <a:pt x="396" y="0"/>
                      <a:pt x="36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7100290" y="1866283"/>
                <a:ext cx="29020" cy="43952"/>
              </a:xfrm>
              <a:custGeom>
                <a:avLst/>
                <a:gdLst/>
                <a:ahLst/>
                <a:cxnLst/>
                <a:rect l="l" t="t" r="r" b="b"/>
                <a:pathLst>
                  <a:path w="309" h="468" extrusionOk="0">
                    <a:moveTo>
                      <a:pt x="80" y="0"/>
                    </a:moveTo>
                    <a:cubicBezTo>
                      <a:pt x="78" y="0"/>
                      <a:pt x="77" y="0"/>
                      <a:pt x="75" y="0"/>
                    </a:cubicBezTo>
                    <a:cubicBezTo>
                      <a:pt x="34" y="3"/>
                      <a:pt x="0" y="35"/>
                      <a:pt x="3" y="77"/>
                    </a:cubicBezTo>
                    <a:cubicBezTo>
                      <a:pt x="4" y="96"/>
                      <a:pt x="19" y="106"/>
                      <a:pt x="34" y="106"/>
                    </a:cubicBezTo>
                    <a:cubicBezTo>
                      <a:pt x="51" y="106"/>
                      <a:pt x="69" y="94"/>
                      <a:pt x="68" y="71"/>
                    </a:cubicBezTo>
                    <a:cubicBezTo>
                      <a:pt x="67" y="66"/>
                      <a:pt x="70" y="64"/>
                      <a:pt x="75" y="64"/>
                    </a:cubicBezTo>
                    <a:cubicBezTo>
                      <a:pt x="89" y="64"/>
                      <a:pt x="115" y="79"/>
                      <a:pt x="120" y="83"/>
                    </a:cubicBezTo>
                    <a:cubicBezTo>
                      <a:pt x="143" y="100"/>
                      <a:pt x="160" y="124"/>
                      <a:pt x="175" y="149"/>
                    </a:cubicBezTo>
                    <a:cubicBezTo>
                      <a:pt x="207" y="201"/>
                      <a:pt x="229" y="261"/>
                      <a:pt x="239" y="321"/>
                    </a:cubicBezTo>
                    <a:cubicBezTo>
                      <a:pt x="241" y="343"/>
                      <a:pt x="247" y="371"/>
                      <a:pt x="237" y="391"/>
                    </a:cubicBezTo>
                    <a:cubicBezTo>
                      <a:pt x="233" y="400"/>
                      <a:pt x="226" y="404"/>
                      <a:pt x="218" y="404"/>
                    </a:cubicBezTo>
                    <a:cubicBezTo>
                      <a:pt x="208" y="404"/>
                      <a:pt x="196" y="398"/>
                      <a:pt x="187" y="392"/>
                    </a:cubicBezTo>
                    <a:cubicBezTo>
                      <a:pt x="146" y="364"/>
                      <a:pt x="120" y="309"/>
                      <a:pt x="123" y="259"/>
                    </a:cubicBezTo>
                    <a:cubicBezTo>
                      <a:pt x="125" y="241"/>
                      <a:pt x="117" y="225"/>
                      <a:pt x="97" y="221"/>
                    </a:cubicBezTo>
                    <a:cubicBezTo>
                      <a:pt x="96" y="221"/>
                      <a:pt x="94" y="221"/>
                      <a:pt x="93" y="221"/>
                    </a:cubicBezTo>
                    <a:cubicBezTo>
                      <a:pt x="78" y="221"/>
                      <a:pt x="61" y="231"/>
                      <a:pt x="61" y="248"/>
                    </a:cubicBezTo>
                    <a:cubicBezTo>
                      <a:pt x="55" y="314"/>
                      <a:pt x="78" y="377"/>
                      <a:pt x="126" y="424"/>
                    </a:cubicBezTo>
                    <a:cubicBezTo>
                      <a:pt x="151" y="449"/>
                      <a:pt x="188" y="467"/>
                      <a:pt x="222" y="467"/>
                    </a:cubicBezTo>
                    <a:cubicBezTo>
                      <a:pt x="250" y="467"/>
                      <a:pt x="277" y="455"/>
                      <a:pt x="294" y="423"/>
                    </a:cubicBezTo>
                    <a:cubicBezTo>
                      <a:pt x="307" y="397"/>
                      <a:pt x="309" y="365"/>
                      <a:pt x="305" y="336"/>
                    </a:cubicBezTo>
                    <a:cubicBezTo>
                      <a:pt x="302" y="301"/>
                      <a:pt x="294" y="264"/>
                      <a:pt x="283" y="230"/>
                    </a:cubicBezTo>
                    <a:cubicBezTo>
                      <a:pt x="261" y="165"/>
                      <a:pt x="227" y="97"/>
                      <a:pt x="177" y="47"/>
                    </a:cubicBezTo>
                    <a:cubicBezTo>
                      <a:pt x="152" y="22"/>
                      <a:pt x="117" y="0"/>
                      <a:pt x="80"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7066763" y="2322427"/>
                <a:ext cx="37754" cy="31274"/>
              </a:xfrm>
              <a:custGeom>
                <a:avLst/>
                <a:gdLst/>
                <a:ahLst/>
                <a:cxnLst/>
                <a:rect l="l" t="t" r="r" b="b"/>
                <a:pathLst>
                  <a:path w="402" h="333" extrusionOk="0">
                    <a:moveTo>
                      <a:pt x="34" y="1"/>
                    </a:moveTo>
                    <a:cubicBezTo>
                      <a:pt x="20" y="1"/>
                      <a:pt x="7" y="14"/>
                      <a:pt x="4" y="28"/>
                    </a:cubicBezTo>
                    <a:cubicBezTo>
                      <a:pt x="0" y="46"/>
                      <a:pt x="13" y="60"/>
                      <a:pt x="30" y="65"/>
                    </a:cubicBezTo>
                    <a:cubicBezTo>
                      <a:pt x="157" y="102"/>
                      <a:pt x="270" y="194"/>
                      <a:pt x="332" y="312"/>
                    </a:cubicBezTo>
                    <a:cubicBezTo>
                      <a:pt x="338" y="324"/>
                      <a:pt x="349" y="333"/>
                      <a:pt x="363" y="333"/>
                    </a:cubicBezTo>
                    <a:cubicBezTo>
                      <a:pt x="366" y="333"/>
                      <a:pt x="369" y="332"/>
                      <a:pt x="373" y="331"/>
                    </a:cubicBezTo>
                    <a:cubicBezTo>
                      <a:pt x="388" y="325"/>
                      <a:pt x="401" y="305"/>
                      <a:pt x="392" y="289"/>
                    </a:cubicBezTo>
                    <a:cubicBezTo>
                      <a:pt x="320" y="149"/>
                      <a:pt x="193" y="45"/>
                      <a:pt x="41" y="2"/>
                    </a:cubicBezTo>
                    <a:cubicBezTo>
                      <a:pt x="39" y="1"/>
                      <a:pt x="37" y="1"/>
                      <a:pt x="34"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7052582" y="2368727"/>
                <a:ext cx="27423" cy="6198"/>
              </a:xfrm>
              <a:custGeom>
                <a:avLst/>
                <a:gdLst/>
                <a:ahLst/>
                <a:cxnLst/>
                <a:rect l="l" t="t" r="r" b="b"/>
                <a:pathLst>
                  <a:path w="292" h="66" extrusionOk="0">
                    <a:moveTo>
                      <a:pt x="255" y="0"/>
                    </a:moveTo>
                    <a:cubicBezTo>
                      <a:pt x="181" y="1"/>
                      <a:pt x="106" y="1"/>
                      <a:pt x="31" y="1"/>
                    </a:cubicBezTo>
                    <a:cubicBezTo>
                      <a:pt x="13" y="2"/>
                      <a:pt x="0" y="20"/>
                      <a:pt x="2" y="37"/>
                    </a:cubicBezTo>
                    <a:cubicBezTo>
                      <a:pt x="3" y="55"/>
                      <a:pt x="19" y="66"/>
                      <a:pt x="37" y="66"/>
                    </a:cubicBezTo>
                    <a:cubicBezTo>
                      <a:pt x="111" y="66"/>
                      <a:pt x="186" y="65"/>
                      <a:pt x="261" y="65"/>
                    </a:cubicBezTo>
                    <a:cubicBezTo>
                      <a:pt x="279" y="65"/>
                      <a:pt x="292" y="46"/>
                      <a:pt x="290" y="30"/>
                    </a:cubicBezTo>
                    <a:cubicBezTo>
                      <a:pt x="288" y="12"/>
                      <a:pt x="273" y="0"/>
                      <a:pt x="255"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7061316" y="2411270"/>
                <a:ext cx="24700" cy="7795"/>
              </a:xfrm>
              <a:custGeom>
                <a:avLst/>
                <a:gdLst/>
                <a:ahLst/>
                <a:cxnLst/>
                <a:rect l="l" t="t" r="r" b="b"/>
                <a:pathLst>
                  <a:path w="263" h="83" extrusionOk="0">
                    <a:moveTo>
                      <a:pt x="36" y="1"/>
                    </a:moveTo>
                    <a:cubicBezTo>
                      <a:pt x="21" y="1"/>
                      <a:pt x="6" y="11"/>
                      <a:pt x="3" y="27"/>
                    </a:cubicBezTo>
                    <a:cubicBezTo>
                      <a:pt x="1" y="44"/>
                      <a:pt x="11" y="62"/>
                      <a:pt x="29" y="65"/>
                    </a:cubicBezTo>
                    <a:cubicBezTo>
                      <a:pt x="96" y="74"/>
                      <a:pt x="163" y="79"/>
                      <a:pt x="231" y="82"/>
                    </a:cubicBezTo>
                    <a:cubicBezTo>
                      <a:pt x="232" y="82"/>
                      <a:pt x="232" y="82"/>
                      <a:pt x="232" y="82"/>
                    </a:cubicBezTo>
                    <a:cubicBezTo>
                      <a:pt x="248" y="82"/>
                      <a:pt x="263" y="63"/>
                      <a:pt x="260" y="47"/>
                    </a:cubicBezTo>
                    <a:cubicBezTo>
                      <a:pt x="257" y="28"/>
                      <a:pt x="243" y="19"/>
                      <a:pt x="225" y="18"/>
                    </a:cubicBezTo>
                    <a:cubicBezTo>
                      <a:pt x="215" y="18"/>
                      <a:pt x="196" y="16"/>
                      <a:pt x="182" y="15"/>
                    </a:cubicBezTo>
                    <a:cubicBezTo>
                      <a:pt x="167" y="14"/>
                      <a:pt x="151" y="13"/>
                      <a:pt x="135" y="12"/>
                    </a:cubicBezTo>
                    <a:cubicBezTo>
                      <a:pt x="104" y="9"/>
                      <a:pt x="72" y="6"/>
                      <a:pt x="41" y="1"/>
                    </a:cubicBezTo>
                    <a:cubicBezTo>
                      <a:pt x="39" y="1"/>
                      <a:pt x="37" y="1"/>
                      <a:pt x="36"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7061316" y="2444422"/>
                <a:ext cx="20004" cy="8358"/>
              </a:xfrm>
              <a:custGeom>
                <a:avLst/>
                <a:gdLst/>
                <a:ahLst/>
                <a:cxnLst/>
                <a:rect l="l" t="t" r="r" b="b"/>
                <a:pathLst>
                  <a:path w="213" h="89" extrusionOk="0">
                    <a:moveTo>
                      <a:pt x="35" y="0"/>
                    </a:moveTo>
                    <a:cubicBezTo>
                      <a:pt x="20" y="0"/>
                      <a:pt x="6" y="12"/>
                      <a:pt x="3" y="27"/>
                    </a:cubicBezTo>
                    <a:cubicBezTo>
                      <a:pt x="1" y="45"/>
                      <a:pt x="12" y="60"/>
                      <a:pt x="29" y="65"/>
                    </a:cubicBezTo>
                    <a:cubicBezTo>
                      <a:pt x="77" y="76"/>
                      <a:pt x="125" y="84"/>
                      <a:pt x="173" y="88"/>
                    </a:cubicBezTo>
                    <a:cubicBezTo>
                      <a:pt x="174" y="88"/>
                      <a:pt x="175" y="88"/>
                      <a:pt x="177" y="88"/>
                    </a:cubicBezTo>
                    <a:cubicBezTo>
                      <a:pt x="192" y="88"/>
                      <a:pt x="208" y="79"/>
                      <a:pt x="210" y="62"/>
                    </a:cubicBezTo>
                    <a:cubicBezTo>
                      <a:pt x="213" y="46"/>
                      <a:pt x="202" y="26"/>
                      <a:pt x="185" y="25"/>
                    </a:cubicBezTo>
                    <a:cubicBezTo>
                      <a:pt x="136" y="20"/>
                      <a:pt x="88" y="12"/>
                      <a:pt x="41" y="1"/>
                    </a:cubicBezTo>
                    <a:cubicBezTo>
                      <a:pt x="39" y="1"/>
                      <a:pt x="37" y="0"/>
                      <a:pt x="35"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6771120" y="2474099"/>
                <a:ext cx="24418" cy="15120"/>
              </a:xfrm>
              <a:custGeom>
                <a:avLst/>
                <a:gdLst/>
                <a:ahLst/>
                <a:cxnLst/>
                <a:rect l="l" t="t" r="r" b="b"/>
                <a:pathLst>
                  <a:path w="260" h="161" extrusionOk="0">
                    <a:moveTo>
                      <a:pt x="37" y="0"/>
                    </a:moveTo>
                    <a:cubicBezTo>
                      <a:pt x="31" y="0"/>
                      <a:pt x="25" y="2"/>
                      <a:pt x="20" y="6"/>
                    </a:cubicBezTo>
                    <a:cubicBezTo>
                      <a:pt x="7" y="17"/>
                      <a:pt x="1" y="38"/>
                      <a:pt x="12" y="52"/>
                    </a:cubicBezTo>
                    <a:cubicBezTo>
                      <a:pt x="36" y="80"/>
                      <a:pt x="69" y="95"/>
                      <a:pt x="102" y="110"/>
                    </a:cubicBezTo>
                    <a:cubicBezTo>
                      <a:pt x="138" y="126"/>
                      <a:pt x="174" y="142"/>
                      <a:pt x="209" y="157"/>
                    </a:cubicBezTo>
                    <a:cubicBezTo>
                      <a:pt x="214" y="159"/>
                      <a:pt x="218" y="160"/>
                      <a:pt x="223" y="160"/>
                    </a:cubicBezTo>
                    <a:cubicBezTo>
                      <a:pt x="235" y="160"/>
                      <a:pt x="248" y="154"/>
                      <a:pt x="252" y="142"/>
                    </a:cubicBezTo>
                    <a:cubicBezTo>
                      <a:pt x="259" y="126"/>
                      <a:pt x="254" y="106"/>
                      <a:pt x="237" y="99"/>
                    </a:cubicBezTo>
                    <a:cubicBezTo>
                      <a:pt x="203" y="84"/>
                      <a:pt x="170" y="69"/>
                      <a:pt x="136" y="54"/>
                    </a:cubicBezTo>
                    <a:cubicBezTo>
                      <a:pt x="122" y="48"/>
                      <a:pt x="107" y="42"/>
                      <a:pt x="92" y="34"/>
                    </a:cubicBezTo>
                    <a:cubicBezTo>
                      <a:pt x="90" y="33"/>
                      <a:pt x="87" y="32"/>
                      <a:pt x="84" y="30"/>
                    </a:cubicBezTo>
                    <a:cubicBezTo>
                      <a:pt x="83" y="29"/>
                      <a:pt x="82" y="29"/>
                      <a:pt x="82" y="28"/>
                    </a:cubicBezTo>
                    <a:cubicBezTo>
                      <a:pt x="81" y="28"/>
                      <a:pt x="79" y="27"/>
                      <a:pt x="78" y="26"/>
                    </a:cubicBezTo>
                    <a:cubicBezTo>
                      <a:pt x="75" y="24"/>
                      <a:pt x="72" y="21"/>
                      <a:pt x="70" y="18"/>
                    </a:cubicBezTo>
                    <a:cubicBezTo>
                      <a:pt x="68" y="18"/>
                      <a:pt x="67" y="17"/>
                      <a:pt x="66" y="16"/>
                    </a:cubicBezTo>
                    <a:cubicBezTo>
                      <a:pt x="66" y="16"/>
                      <a:pt x="66" y="15"/>
                      <a:pt x="65" y="14"/>
                    </a:cubicBezTo>
                    <a:cubicBezTo>
                      <a:pt x="58" y="6"/>
                      <a:pt x="48" y="0"/>
                      <a:pt x="37"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7376493" y="2326465"/>
                <a:ext cx="42074" cy="26766"/>
              </a:xfrm>
              <a:custGeom>
                <a:avLst/>
                <a:gdLst/>
                <a:ahLst/>
                <a:cxnLst/>
                <a:rect l="l" t="t" r="r" b="b"/>
                <a:pathLst>
                  <a:path w="448" h="285" extrusionOk="0">
                    <a:moveTo>
                      <a:pt x="411" y="0"/>
                    </a:moveTo>
                    <a:cubicBezTo>
                      <a:pt x="407" y="0"/>
                      <a:pt x="404" y="1"/>
                      <a:pt x="401" y="1"/>
                    </a:cubicBezTo>
                    <a:cubicBezTo>
                      <a:pt x="254" y="38"/>
                      <a:pt x="121" y="119"/>
                      <a:pt x="21" y="232"/>
                    </a:cubicBezTo>
                    <a:cubicBezTo>
                      <a:pt x="1" y="255"/>
                      <a:pt x="23" y="285"/>
                      <a:pt x="47" y="285"/>
                    </a:cubicBezTo>
                    <a:cubicBezTo>
                      <a:pt x="56" y="285"/>
                      <a:pt x="64" y="282"/>
                      <a:pt x="71" y="274"/>
                    </a:cubicBezTo>
                    <a:cubicBezTo>
                      <a:pt x="163" y="169"/>
                      <a:pt x="287" y="96"/>
                      <a:pt x="423" y="63"/>
                    </a:cubicBezTo>
                    <a:cubicBezTo>
                      <a:pt x="440" y="58"/>
                      <a:pt x="448" y="35"/>
                      <a:pt x="442" y="21"/>
                    </a:cubicBezTo>
                    <a:cubicBezTo>
                      <a:pt x="437" y="6"/>
                      <a:pt x="424" y="0"/>
                      <a:pt x="411"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7401193" y="2365722"/>
                <a:ext cx="22915" cy="6856"/>
              </a:xfrm>
              <a:custGeom>
                <a:avLst/>
                <a:gdLst/>
                <a:ahLst/>
                <a:cxnLst/>
                <a:rect l="l" t="t" r="r" b="b"/>
                <a:pathLst>
                  <a:path w="244" h="73" extrusionOk="0">
                    <a:moveTo>
                      <a:pt x="210" y="0"/>
                    </a:moveTo>
                    <a:cubicBezTo>
                      <a:pt x="209" y="0"/>
                      <a:pt x="207" y="1"/>
                      <a:pt x="206" y="1"/>
                    </a:cubicBezTo>
                    <a:cubicBezTo>
                      <a:pt x="163" y="5"/>
                      <a:pt x="120" y="8"/>
                      <a:pt x="78" y="8"/>
                    </a:cubicBezTo>
                    <a:cubicBezTo>
                      <a:pt x="62" y="8"/>
                      <a:pt x="47" y="8"/>
                      <a:pt x="32" y="7"/>
                    </a:cubicBezTo>
                    <a:cubicBezTo>
                      <a:pt x="32" y="7"/>
                      <a:pt x="32" y="7"/>
                      <a:pt x="31" y="7"/>
                    </a:cubicBezTo>
                    <a:cubicBezTo>
                      <a:pt x="15" y="7"/>
                      <a:pt x="1" y="26"/>
                      <a:pt x="3" y="42"/>
                    </a:cubicBezTo>
                    <a:cubicBezTo>
                      <a:pt x="5" y="61"/>
                      <a:pt x="20" y="71"/>
                      <a:pt x="38" y="71"/>
                    </a:cubicBezTo>
                    <a:cubicBezTo>
                      <a:pt x="53" y="72"/>
                      <a:pt x="68" y="72"/>
                      <a:pt x="82" y="72"/>
                    </a:cubicBezTo>
                    <a:cubicBezTo>
                      <a:pt x="125" y="72"/>
                      <a:pt x="168" y="70"/>
                      <a:pt x="211" y="64"/>
                    </a:cubicBezTo>
                    <a:cubicBezTo>
                      <a:pt x="228" y="63"/>
                      <a:pt x="244" y="47"/>
                      <a:pt x="241" y="30"/>
                    </a:cubicBezTo>
                    <a:cubicBezTo>
                      <a:pt x="238" y="14"/>
                      <a:pt x="226" y="0"/>
                      <a:pt x="210"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7397812" y="2411176"/>
                <a:ext cx="22258" cy="8546"/>
              </a:xfrm>
              <a:custGeom>
                <a:avLst/>
                <a:gdLst/>
                <a:ahLst/>
                <a:cxnLst/>
                <a:rect l="l" t="t" r="r" b="b"/>
                <a:pathLst>
                  <a:path w="237" h="91" extrusionOk="0">
                    <a:moveTo>
                      <a:pt x="36" y="0"/>
                    </a:moveTo>
                    <a:cubicBezTo>
                      <a:pt x="21" y="0"/>
                      <a:pt x="6" y="10"/>
                      <a:pt x="4" y="26"/>
                    </a:cubicBezTo>
                    <a:cubicBezTo>
                      <a:pt x="1" y="43"/>
                      <a:pt x="11" y="61"/>
                      <a:pt x="30" y="64"/>
                    </a:cubicBezTo>
                    <a:cubicBezTo>
                      <a:pt x="86" y="73"/>
                      <a:pt x="141" y="82"/>
                      <a:pt x="197" y="90"/>
                    </a:cubicBezTo>
                    <a:cubicBezTo>
                      <a:pt x="198" y="91"/>
                      <a:pt x="200" y="91"/>
                      <a:pt x="202" y="91"/>
                    </a:cubicBezTo>
                    <a:cubicBezTo>
                      <a:pt x="217" y="91"/>
                      <a:pt x="233" y="81"/>
                      <a:pt x="234" y="65"/>
                    </a:cubicBezTo>
                    <a:cubicBezTo>
                      <a:pt x="237" y="48"/>
                      <a:pt x="226" y="30"/>
                      <a:pt x="209" y="28"/>
                    </a:cubicBezTo>
                    <a:cubicBezTo>
                      <a:pt x="153" y="18"/>
                      <a:pt x="97" y="9"/>
                      <a:pt x="41" y="0"/>
                    </a:cubicBezTo>
                    <a:cubicBezTo>
                      <a:pt x="39" y="0"/>
                      <a:pt x="38" y="0"/>
                      <a:pt x="36"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7402320" y="2447240"/>
                <a:ext cx="24042" cy="6480"/>
              </a:xfrm>
              <a:custGeom>
                <a:avLst/>
                <a:gdLst/>
                <a:ahLst/>
                <a:cxnLst/>
                <a:rect l="l" t="t" r="r" b="b"/>
                <a:pathLst>
                  <a:path w="256" h="69" extrusionOk="0">
                    <a:moveTo>
                      <a:pt x="148" y="0"/>
                    </a:moveTo>
                    <a:cubicBezTo>
                      <a:pt x="109" y="0"/>
                      <a:pt x="71" y="1"/>
                      <a:pt x="32" y="4"/>
                    </a:cubicBezTo>
                    <a:cubicBezTo>
                      <a:pt x="15" y="5"/>
                      <a:pt x="0" y="22"/>
                      <a:pt x="3" y="39"/>
                    </a:cubicBezTo>
                    <a:cubicBezTo>
                      <a:pt x="5" y="55"/>
                      <a:pt x="18" y="68"/>
                      <a:pt x="34" y="68"/>
                    </a:cubicBezTo>
                    <a:cubicBezTo>
                      <a:pt x="35" y="68"/>
                      <a:pt x="37" y="68"/>
                      <a:pt x="38" y="68"/>
                    </a:cubicBezTo>
                    <a:cubicBezTo>
                      <a:pt x="75" y="66"/>
                      <a:pt x="113" y="65"/>
                      <a:pt x="150" y="65"/>
                    </a:cubicBezTo>
                    <a:cubicBezTo>
                      <a:pt x="175" y="65"/>
                      <a:pt x="199" y="65"/>
                      <a:pt x="224" y="66"/>
                    </a:cubicBezTo>
                    <a:cubicBezTo>
                      <a:pt x="224" y="66"/>
                      <a:pt x="224" y="66"/>
                      <a:pt x="225" y="66"/>
                    </a:cubicBezTo>
                    <a:cubicBezTo>
                      <a:pt x="241" y="66"/>
                      <a:pt x="255" y="47"/>
                      <a:pt x="252" y="31"/>
                    </a:cubicBezTo>
                    <a:cubicBezTo>
                      <a:pt x="250" y="12"/>
                      <a:pt x="236" y="2"/>
                      <a:pt x="218" y="2"/>
                    </a:cubicBezTo>
                    <a:cubicBezTo>
                      <a:pt x="194" y="1"/>
                      <a:pt x="171" y="0"/>
                      <a:pt x="148"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7719375" y="2447803"/>
                <a:ext cx="15684" cy="22540"/>
              </a:xfrm>
              <a:custGeom>
                <a:avLst/>
                <a:gdLst/>
                <a:ahLst/>
                <a:cxnLst/>
                <a:rect l="l" t="t" r="r" b="b"/>
                <a:pathLst>
                  <a:path w="167" h="240" extrusionOk="0">
                    <a:moveTo>
                      <a:pt x="130" y="0"/>
                    </a:moveTo>
                    <a:cubicBezTo>
                      <a:pt x="114" y="0"/>
                      <a:pt x="103" y="11"/>
                      <a:pt x="98" y="27"/>
                    </a:cubicBezTo>
                    <a:cubicBezTo>
                      <a:pt x="97" y="29"/>
                      <a:pt x="97" y="30"/>
                      <a:pt x="97" y="30"/>
                    </a:cubicBezTo>
                    <a:cubicBezTo>
                      <a:pt x="97" y="30"/>
                      <a:pt x="97" y="29"/>
                      <a:pt x="97" y="28"/>
                    </a:cubicBezTo>
                    <a:lnTo>
                      <a:pt x="97" y="28"/>
                    </a:lnTo>
                    <a:lnTo>
                      <a:pt x="96" y="33"/>
                    </a:lnTo>
                    <a:cubicBezTo>
                      <a:pt x="95" y="37"/>
                      <a:pt x="93" y="41"/>
                      <a:pt x="91" y="44"/>
                    </a:cubicBezTo>
                    <a:cubicBezTo>
                      <a:pt x="89" y="52"/>
                      <a:pt x="86" y="59"/>
                      <a:pt x="83" y="67"/>
                    </a:cubicBezTo>
                    <a:cubicBezTo>
                      <a:pt x="76" y="82"/>
                      <a:pt x="70" y="97"/>
                      <a:pt x="62" y="111"/>
                    </a:cubicBezTo>
                    <a:cubicBezTo>
                      <a:pt x="58" y="118"/>
                      <a:pt x="54" y="125"/>
                      <a:pt x="50" y="132"/>
                    </a:cubicBezTo>
                    <a:cubicBezTo>
                      <a:pt x="48" y="135"/>
                      <a:pt x="46" y="138"/>
                      <a:pt x="44" y="141"/>
                    </a:cubicBezTo>
                    <a:lnTo>
                      <a:pt x="44" y="141"/>
                    </a:lnTo>
                    <a:cubicBezTo>
                      <a:pt x="44" y="141"/>
                      <a:pt x="44" y="141"/>
                      <a:pt x="44" y="141"/>
                    </a:cubicBezTo>
                    <a:lnTo>
                      <a:pt x="44" y="141"/>
                    </a:lnTo>
                    <a:cubicBezTo>
                      <a:pt x="44" y="141"/>
                      <a:pt x="44" y="141"/>
                      <a:pt x="43" y="142"/>
                    </a:cubicBezTo>
                    <a:cubicBezTo>
                      <a:pt x="44" y="142"/>
                      <a:pt x="44" y="141"/>
                      <a:pt x="44" y="141"/>
                    </a:cubicBezTo>
                    <a:lnTo>
                      <a:pt x="44" y="141"/>
                    </a:lnTo>
                    <a:cubicBezTo>
                      <a:pt x="43" y="142"/>
                      <a:pt x="40" y="147"/>
                      <a:pt x="40" y="147"/>
                    </a:cubicBezTo>
                    <a:cubicBezTo>
                      <a:pt x="31" y="161"/>
                      <a:pt x="21" y="174"/>
                      <a:pt x="11" y="187"/>
                    </a:cubicBezTo>
                    <a:cubicBezTo>
                      <a:pt x="1" y="200"/>
                      <a:pt x="1" y="221"/>
                      <a:pt x="15" y="232"/>
                    </a:cubicBezTo>
                    <a:cubicBezTo>
                      <a:pt x="21" y="237"/>
                      <a:pt x="29" y="239"/>
                      <a:pt x="36" y="239"/>
                    </a:cubicBezTo>
                    <a:cubicBezTo>
                      <a:pt x="45" y="239"/>
                      <a:pt x="54" y="236"/>
                      <a:pt x="61" y="228"/>
                    </a:cubicBezTo>
                    <a:cubicBezTo>
                      <a:pt x="106" y="172"/>
                      <a:pt x="139" y="107"/>
                      <a:pt x="161" y="38"/>
                    </a:cubicBezTo>
                    <a:cubicBezTo>
                      <a:pt x="166" y="23"/>
                      <a:pt x="152" y="3"/>
                      <a:pt x="136" y="1"/>
                    </a:cubicBezTo>
                    <a:cubicBezTo>
                      <a:pt x="134" y="0"/>
                      <a:pt x="132" y="0"/>
                      <a:pt x="130"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7688008" y="2472596"/>
                <a:ext cx="26296" cy="18501"/>
              </a:xfrm>
              <a:custGeom>
                <a:avLst/>
                <a:gdLst/>
                <a:ahLst/>
                <a:cxnLst/>
                <a:rect l="l" t="t" r="r" b="b"/>
                <a:pathLst>
                  <a:path w="280" h="197" extrusionOk="0">
                    <a:moveTo>
                      <a:pt x="244" y="1"/>
                    </a:moveTo>
                    <a:cubicBezTo>
                      <a:pt x="234" y="1"/>
                      <a:pt x="225" y="5"/>
                      <a:pt x="219" y="13"/>
                    </a:cubicBezTo>
                    <a:cubicBezTo>
                      <a:pt x="208" y="29"/>
                      <a:pt x="195" y="44"/>
                      <a:pt x="180" y="59"/>
                    </a:cubicBezTo>
                    <a:cubicBezTo>
                      <a:pt x="179" y="60"/>
                      <a:pt x="178" y="61"/>
                      <a:pt x="178" y="61"/>
                    </a:cubicBezTo>
                    <a:cubicBezTo>
                      <a:pt x="178" y="61"/>
                      <a:pt x="179" y="60"/>
                      <a:pt x="179" y="60"/>
                    </a:cubicBezTo>
                    <a:lnTo>
                      <a:pt x="179" y="60"/>
                    </a:lnTo>
                    <a:cubicBezTo>
                      <a:pt x="179" y="60"/>
                      <a:pt x="179" y="61"/>
                      <a:pt x="178" y="62"/>
                    </a:cubicBezTo>
                    <a:cubicBezTo>
                      <a:pt x="176" y="62"/>
                      <a:pt x="175" y="64"/>
                      <a:pt x="173" y="65"/>
                    </a:cubicBezTo>
                    <a:cubicBezTo>
                      <a:pt x="170" y="69"/>
                      <a:pt x="165" y="72"/>
                      <a:pt x="161" y="76"/>
                    </a:cubicBezTo>
                    <a:cubicBezTo>
                      <a:pt x="153" y="82"/>
                      <a:pt x="144" y="88"/>
                      <a:pt x="135" y="93"/>
                    </a:cubicBezTo>
                    <a:cubicBezTo>
                      <a:pt x="132" y="96"/>
                      <a:pt x="128" y="98"/>
                      <a:pt x="123" y="101"/>
                    </a:cubicBezTo>
                    <a:cubicBezTo>
                      <a:pt x="121" y="102"/>
                      <a:pt x="119" y="103"/>
                      <a:pt x="117" y="104"/>
                    </a:cubicBezTo>
                    <a:cubicBezTo>
                      <a:pt x="116" y="104"/>
                      <a:pt x="115" y="105"/>
                      <a:pt x="115" y="105"/>
                    </a:cubicBezTo>
                    <a:cubicBezTo>
                      <a:pt x="106" y="110"/>
                      <a:pt x="96" y="114"/>
                      <a:pt x="87" y="117"/>
                    </a:cubicBezTo>
                    <a:cubicBezTo>
                      <a:pt x="78" y="121"/>
                      <a:pt x="67" y="124"/>
                      <a:pt x="58" y="127"/>
                    </a:cubicBezTo>
                    <a:cubicBezTo>
                      <a:pt x="55" y="128"/>
                      <a:pt x="53" y="128"/>
                      <a:pt x="50" y="129"/>
                    </a:cubicBezTo>
                    <a:lnTo>
                      <a:pt x="49" y="129"/>
                    </a:lnTo>
                    <a:cubicBezTo>
                      <a:pt x="49" y="129"/>
                      <a:pt x="49" y="129"/>
                      <a:pt x="47" y="130"/>
                    </a:cubicBezTo>
                    <a:cubicBezTo>
                      <a:pt x="42" y="131"/>
                      <a:pt x="37" y="131"/>
                      <a:pt x="32" y="132"/>
                    </a:cubicBezTo>
                    <a:cubicBezTo>
                      <a:pt x="15" y="135"/>
                      <a:pt x="0" y="149"/>
                      <a:pt x="2" y="167"/>
                    </a:cubicBezTo>
                    <a:cubicBezTo>
                      <a:pt x="4" y="182"/>
                      <a:pt x="17" y="197"/>
                      <a:pt x="32" y="197"/>
                    </a:cubicBezTo>
                    <a:cubicBezTo>
                      <a:pt x="33" y="197"/>
                      <a:pt x="35" y="196"/>
                      <a:pt x="37" y="196"/>
                    </a:cubicBezTo>
                    <a:cubicBezTo>
                      <a:pt x="129" y="183"/>
                      <a:pt x="216" y="131"/>
                      <a:pt x="269" y="54"/>
                    </a:cubicBezTo>
                    <a:cubicBezTo>
                      <a:pt x="279" y="40"/>
                      <a:pt x="280" y="21"/>
                      <a:pt x="266" y="8"/>
                    </a:cubicBezTo>
                    <a:cubicBezTo>
                      <a:pt x="260" y="4"/>
                      <a:pt x="252" y="1"/>
                      <a:pt x="244"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7693643" y="2450151"/>
                <a:ext cx="16529" cy="15026"/>
              </a:xfrm>
              <a:custGeom>
                <a:avLst/>
                <a:gdLst/>
                <a:ahLst/>
                <a:cxnLst/>
                <a:rect l="l" t="t" r="r" b="b"/>
                <a:pathLst>
                  <a:path w="176" h="160" extrusionOk="0">
                    <a:moveTo>
                      <a:pt x="143" y="0"/>
                    </a:moveTo>
                    <a:cubicBezTo>
                      <a:pt x="142" y="0"/>
                      <a:pt x="141" y="0"/>
                      <a:pt x="140" y="0"/>
                    </a:cubicBezTo>
                    <a:cubicBezTo>
                      <a:pt x="132" y="1"/>
                      <a:pt x="123" y="5"/>
                      <a:pt x="118" y="12"/>
                    </a:cubicBezTo>
                    <a:cubicBezTo>
                      <a:pt x="112" y="21"/>
                      <a:pt x="105" y="30"/>
                      <a:pt x="98" y="38"/>
                    </a:cubicBezTo>
                    <a:cubicBezTo>
                      <a:pt x="95" y="42"/>
                      <a:pt x="91" y="46"/>
                      <a:pt x="88" y="50"/>
                    </a:cubicBezTo>
                    <a:cubicBezTo>
                      <a:pt x="85" y="53"/>
                      <a:pt x="83" y="54"/>
                      <a:pt x="82" y="56"/>
                    </a:cubicBezTo>
                    <a:cubicBezTo>
                      <a:pt x="81" y="57"/>
                      <a:pt x="81" y="57"/>
                      <a:pt x="80" y="58"/>
                    </a:cubicBezTo>
                    <a:cubicBezTo>
                      <a:pt x="63" y="72"/>
                      <a:pt x="47" y="85"/>
                      <a:pt x="27" y="94"/>
                    </a:cubicBezTo>
                    <a:cubicBezTo>
                      <a:pt x="26" y="95"/>
                      <a:pt x="24" y="96"/>
                      <a:pt x="23" y="97"/>
                    </a:cubicBezTo>
                    <a:cubicBezTo>
                      <a:pt x="15" y="101"/>
                      <a:pt x="8" y="106"/>
                      <a:pt x="5" y="114"/>
                    </a:cubicBezTo>
                    <a:cubicBezTo>
                      <a:pt x="1" y="121"/>
                      <a:pt x="0" y="131"/>
                      <a:pt x="4" y="139"/>
                    </a:cubicBezTo>
                    <a:cubicBezTo>
                      <a:pt x="9" y="151"/>
                      <a:pt x="21" y="160"/>
                      <a:pt x="34" y="160"/>
                    </a:cubicBezTo>
                    <a:cubicBezTo>
                      <a:pt x="38" y="160"/>
                      <a:pt x="41" y="159"/>
                      <a:pt x="45" y="157"/>
                    </a:cubicBezTo>
                    <a:cubicBezTo>
                      <a:pt x="95" y="135"/>
                      <a:pt x="137" y="99"/>
                      <a:pt x="167" y="53"/>
                    </a:cubicBezTo>
                    <a:cubicBezTo>
                      <a:pt x="172" y="46"/>
                      <a:pt x="176" y="39"/>
                      <a:pt x="175" y="30"/>
                    </a:cubicBezTo>
                    <a:cubicBezTo>
                      <a:pt x="174" y="22"/>
                      <a:pt x="170" y="12"/>
                      <a:pt x="164" y="8"/>
                    </a:cubicBezTo>
                    <a:cubicBezTo>
                      <a:pt x="157" y="3"/>
                      <a:pt x="150" y="0"/>
                      <a:pt x="143"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7368416" y="1763259"/>
                <a:ext cx="20192" cy="65928"/>
              </a:xfrm>
              <a:custGeom>
                <a:avLst/>
                <a:gdLst/>
                <a:ahLst/>
                <a:cxnLst/>
                <a:rect l="l" t="t" r="r" b="b"/>
                <a:pathLst>
                  <a:path w="215" h="702" extrusionOk="0">
                    <a:moveTo>
                      <a:pt x="120" y="0"/>
                    </a:moveTo>
                    <a:cubicBezTo>
                      <a:pt x="96" y="0"/>
                      <a:pt x="72" y="27"/>
                      <a:pt x="92" y="50"/>
                    </a:cubicBezTo>
                    <a:cubicBezTo>
                      <a:pt x="159" y="129"/>
                      <a:pt x="135" y="242"/>
                      <a:pt x="102" y="331"/>
                    </a:cubicBezTo>
                    <a:cubicBezTo>
                      <a:pt x="59" y="441"/>
                      <a:pt x="1" y="553"/>
                      <a:pt x="24" y="674"/>
                    </a:cubicBezTo>
                    <a:cubicBezTo>
                      <a:pt x="28" y="693"/>
                      <a:pt x="44" y="702"/>
                      <a:pt x="59" y="702"/>
                    </a:cubicBezTo>
                    <a:cubicBezTo>
                      <a:pt x="76" y="702"/>
                      <a:pt x="93" y="690"/>
                      <a:pt x="89" y="668"/>
                    </a:cubicBezTo>
                    <a:cubicBezTo>
                      <a:pt x="63" y="539"/>
                      <a:pt x="142" y="424"/>
                      <a:pt x="178" y="306"/>
                    </a:cubicBezTo>
                    <a:cubicBezTo>
                      <a:pt x="207" y="209"/>
                      <a:pt x="214" y="94"/>
                      <a:pt x="145" y="12"/>
                    </a:cubicBezTo>
                    <a:cubicBezTo>
                      <a:pt x="138" y="4"/>
                      <a:pt x="129"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7357428" y="1741471"/>
                <a:ext cx="15308" cy="13430"/>
              </a:xfrm>
              <a:custGeom>
                <a:avLst/>
                <a:gdLst/>
                <a:ahLst/>
                <a:cxnLst/>
                <a:rect l="l" t="t" r="r" b="b"/>
                <a:pathLst>
                  <a:path w="163" h="143" extrusionOk="0">
                    <a:moveTo>
                      <a:pt x="36" y="0"/>
                    </a:moveTo>
                    <a:cubicBezTo>
                      <a:pt x="27" y="0"/>
                      <a:pt x="18" y="4"/>
                      <a:pt x="12" y="11"/>
                    </a:cubicBezTo>
                    <a:cubicBezTo>
                      <a:pt x="1" y="26"/>
                      <a:pt x="2" y="45"/>
                      <a:pt x="15" y="57"/>
                    </a:cubicBezTo>
                    <a:cubicBezTo>
                      <a:pt x="46" y="83"/>
                      <a:pt x="76" y="109"/>
                      <a:pt x="105" y="135"/>
                    </a:cubicBezTo>
                    <a:cubicBezTo>
                      <a:pt x="111" y="140"/>
                      <a:pt x="119" y="143"/>
                      <a:pt x="127" y="143"/>
                    </a:cubicBezTo>
                    <a:cubicBezTo>
                      <a:pt x="136" y="143"/>
                      <a:pt x="145" y="139"/>
                      <a:pt x="151" y="132"/>
                    </a:cubicBezTo>
                    <a:cubicBezTo>
                      <a:pt x="162" y="118"/>
                      <a:pt x="161" y="97"/>
                      <a:pt x="147" y="86"/>
                    </a:cubicBezTo>
                    <a:cubicBezTo>
                      <a:pt x="118" y="60"/>
                      <a:pt x="87" y="34"/>
                      <a:pt x="57" y="8"/>
                    </a:cubicBezTo>
                    <a:cubicBezTo>
                      <a:pt x="51" y="2"/>
                      <a:pt x="44"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7349540" y="1759127"/>
                <a:ext cx="18689" cy="21413"/>
              </a:xfrm>
              <a:custGeom>
                <a:avLst/>
                <a:gdLst/>
                <a:ahLst/>
                <a:cxnLst/>
                <a:rect l="l" t="t" r="r" b="b"/>
                <a:pathLst>
                  <a:path w="199" h="228" extrusionOk="0">
                    <a:moveTo>
                      <a:pt x="75" y="103"/>
                    </a:moveTo>
                    <a:lnTo>
                      <a:pt x="75" y="103"/>
                    </a:lnTo>
                    <a:cubicBezTo>
                      <a:pt x="75" y="103"/>
                      <a:pt x="75" y="103"/>
                      <a:pt x="76" y="104"/>
                    </a:cubicBezTo>
                    <a:cubicBezTo>
                      <a:pt x="76" y="105"/>
                      <a:pt x="77" y="105"/>
                      <a:pt x="78" y="106"/>
                    </a:cubicBezTo>
                    <a:cubicBezTo>
                      <a:pt x="76" y="104"/>
                      <a:pt x="75" y="103"/>
                      <a:pt x="75" y="103"/>
                    </a:cubicBezTo>
                    <a:close/>
                    <a:moveTo>
                      <a:pt x="38" y="0"/>
                    </a:moveTo>
                    <a:cubicBezTo>
                      <a:pt x="26" y="0"/>
                      <a:pt x="13" y="8"/>
                      <a:pt x="9" y="19"/>
                    </a:cubicBezTo>
                    <a:cubicBezTo>
                      <a:pt x="1" y="36"/>
                      <a:pt x="8" y="53"/>
                      <a:pt x="23" y="62"/>
                    </a:cubicBezTo>
                    <a:cubicBezTo>
                      <a:pt x="25" y="63"/>
                      <a:pt x="27" y="64"/>
                      <a:pt x="29" y="65"/>
                    </a:cubicBezTo>
                    <a:cubicBezTo>
                      <a:pt x="29" y="65"/>
                      <a:pt x="30" y="66"/>
                      <a:pt x="30" y="66"/>
                    </a:cubicBezTo>
                    <a:lnTo>
                      <a:pt x="30" y="66"/>
                    </a:lnTo>
                    <a:cubicBezTo>
                      <a:pt x="30" y="66"/>
                      <a:pt x="30" y="66"/>
                      <a:pt x="30" y="66"/>
                    </a:cubicBezTo>
                    <a:lnTo>
                      <a:pt x="30" y="66"/>
                    </a:lnTo>
                    <a:cubicBezTo>
                      <a:pt x="30" y="66"/>
                      <a:pt x="30" y="66"/>
                      <a:pt x="30" y="66"/>
                    </a:cubicBezTo>
                    <a:lnTo>
                      <a:pt x="30" y="66"/>
                    </a:lnTo>
                    <a:cubicBezTo>
                      <a:pt x="31" y="66"/>
                      <a:pt x="32" y="67"/>
                      <a:pt x="32" y="67"/>
                    </a:cubicBezTo>
                    <a:cubicBezTo>
                      <a:pt x="32" y="67"/>
                      <a:pt x="32" y="67"/>
                      <a:pt x="32" y="67"/>
                    </a:cubicBezTo>
                    <a:lnTo>
                      <a:pt x="32" y="67"/>
                    </a:lnTo>
                    <a:cubicBezTo>
                      <a:pt x="34" y="68"/>
                      <a:pt x="37" y="71"/>
                      <a:pt x="40" y="73"/>
                    </a:cubicBezTo>
                    <a:cubicBezTo>
                      <a:pt x="46" y="77"/>
                      <a:pt x="53" y="82"/>
                      <a:pt x="59" y="88"/>
                    </a:cubicBezTo>
                    <a:cubicBezTo>
                      <a:pt x="63" y="91"/>
                      <a:pt x="65" y="94"/>
                      <a:pt x="69" y="96"/>
                    </a:cubicBezTo>
                    <a:cubicBezTo>
                      <a:pt x="71" y="99"/>
                      <a:pt x="76" y="102"/>
                      <a:pt x="78" y="106"/>
                    </a:cubicBezTo>
                    <a:cubicBezTo>
                      <a:pt x="78" y="106"/>
                      <a:pt x="78" y="107"/>
                      <a:pt x="78" y="107"/>
                    </a:cubicBezTo>
                    <a:cubicBezTo>
                      <a:pt x="79" y="109"/>
                      <a:pt x="80" y="109"/>
                      <a:pt x="82" y="110"/>
                    </a:cubicBezTo>
                    <a:cubicBezTo>
                      <a:pt x="85" y="114"/>
                      <a:pt x="87" y="118"/>
                      <a:pt x="91" y="122"/>
                    </a:cubicBezTo>
                    <a:cubicBezTo>
                      <a:pt x="95" y="128"/>
                      <a:pt x="100" y="135"/>
                      <a:pt x="105" y="142"/>
                    </a:cubicBezTo>
                    <a:cubicBezTo>
                      <a:pt x="106" y="145"/>
                      <a:pt x="109" y="149"/>
                      <a:pt x="111" y="152"/>
                    </a:cubicBezTo>
                    <a:cubicBezTo>
                      <a:pt x="112" y="154"/>
                      <a:pt x="113" y="157"/>
                      <a:pt x="114" y="158"/>
                    </a:cubicBezTo>
                    <a:cubicBezTo>
                      <a:pt x="122" y="174"/>
                      <a:pt x="128" y="190"/>
                      <a:pt x="133" y="206"/>
                    </a:cubicBezTo>
                    <a:cubicBezTo>
                      <a:pt x="136" y="219"/>
                      <a:pt x="150" y="227"/>
                      <a:pt x="164" y="227"/>
                    </a:cubicBezTo>
                    <a:cubicBezTo>
                      <a:pt x="168" y="227"/>
                      <a:pt x="171" y="227"/>
                      <a:pt x="174" y="226"/>
                    </a:cubicBezTo>
                    <a:cubicBezTo>
                      <a:pt x="191" y="218"/>
                      <a:pt x="198" y="201"/>
                      <a:pt x="193" y="184"/>
                    </a:cubicBezTo>
                    <a:cubicBezTo>
                      <a:pt x="172" y="108"/>
                      <a:pt x="119" y="43"/>
                      <a:pt x="51" y="4"/>
                    </a:cubicBezTo>
                    <a:cubicBezTo>
                      <a:pt x="47" y="1"/>
                      <a:pt x="4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7090241" y="1682023"/>
                <a:ext cx="34091" cy="78137"/>
              </a:xfrm>
              <a:custGeom>
                <a:avLst/>
                <a:gdLst/>
                <a:ahLst/>
                <a:cxnLst/>
                <a:rect l="l" t="t" r="r" b="b"/>
                <a:pathLst>
                  <a:path w="363" h="832" extrusionOk="0">
                    <a:moveTo>
                      <a:pt x="312" y="0"/>
                    </a:moveTo>
                    <a:cubicBezTo>
                      <a:pt x="309" y="0"/>
                      <a:pt x="306" y="1"/>
                      <a:pt x="303" y="1"/>
                    </a:cubicBezTo>
                    <a:cubicBezTo>
                      <a:pt x="162" y="38"/>
                      <a:pt x="55" y="159"/>
                      <a:pt x="20" y="298"/>
                    </a:cubicBezTo>
                    <a:cubicBezTo>
                      <a:pt x="1" y="373"/>
                      <a:pt x="8" y="448"/>
                      <a:pt x="32" y="520"/>
                    </a:cubicBezTo>
                    <a:cubicBezTo>
                      <a:pt x="57" y="594"/>
                      <a:pt x="113" y="711"/>
                      <a:pt x="33" y="772"/>
                    </a:cubicBezTo>
                    <a:cubicBezTo>
                      <a:pt x="6" y="793"/>
                      <a:pt x="26" y="832"/>
                      <a:pt x="52" y="832"/>
                    </a:cubicBezTo>
                    <a:cubicBezTo>
                      <a:pt x="58" y="832"/>
                      <a:pt x="64" y="830"/>
                      <a:pt x="71" y="825"/>
                    </a:cubicBezTo>
                    <a:cubicBezTo>
                      <a:pt x="221" y="709"/>
                      <a:pt x="70" y="525"/>
                      <a:pt x="73" y="382"/>
                    </a:cubicBezTo>
                    <a:cubicBezTo>
                      <a:pt x="76" y="235"/>
                      <a:pt x="183" y="98"/>
                      <a:pt x="326" y="62"/>
                    </a:cubicBezTo>
                    <a:cubicBezTo>
                      <a:pt x="363" y="52"/>
                      <a:pt x="346"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7080662" y="1772275"/>
                <a:ext cx="12866" cy="20567"/>
              </a:xfrm>
              <a:custGeom>
                <a:avLst/>
                <a:gdLst/>
                <a:ahLst/>
                <a:cxnLst/>
                <a:rect l="l" t="t" r="r" b="b"/>
                <a:pathLst>
                  <a:path w="137" h="219" extrusionOk="0">
                    <a:moveTo>
                      <a:pt x="101" y="0"/>
                    </a:moveTo>
                    <a:cubicBezTo>
                      <a:pt x="88" y="0"/>
                      <a:pt x="76" y="7"/>
                      <a:pt x="71" y="18"/>
                    </a:cubicBezTo>
                    <a:cubicBezTo>
                      <a:pt x="50" y="70"/>
                      <a:pt x="29" y="121"/>
                      <a:pt x="8" y="172"/>
                    </a:cubicBezTo>
                    <a:cubicBezTo>
                      <a:pt x="1" y="188"/>
                      <a:pt x="6" y="209"/>
                      <a:pt x="23" y="216"/>
                    </a:cubicBezTo>
                    <a:cubicBezTo>
                      <a:pt x="27" y="217"/>
                      <a:pt x="31" y="218"/>
                      <a:pt x="36" y="218"/>
                    </a:cubicBezTo>
                    <a:cubicBezTo>
                      <a:pt x="49" y="218"/>
                      <a:pt x="61" y="212"/>
                      <a:pt x="66" y="200"/>
                    </a:cubicBezTo>
                    <a:cubicBezTo>
                      <a:pt x="87" y="148"/>
                      <a:pt x="109" y="98"/>
                      <a:pt x="130" y="46"/>
                    </a:cubicBezTo>
                    <a:cubicBezTo>
                      <a:pt x="137" y="31"/>
                      <a:pt x="132" y="10"/>
                      <a:pt x="115" y="3"/>
                    </a:cubicBezTo>
                    <a:cubicBezTo>
                      <a:pt x="111" y="1"/>
                      <a:pt x="106" y="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7102075" y="1759596"/>
                <a:ext cx="13430" cy="20849"/>
              </a:xfrm>
              <a:custGeom>
                <a:avLst/>
                <a:gdLst/>
                <a:ahLst/>
                <a:cxnLst/>
                <a:rect l="l" t="t" r="r" b="b"/>
                <a:pathLst>
                  <a:path w="143" h="222" extrusionOk="0">
                    <a:moveTo>
                      <a:pt x="106" y="1"/>
                    </a:moveTo>
                    <a:cubicBezTo>
                      <a:pt x="94" y="1"/>
                      <a:pt x="82" y="7"/>
                      <a:pt x="77" y="19"/>
                    </a:cubicBezTo>
                    <a:lnTo>
                      <a:pt x="7" y="176"/>
                    </a:lnTo>
                    <a:cubicBezTo>
                      <a:pt x="1" y="191"/>
                      <a:pt x="6" y="212"/>
                      <a:pt x="22" y="219"/>
                    </a:cubicBezTo>
                    <a:cubicBezTo>
                      <a:pt x="27" y="221"/>
                      <a:pt x="31" y="222"/>
                      <a:pt x="36" y="222"/>
                    </a:cubicBezTo>
                    <a:cubicBezTo>
                      <a:pt x="48" y="222"/>
                      <a:pt x="60" y="215"/>
                      <a:pt x="65" y="203"/>
                    </a:cubicBezTo>
                    <a:cubicBezTo>
                      <a:pt x="89" y="151"/>
                      <a:pt x="111" y="99"/>
                      <a:pt x="135" y="47"/>
                    </a:cubicBezTo>
                    <a:cubicBezTo>
                      <a:pt x="142" y="31"/>
                      <a:pt x="136" y="10"/>
                      <a:pt x="119" y="3"/>
                    </a:cubicBezTo>
                    <a:cubicBezTo>
                      <a:pt x="115" y="1"/>
                      <a:pt x="111"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7059344" y="2512792"/>
                <a:ext cx="37754" cy="24512"/>
              </a:xfrm>
              <a:custGeom>
                <a:avLst/>
                <a:gdLst/>
                <a:ahLst/>
                <a:cxnLst/>
                <a:rect l="l" t="t" r="r" b="b"/>
                <a:pathLst>
                  <a:path w="402" h="261" extrusionOk="0">
                    <a:moveTo>
                      <a:pt x="47" y="1"/>
                    </a:moveTo>
                    <a:cubicBezTo>
                      <a:pt x="22" y="1"/>
                      <a:pt x="1" y="37"/>
                      <a:pt x="25" y="59"/>
                    </a:cubicBezTo>
                    <a:cubicBezTo>
                      <a:pt x="118" y="142"/>
                      <a:pt x="224" y="210"/>
                      <a:pt x="339" y="258"/>
                    </a:cubicBezTo>
                    <a:cubicBezTo>
                      <a:pt x="344" y="260"/>
                      <a:pt x="348" y="261"/>
                      <a:pt x="352" y="261"/>
                    </a:cubicBezTo>
                    <a:cubicBezTo>
                      <a:pt x="383" y="261"/>
                      <a:pt x="401" y="213"/>
                      <a:pt x="367" y="199"/>
                    </a:cubicBezTo>
                    <a:cubicBezTo>
                      <a:pt x="257" y="153"/>
                      <a:pt x="156" y="89"/>
                      <a:pt x="67" y="9"/>
                    </a:cubicBezTo>
                    <a:cubicBezTo>
                      <a:pt x="61" y="3"/>
                      <a:pt x="54" y="1"/>
                      <a:pt x="47" y="1"/>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7" name="Google Shape;1887;p37"/>
            <p:cNvSpPr/>
            <p:nvPr/>
          </p:nvSpPr>
          <p:spPr>
            <a:xfrm>
              <a:off x="6122724" y="2843999"/>
              <a:ext cx="2415238" cy="1521076"/>
            </a:xfrm>
            <a:custGeom>
              <a:avLst/>
              <a:gdLst/>
              <a:ahLst/>
              <a:cxnLst/>
              <a:rect l="l" t="t" r="r" b="b"/>
              <a:pathLst>
                <a:path w="31245" h="10371" extrusionOk="0">
                  <a:moveTo>
                    <a:pt x="273" y="0"/>
                  </a:moveTo>
                  <a:cubicBezTo>
                    <a:pt x="123" y="0"/>
                    <a:pt x="1" y="123"/>
                    <a:pt x="1" y="273"/>
                  </a:cubicBezTo>
                  <a:lnTo>
                    <a:pt x="1" y="10097"/>
                  </a:lnTo>
                  <a:cubicBezTo>
                    <a:pt x="1" y="10248"/>
                    <a:pt x="123" y="10371"/>
                    <a:pt x="273" y="10371"/>
                  </a:cubicBezTo>
                  <a:lnTo>
                    <a:pt x="30972" y="10371"/>
                  </a:lnTo>
                  <a:cubicBezTo>
                    <a:pt x="31123" y="10371"/>
                    <a:pt x="31245" y="10248"/>
                    <a:pt x="31245" y="10097"/>
                  </a:cubicBezTo>
                  <a:lnTo>
                    <a:pt x="31245" y="273"/>
                  </a:lnTo>
                  <a:cubicBezTo>
                    <a:pt x="31245" y="123"/>
                    <a:pt x="31123" y="0"/>
                    <a:pt x="30972" y="0"/>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9" name="Google Shape;1889;p37"/>
          <p:cNvSpPr txBox="1"/>
          <p:nvPr/>
        </p:nvSpPr>
        <p:spPr>
          <a:xfrm>
            <a:off x="6273930" y="3318574"/>
            <a:ext cx="2201740" cy="825600"/>
          </a:xfrm>
          <a:prstGeom prst="rect">
            <a:avLst/>
          </a:prstGeom>
          <a:noFill/>
          <a:ln>
            <a:noFill/>
          </a:ln>
        </p:spPr>
        <p:txBody>
          <a:bodyPr spcFirstLastPara="1" wrap="square" lIns="91425" tIns="91425" rIns="91425" bIns="91425" anchor="ctr" anchorCtr="0">
            <a:noAutofit/>
          </a:bodyPr>
          <a:lstStyle/>
          <a:p>
            <a:pPr algn="just"/>
            <a:r>
              <a:rPr lang="en-US" sz="1200" dirty="0">
                <a:latin typeface="Times New Roman" panose="02020603050405020304" pitchFamily="18" charset="0"/>
                <a:cs typeface="Times New Roman" panose="02020603050405020304" pitchFamily="18" charset="0"/>
              </a:rPr>
              <a:t>Τα απ</a:t>
            </a:r>
            <a:r>
              <a:rPr lang="en-US" sz="1200" dirty="0" err="1">
                <a:latin typeface="Times New Roman" panose="02020603050405020304" pitchFamily="18" charset="0"/>
                <a:cs typeface="Times New Roman" panose="02020603050405020304" pitchFamily="18" charset="0"/>
              </a:rPr>
              <a:t>οτελέσμ</a:t>
            </a:r>
            <a:r>
              <a:rPr lang="en-US" sz="1200" dirty="0">
                <a:latin typeface="Times New Roman" panose="02020603050405020304" pitchFamily="18" charset="0"/>
                <a:cs typeface="Times New Roman" panose="02020603050405020304" pitchFamily="18" charset="0"/>
              </a:rPr>
              <a:t>ατα αναδεικνύουν θεωρητικές και τεχνολογικές προσεγγίσεις που μπορούν να </a:t>
            </a:r>
            <a:r>
              <a:rPr lang="en-US" sz="1200" b="1" dirty="0">
                <a:latin typeface="Times New Roman" panose="02020603050405020304" pitchFamily="18" charset="0"/>
                <a:cs typeface="Times New Roman" panose="02020603050405020304" pitchFamily="18" charset="0"/>
              </a:rPr>
              <a:t>καθοδηγήσουν μελλοντικές παρεμβάσεις</a:t>
            </a:r>
            <a:r>
              <a:rPr lang="en-US" sz="1200" dirty="0">
                <a:latin typeface="Times New Roman" panose="02020603050405020304" pitchFamily="18" charset="0"/>
                <a:cs typeface="Times New Roman" panose="02020603050405020304" pitchFamily="18" charset="0"/>
              </a:rPr>
              <a:t> και να βοηθήσουν να </a:t>
            </a:r>
            <a:r>
              <a:rPr lang="en-US" sz="1200" b="1" dirty="0">
                <a:latin typeface="Times New Roman" panose="02020603050405020304" pitchFamily="18" charset="0"/>
                <a:cs typeface="Times New Roman" panose="02020603050405020304" pitchFamily="18" charset="0"/>
              </a:rPr>
              <a:t>ενσωματωθούν</a:t>
            </a:r>
            <a:r>
              <a:rPr lang="en-US" sz="1200" dirty="0">
                <a:latin typeface="Times New Roman" panose="02020603050405020304" pitchFamily="18" charset="0"/>
                <a:cs typeface="Times New Roman" panose="02020603050405020304" pitchFamily="18" charset="0"/>
              </a:rPr>
              <a:t> τα παιχνίδια σοβαρού σκοπού </a:t>
            </a:r>
            <a:r>
              <a:rPr lang="en-US" sz="1200" b="1" dirty="0">
                <a:latin typeface="Times New Roman" panose="02020603050405020304" pitchFamily="18" charset="0"/>
                <a:cs typeface="Times New Roman" panose="02020603050405020304" pitchFamily="18" charset="0"/>
              </a:rPr>
              <a:t>σε εθνικά προγράμματα εμβολιασμού.</a:t>
            </a:r>
            <a:endParaRPr lang="el-GR" sz="1200" b="1" dirty="0">
              <a:latin typeface="Times New Roman" panose="02020603050405020304" pitchFamily="18" charset="0"/>
              <a:cs typeface="Times New Roman" panose="02020603050405020304" pitchFamily="18" charset="0"/>
            </a:endParaRPr>
          </a:p>
        </p:txBody>
      </p:sp>
      <p:sp>
        <p:nvSpPr>
          <p:cNvPr id="4" name="Τίτλος 1">
            <a:extLst>
              <a:ext uri="{FF2B5EF4-FFF2-40B4-BE49-F238E27FC236}">
                <a16:creationId xmlns:a16="http://schemas.microsoft.com/office/drawing/2014/main" id="{45F22BDC-8A2D-293A-B597-F1203BEBA401}"/>
              </a:ext>
            </a:extLst>
          </p:cNvPr>
          <p:cNvSpPr txBox="1">
            <a:spLocks/>
          </p:cNvSpPr>
          <p:nvPr/>
        </p:nvSpPr>
        <p:spPr>
          <a:xfrm>
            <a:off x="-45720" y="327655"/>
            <a:ext cx="923544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1pPr>
            <a:lvl2pPr marR="0" lvl="1"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2pPr>
            <a:lvl3pPr marR="0" lvl="2"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3pPr>
            <a:lvl4pPr marR="0" lvl="3"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4pPr>
            <a:lvl5pPr marR="0" lvl="4"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5pPr>
            <a:lvl6pPr marR="0" lvl="5"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6pPr>
            <a:lvl7pPr marR="0" lvl="6"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7pPr>
            <a:lvl8pPr marR="0" lvl="7"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8pPr>
            <a:lvl9pPr marR="0" lvl="8"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9p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Αντίκτυπος της εργασίας</a:t>
            </a:r>
          </a:p>
        </p:txBody>
      </p:sp>
      <p:grpSp>
        <p:nvGrpSpPr>
          <p:cNvPr id="36" name="Google Shape;208;p20">
            <a:extLst>
              <a:ext uri="{FF2B5EF4-FFF2-40B4-BE49-F238E27FC236}">
                <a16:creationId xmlns:a16="http://schemas.microsoft.com/office/drawing/2014/main" id="{352F12C2-5FE3-A24F-EFE5-94DC7F679C53}"/>
              </a:ext>
            </a:extLst>
          </p:cNvPr>
          <p:cNvGrpSpPr/>
          <p:nvPr/>
        </p:nvGrpSpPr>
        <p:grpSpPr>
          <a:xfrm rot="5400000" flipH="1">
            <a:off x="7659574" y="1721049"/>
            <a:ext cx="331801" cy="375127"/>
            <a:chOff x="6695976" y="1116913"/>
            <a:chExt cx="1784183" cy="1772996"/>
          </a:xfrm>
        </p:grpSpPr>
        <p:sp>
          <p:nvSpPr>
            <p:cNvPr id="37" name="Google Shape;209;p20">
              <a:extLst>
                <a:ext uri="{FF2B5EF4-FFF2-40B4-BE49-F238E27FC236}">
                  <a16:creationId xmlns:a16="http://schemas.microsoft.com/office/drawing/2014/main" id="{6465BCA6-2F02-2672-99EC-5AF763EBB779}"/>
                </a:ext>
              </a:extLst>
            </p:cNvPr>
            <p:cNvSpPr/>
            <p:nvPr/>
          </p:nvSpPr>
          <p:spPr>
            <a:xfrm>
              <a:off x="7633527" y="1517115"/>
              <a:ext cx="229543" cy="229543"/>
            </a:xfrm>
            <a:custGeom>
              <a:avLst/>
              <a:gdLst/>
              <a:ahLst/>
              <a:cxnLst/>
              <a:rect l="l" t="t" r="r" b="b"/>
              <a:pathLst>
                <a:path w="4986" h="4986" extrusionOk="0">
                  <a:moveTo>
                    <a:pt x="4530" y="0"/>
                  </a:moveTo>
                  <a:lnTo>
                    <a:pt x="1" y="4529"/>
                  </a:lnTo>
                  <a:lnTo>
                    <a:pt x="457" y="4985"/>
                  </a:lnTo>
                  <a:lnTo>
                    <a:pt x="4985" y="456"/>
                  </a:lnTo>
                  <a:lnTo>
                    <a:pt x="45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0;p20">
              <a:extLst>
                <a:ext uri="{FF2B5EF4-FFF2-40B4-BE49-F238E27FC236}">
                  <a16:creationId xmlns:a16="http://schemas.microsoft.com/office/drawing/2014/main" id="{E401E967-7E89-4F87-1A76-21953A51DDA2}"/>
                </a:ext>
              </a:extLst>
            </p:cNvPr>
            <p:cNvSpPr/>
            <p:nvPr/>
          </p:nvSpPr>
          <p:spPr>
            <a:xfrm>
              <a:off x="7850408" y="1733997"/>
              <a:ext cx="228162" cy="228162"/>
            </a:xfrm>
            <a:custGeom>
              <a:avLst/>
              <a:gdLst/>
              <a:ahLst/>
              <a:cxnLst/>
              <a:rect l="l" t="t" r="r" b="b"/>
              <a:pathLst>
                <a:path w="4956" h="4956" extrusionOk="0">
                  <a:moveTo>
                    <a:pt x="4530" y="1"/>
                  </a:moveTo>
                  <a:lnTo>
                    <a:pt x="1" y="4530"/>
                  </a:lnTo>
                  <a:lnTo>
                    <a:pt x="426" y="4955"/>
                  </a:lnTo>
                  <a:lnTo>
                    <a:pt x="4955" y="426"/>
                  </a:lnTo>
                  <a:lnTo>
                    <a:pt x="45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1;p20">
              <a:extLst>
                <a:ext uri="{FF2B5EF4-FFF2-40B4-BE49-F238E27FC236}">
                  <a16:creationId xmlns:a16="http://schemas.microsoft.com/office/drawing/2014/main" id="{740FA572-209A-A79E-24A4-3A49434B98BD}"/>
                </a:ext>
              </a:extLst>
            </p:cNvPr>
            <p:cNvSpPr/>
            <p:nvPr/>
          </p:nvSpPr>
          <p:spPr>
            <a:xfrm>
              <a:off x="7087800" y="1809590"/>
              <a:ext cx="699724" cy="699678"/>
            </a:xfrm>
            <a:custGeom>
              <a:avLst/>
              <a:gdLst/>
              <a:ahLst/>
              <a:cxnLst/>
              <a:rect l="l" t="t" r="r" b="b"/>
              <a:pathLst>
                <a:path w="15199" h="15198" extrusionOk="0">
                  <a:moveTo>
                    <a:pt x="10031" y="0"/>
                  </a:moveTo>
                  <a:lnTo>
                    <a:pt x="0" y="10061"/>
                  </a:lnTo>
                  <a:lnTo>
                    <a:pt x="426" y="10486"/>
                  </a:lnTo>
                  <a:lnTo>
                    <a:pt x="2554" y="12614"/>
                  </a:lnTo>
                  <a:lnTo>
                    <a:pt x="5137" y="15198"/>
                  </a:lnTo>
                  <a:lnTo>
                    <a:pt x="15198" y="5137"/>
                  </a:lnTo>
                  <a:lnTo>
                    <a:pt x="14651" y="4590"/>
                  </a:lnTo>
                  <a:lnTo>
                    <a:pt x="5107" y="14134"/>
                  </a:lnTo>
                  <a:lnTo>
                    <a:pt x="1064" y="10061"/>
                  </a:lnTo>
                  <a:lnTo>
                    <a:pt x="10578" y="547"/>
                  </a:lnTo>
                  <a:lnTo>
                    <a:pt x="100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2;p20">
              <a:extLst>
                <a:ext uri="{FF2B5EF4-FFF2-40B4-BE49-F238E27FC236}">
                  <a16:creationId xmlns:a16="http://schemas.microsoft.com/office/drawing/2014/main" id="{1D04653B-CD9A-2A87-3B1B-C4EE6E51AB70}"/>
                </a:ext>
              </a:extLst>
            </p:cNvPr>
            <p:cNvSpPr/>
            <p:nvPr/>
          </p:nvSpPr>
          <p:spPr>
            <a:xfrm>
              <a:off x="7136784" y="1834773"/>
              <a:ext cx="625512" cy="625512"/>
            </a:xfrm>
            <a:custGeom>
              <a:avLst/>
              <a:gdLst/>
              <a:ahLst/>
              <a:cxnLst/>
              <a:rect l="l" t="t" r="r" b="b"/>
              <a:pathLst>
                <a:path w="13587" h="13587" extrusionOk="0">
                  <a:moveTo>
                    <a:pt x="10847" y="6783"/>
                  </a:moveTo>
                  <a:lnTo>
                    <a:pt x="10821" y="6809"/>
                  </a:lnTo>
                  <a:lnTo>
                    <a:pt x="10847" y="6783"/>
                  </a:lnTo>
                  <a:close/>
                  <a:moveTo>
                    <a:pt x="6930" y="10699"/>
                  </a:moveTo>
                  <a:lnTo>
                    <a:pt x="6809" y="10821"/>
                  </a:lnTo>
                  <a:lnTo>
                    <a:pt x="6930" y="10699"/>
                  </a:lnTo>
                  <a:close/>
                  <a:moveTo>
                    <a:pt x="6809" y="10821"/>
                  </a:moveTo>
                  <a:lnTo>
                    <a:pt x="6718" y="10912"/>
                  </a:lnTo>
                  <a:lnTo>
                    <a:pt x="6809" y="10821"/>
                  </a:lnTo>
                  <a:close/>
                  <a:moveTo>
                    <a:pt x="6718" y="10912"/>
                  </a:moveTo>
                  <a:lnTo>
                    <a:pt x="6718" y="10912"/>
                  </a:lnTo>
                  <a:lnTo>
                    <a:pt x="6718" y="10912"/>
                  </a:lnTo>
                  <a:close/>
                  <a:moveTo>
                    <a:pt x="9514" y="0"/>
                  </a:moveTo>
                  <a:lnTo>
                    <a:pt x="0" y="9514"/>
                  </a:lnTo>
                  <a:lnTo>
                    <a:pt x="4043" y="13587"/>
                  </a:lnTo>
                  <a:lnTo>
                    <a:pt x="4711" y="12918"/>
                  </a:lnTo>
                  <a:lnTo>
                    <a:pt x="3313" y="11490"/>
                  </a:lnTo>
                  <a:lnTo>
                    <a:pt x="3496" y="11277"/>
                  </a:lnTo>
                  <a:lnTo>
                    <a:pt x="4924" y="12705"/>
                  </a:lnTo>
                  <a:lnTo>
                    <a:pt x="5715" y="11915"/>
                  </a:lnTo>
                  <a:lnTo>
                    <a:pt x="4833" y="11034"/>
                  </a:lnTo>
                  <a:lnTo>
                    <a:pt x="5046" y="10821"/>
                  </a:lnTo>
                  <a:lnTo>
                    <a:pt x="5927" y="11702"/>
                  </a:lnTo>
                  <a:lnTo>
                    <a:pt x="6718" y="10912"/>
                  </a:lnTo>
                  <a:lnTo>
                    <a:pt x="5836" y="10031"/>
                  </a:lnTo>
                  <a:lnTo>
                    <a:pt x="6018" y="9818"/>
                  </a:lnTo>
                  <a:lnTo>
                    <a:pt x="6930" y="10699"/>
                  </a:lnTo>
                  <a:lnTo>
                    <a:pt x="7721" y="9909"/>
                  </a:lnTo>
                  <a:lnTo>
                    <a:pt x="6839" y="9028"/>
                  </a:lnTo>
                  <a:lnTo>
                    <a:pt x="7022" y="8815"/>
                  </a:lnTo>
                  <a:lnTo>
                    <a:pt x="7933" y="9696"/>
                  </a:lnTo>
                  <a:lnTo>
                    <a:pt x="8724" y="8906"/>
                  </a:lnTo>
                  <a:lnTo>
                    <a:pt x="7295" y="7508"/>
                  </a:lnTo>
                  <a:lnTo>
                    <a:pt x="7508" y="7295"/>
                  </a:lnTo>
                  <a:lnTo>
                    <a:pt x="8906" y="8724"/>
                  </a:lnTo>
                  <a:lnTo>
                    <a:pt x="9727" y="7903"/>
                  </a:lnTo>
                  <a:lnTo>
                    <a:pt x="8815" y="7021"/>
                  </a:lnTo>
                  <a:lnTo>
                    <a:pt x="9028" y="6809"/>
                  </a:lnTo>
                  <a:lnTo>
                    <a:pt x="9909" y="7721"/>
                  </a:lnTo>
                  <a:lnTo>
                    <a:pt x="9746" y="7883"/>
                  </a:lnTo>
                  <a:lnTo>
                    <a:pt x="9746" y="7883"/>
                  </a:lnTo>
                  <a:lnTo>
                    <a:pt x="10821" y="6809"/>
                  </a:lnTo>
                  <a:lnTo>
                    <a:pt x="10730" y="6900"/>
                  </a:lnTo>
                  <a:lnTo>
                    <a:pt x="9818" y="6018"/>
                  </a:lnTo>
                  <a:lnTo>
                    <a:pt x="10031" y="5836"/>
                  </a:lnTo>
                  <a:lnTo>
                    <a:pt x="10912" y="6718"/>
                  </a:lnTo>
                  <a:lnTo>
                    <a:pt x="11702" y="5927"/>
                  </a:lnTo>
                  <a:lnTo>
                    <a:pt x="10821" y="5015"/>
                  </a:lnTo>
                  <a:lnTo>
                    <a:pt x="11034" y="4833"/>
                  </a:lnTo>
                  <a:lnTo>
                    <a:pt x="11915" y="5714"/>
                  </a:lnTo>
                  <a:lnTo>
                    <a:pt x="12706" y="4924"/>
                  </a:lnTo>
                  <a:lnTo>
                    <a:pt x="11307" y="3496"/>
                  </a:lnTo>
                  <a:lnTo>
                    <a:pt x="11490" y="3283"/>
                  </a:lnTo>
                  <a:lnTo>
                    <a:pt x="12918" y="4711"/>
                  </a:lnTo>
                  <a:lnTo>
                    <a:pt x="13587" y="4043"/>
                  </a:lnTo>
                  <a:lnTo>
                    <a:pt x="95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3;p20">
              <a:extLst>
                <a:ext uri="{FF2B5EF4-FFF2-40B4-BE49-F238E27FC236}">
                  <a16:creationId xmlns:a16="http://schemas.microsoft.com/office/drawing/2014/main" id="{F589C8B8-7B8D-53F9-7DFC-13B08708D521}"/>
                </a:ext>
              </a:extLst>
            </p:cNvPr>
            <p:cNvSpPr/>
            <p:nvPr/>
          </p:nvSpPr>
          <p:spPr>
            <a:xfrm>
              <a:off x="8018353" y="1300233"/>
              <a:ext cx="356883" cy="369451"/>
            </a:xfrm>
            <a:custGeom>
              <a:avLst/>
              <a:gdLst/>
              <a:ahLst/>
              <a:cxnLst/>
              <a:rect l="l" t="t" r="r" b="b"/>
              <a:pathLst>
                <a:path w="7752" h="8025" extrusionOk="0">
                  <a:moveTo>
                    <a:pt x="6232" y="0"/>
                  </a:moveTo>
                  <a:lnTo>
                    <a:pt x="0" y="6262"/>
                  </a:lnTo>
                  <a:lnTo>
                    <a:pt x="1763" y="8024"/>
                  </a:lnTo>
                  <a:lnTo>
                    <a:pt x="7751" y="1520"/>
                  </a:lnTo>
                  <a:lnTo>
                    <a:pt x="62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p20">
              <a:extLst>
                <a:ext uri="{FF2B5EF4-FFF2-40B4-BE49-F238E27FC236}">
                  <a16:creationId xmlns:a16="http://schemas.microsoft.com/office/drawing/2014/main" id="{9743DEB4-A5CA-0E16-CF54-4709004FB46A}"/>
                </a:ext>
              </a:extLst>
            </p:cNvPr>
            <p:cNvSpPr/>
            <p:nvPr/>
          </p:nvSpPr>
          <p:spPr>
            <a:xfrm>
              <a:off x="7926002" y="1220451"/>
              <a:ext cx="369451" cy="358264"/>
            </a:xfrm>
            <a:custGeom>
              <a:avLst/>
              <a:gdLst/>
              <a:ahLst/>
              <a:cxnLst/>
              <a:rect l="l" t="t" r="r" b="b"/>
              <a:pathLst>
                <a:path w="8025" h="7782" extrusionOk="0">
                  <a:moveTo>
                    <a:pt x="6505" y="0"/>
                  </a:moveTo>
                  <a:lnTo>
                    <a:pt x="0" y="5988"/>
                  </a:lnTo>
                  <a:lnTo>
                    <a:pt x="1794" y="7782"/>
                  </a:lnTo>
                  <a:lnTo>
                    <a:pt x="8025" y="1551"/>
                  </a:lnTo>
                  <a:lnTo>
                    <a:pt x="6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5;p20">
              <a:extLst>
                <a:ext uri="{FF2B5EF4-FFF2-40B4-BE49-F238E27FC236}">
                  <a16:creationId xmlns:a16="http://schemas.microsoft.com/office/drawing/2014/main" id="{21CA9F4A-657F-9704-0F27-0E11BF3930D5}"/>
                </a:ext>
              </a:extLst>
            </p:cNvPr>
            <p:cNvSpPr/>
            <p:nvPr/>
          </p:nvSpPr>
          <p:spPr>
            <a:xfrm>
              <a:off x="7662898" y="1546487"/>
              <a:ext cx="293903" cy="292522"/>
            </a:xfrm>
            <a:custGeom>
              <a:avLst/>
              <a:gdLst/>
              <a:ahLst/>
              <a:cxnLst/>
              <a:rect l="l" t="t" r="r" b="b"/>
              <a:pathLst>
                <a:path w="6384" h="6354" extrusionOk="0">
                  <a:moveTo>
                    <a:pt x="4530" y="1"/>
                  </a:moveTo>
                  <a:lnTo>
                    <a:pt x="1" y="4530"/>
                  </a:lnTo>
                  <a:lnTo>
                    <a:pt x="1825" y="6353"/>
                  </a:lnTo>
                  <a:lnTo>
                    <a:pt x="6384" y="1824"/>
                  </a:lnTo>
                  <a:lnTo>
                    <a:pt x="45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6;p20">
              <a:extLst>
                <a:ext uri="{FF2B5EF4-FFF2-40B4-BE49-F238E27FC236}">
                  <a16:creationId xmlns:a16="http://schemas.microsoft.com/office/drawing/2014/main" id="{79F52E32-32D1-39BC-DFBE-978D4F1846C5}"/>
                </a:ext>
              </a:extLst>
            </p:cNvPr>
            <p:cNvSpPr/>
            <p:nvPr/>
          </p:nvSpPr>
          <p:spPr>
            <a:xfrm>
              <a:off x="7756676" y="1640265"/>
              <a:ext cx="292522" cy="292476"/>
            </a:xfrm>
            <a:custGeom>
              <a:avLst/>
              <a:gdLst/>
              <a:ahLst/>
              <a:cxnLst/>
              <a:rect l="l" t="t" r="r" b="b"/>
              <a:pathLst>
                <a:path w="6354" h="6353" extrusionOk="0">
                  <a:moveTo>
                    <a:pt x="4529" y="0"/>
                  </a:moveTo>
                  <a:lnTo>
                    <a:pt x="0" y="4529"/>
                  </a:lnTo>
                  <a:lnTo>
                    <a:pt x="1824" y="6353"/>
                  </a:lnTo>
                  <a:lnTo>
                    <a:pt x="6353" y="1824"/>
                  </a:lnTo>
                  <a:lnTo>
                    <a:pt x="45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p20">
              <a:extLst>
                <a:ext uri="{FF2B5EF4-FFF2-40B4-BE49-F238E27FC236}">
                  <a16:creationId xmlns:a16="http://schemas.microsoft.com/office/drawing/2014/main" id="{3B6A8201-5E25-90BC-18C5-A9F3C96967F3}"/>
                </a:ext>
              </a:extLst>
            </p:cNvPr>
            <p:cNvSpPr/>
            <p:nvPr/>
          </p:nvSpPr>
          <p:spPr>
            <a:xfrm>
              <a:off x="6980027" y="2423867"/>
              <a:ext cx="193173" cy="191424"/>
            </a:xfrm>
            <a:custGeom>
              <a:avLst/>
              <a:gdLst/>
              <a:ahLst/>
              <a:cxnLst/>
              <a:rect l="l" t="t" r="r" b="b"/>
              <a:pathLst>
                <a:path w="4196" h="4158" extrusionOk="0">
                  <a:moveTo>
                    <a:pt x="2919" y="1"/>
                  </a:moveTo>
                  <a:lnTo>
                    <a:pt x="153" y="3344"/>
                  </a:lnTo>
                  <a:cubicBezTo>
                    <a:pt x="31" y="3496"/>
                    <a:pt x="1" y="3709"/>
                    <a:pt x="92" y="3861"/>
                  </a:cubicBezTo>
                  <a:cubicBezTo>
                    <a:pt x="122" y="3922"/>
                    <a:pt x="153" y="3952"/>
                    <a:pt x="183" y="4013"/>
                  </a:cubicBezTo>
                  <a:cubicBezTo>
                    <a:pt x="214" y="4043"/>
                    <a:pt x="274" y="4074"/>
                    <a:pt x="335" y="4104"/>
                  </a:cubicBezTo>
                  <a:cubicBezTo>
                    <a:pt x="395" y="4140"/>
                    <a:pt x="465" y="4157"/>
                    <a:pt x="536" y="4157"/>
                  </a:cubicBezTo>
                  <a:cubicBezTo>
                    <a:pt x="646" y="4157"/>
                    <a:pt x="760" y="4117"/>
                    <a:pt x="852" y="4043"/>
                  </a:cubicBezTo>
                  <a:lnTo>
                    <a:pt x="4195" y="1277"/>
                  </a:lnTo>
                  <a:lnTo>
                    <a:pt x="29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p20">
              <a:extLst>
                <a:ext uri="{FF2B5EF4-FFF2-40B4-BE49-F238E27FC236}">
                  <a16:creationId xmlns:a16="http://schemas.microsoft.com/office/drawing/2014/main" id="{0C116081-66CC-BD2F-B0C2-F22C3C439D6C}"/>
                </a:ext>
              </a:extLst>
            </p:cNvPr>
            <p:cNvSpPr/>
            <p:nvPr/>
          </p:nvSpPr>
          <p:spPr>
            <a:xfrm>
              <a:off x="7559360" y="1735424"/>
              <a:ext cx="302328" cy="302282"/>
            </a:xfrm>
            <a:custGeom>
              <a:avLst/>
              <a:gdLst/>
              <a:ahLst/>
              <a:cxnLst/>
              <a:rect l="l" t="t" r="r" b="b"/>
              <a:pathLst>
                <a:path w="6567" h="6566" extrusionOk="0">
                  <a:moveTo>
                    <a:pt x="1429" y="0"/>
                  </a:moveTo>
                  <a:lnTo>
                    <a:pt x="1" y="1398"/>
                  </a:lnTo>
                  <a:lnTo>
                    <a:pt x="548" y="1945"/>
                  </a:lnTo>
                  <a:lnTo>
                    <a:pt x="4590" y="6018"/>
                  </a:lnTo>
                  <a:lnTo>
                    <a:pt x="5137" y="6565"/>
                  </a:lnTo>
                  <a:lnTo>
                    <a:pt x="6566" y="5137"/>
                  </a:lnTo>
                  <a:lnTo>
                    <a:pt x="6110" y="4681"/>
                  </a:lnTo>
                  <a:lnTo>
                    <a:pt x="6019" y="4590"/>
                  </a:lnTo>
                  <a:lnTo>
                    <a:pt x="5928" y="4499"/>
                  </a:lnTo>
                  <a:lnTo>
                    <a:pt x="2068" y="638"/>
                  </a:lnTo>
                  <a:lnTo>
                    <a:pt x="1946" y="547"/>
                  </a:lnTo>
                  <a:lnTo>
                    <a:pt x="1855" y="426"/>
                  </a:ln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p20">
              <a:extLst>
                <a:ext uri="{FF2B5EF4-FFF2-40B4-BE49-F238E27FC236}">
                  <a16:creationId xmlns:a16="http://schemas.microsoft.com/office/drawing/2014/main" id="{E0781722-5DF7-F2B2-BD64-07EC4724B83C}"/>
                </a:ext>
              </a:extLst>
            </p:cNvPr>
            <p:cNvSpPr/>
            <p:nvPr/>
          </p:nvSpPr>
          <p:spPr>
            <a:xfrm>
              <a:off x="7084992" y="2311950"/>
              <a:ext cx="200171" cy="191746"/>
            </a:xfrm>
            <a:custGeom>
              <a:avLst/>
              <a:gdLst/>
              <a:ahLst/>
              <a:cxnLst/>
              <a:rect l="l" t="t" r="r" b="b"/>
              <a:pathLst>
                <a:path w="4348" h="4165" extrusionOk="0">
                  <a:moveTo>
                    <a:pt x="487" y="0"/>
                  </a:moveTo>
                  <a:cubicBezTo>
                    <a:pt x="0" y="578"/>
                    <a:pt x="61" y="1429"/>
                    <a:pt x="578" y="1976"/>
                  </a:cubicBezTo>
                  <a:lnTo>
                    <a:pt x="608" y="2006"/>
                  </a:lnTo>
                  <a:lnTo>
                    <a:pt x="730" y="2097"/>
                  </a:lnTo>
                  <a:lnTo>
                    <a:pt x="821" y="2188"/>
                  </a:lnTo>
                  <a:lnTo>
                    <a:pt x="2128" y="3496"/>
                  </a:lnTo>
                  <a:lnTo>
                    <a:pt x="2250" y="3617"/>
                  </a:lnTo>
                  <a:lnTo>
                    <a:pt x="2341" y="3708"/>
                  </a:lnTo>
                  <a:lnTo>
                    <a:pt x="2371" y="3739"/>
                  </a:lnTo>
                  <a:cubicBezTo>
                    <a:pt x="2645" y="4012"/>
                    <a:pt x="3010" y="4164"/>
                    <a:pt x="3405" y="4164"/>
                  </a:cubicBezTo>
                  <a:cubicBezTo>
                    <a:pt x="3770" y="4164"/>
                    <a:pt x="4104" y="4073"/>
                    <a:pt x="4347" y="3830"/>
                  </a:cubicBezTo>
                  <a:lnTo>
                    <a:pt x="3374" y="2857"/>
                  </a:lnTo>
                  <a:lnTo>
                    <a:pt x="3253" y="2766"/>
                  </a:lnTo>
                  <a:lnTo>
                    <a:pt x="3162" y="2644"/>
                  </a:lnTo>
                  <a:lnTo>
                    <a:pt x="2432" y="1915"/>
                  </a:lnTo>
                  <a:lnTo>
                    <a:pt x="1672" y="1185"/>
                  </a:lnTo>
                  <a:lnTo>
                    <a:pt x="1581" y="1064"/>
                  </a:lnTo>
                  <a:lnTo>
                    <a:pt x="1490" y="973"/>
                  </a:lnTo>
                  <a:lnTo>
                    <a:pt x="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0;p20">
              <a:extLst>
                <a:ext uri="{FF2B5EF4-FFF2-40B4-BE49-F238E27FC236}">
                  <a16:creationId xmlns:a16="http://schemas.microsoft.com/office/drawing/2014/main" id="{D88EFFB9-5015-8D04-0D82-799E4AD4E64B}"/>
                </a:ext>
              </a:extLst>
            </p:cNvPr>
            <p:cNvSpPr/>
            <p:nvPr/>
          </p:nvSpPr>
          <p:spPr>
            <a:xfrm>
              <a:off x="8191867" y="1135097"/>
              <a:ext cx="270102" cy="270102"/>
            </a:xfrm>
            <a:custGeom>
              <a:avLst/>
              <a:gdLst/>
              <a:ahLst/>
              <a:cxnLst/>
              <a:rect l="l" t="t" r="r" b="b"/>
              <a:pathLst>
                <a:path w="5867" h="5867" extrusionOk="0">
                  <a:moveTo>
                    <a:pt x="730" y="0"/>
                  </a:moveTo>
                  <a:lnTo>
                    <a:pt x="0" y="730"/>
                  </a:lnTo>
                  <a:lnTo>
                    <a:pt x="5137" y="5867"/>
                  </a:lnTo>
                  <a:lnTo>
                    <a:pt x="5867" y="5137"/>
                  </a:lnTo>
                  <a:lnTo>
                    <a:pt x="7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1;p20">
              <a:extLst>
                <a:ext uri="{FF2B5EF4-FFF2-40B4-BE49-F238E27FC236}">
                  <a16:creationId xmlns:a16="http://schemas.microsoft.com/office/drawing/2014/main" id="{5E3CD832-FD49-5CC0-557B-812E76921B51}"/>
                </a:ext>
              </a:extLst>
            </p:cNvPr>
            <p:cNvSpPr/>
            <p:nvPr/>
          </p:nvSpPr>
          <p:spPr>
            <a:xfrm>
              <a:off x="7812658" y="1434524"/>
              <a:ext cx="349885" cy="349885"/>
            </a:xfrm>
            <a:custGeom>
              <a:avLst/>
              <a:gdLst/>
              <a:ahLst/>
              <a:cxnLst/>
              <a:rect l="l" t="t" r="r" b="b"/>
              <a:pathLst>
                <a:path w="7600" h="7600" extrusionOk="0">
                  <a:moveTo>
                    <a:pt x="730" y="1"/>
                  </a:moveTo>
                  <a:lnTo>
                    <a:pt x="0" y="730"/>
                  </a:lnTo>
                  <a:lnTo>
                    <a:pt x="1307" y="2037"/>
                  </a:lnTo>
                  <a:lnTo>
                    <a:pt x="1398" y="2129"/>
                  </a:lnTo>
                  <a:lnTo>
                    <a:pt x="1490" y="2250"/>
                  </a:lnTo>
                  <a:lnTo>
                    <a:pt x="3313" y="4074"/>
                  </a:lnTo>
                  <a:lnTo>
                    <a:pt x="3435" y="4165"/>
                  </a:lnTo>
                  <a:lnTo>
                    <a:pt x="3526" y="4256"/>
                  </a:lnTo>
                  <a:lnTo>
                    <a:pt x="5350" y="6080"/>
                  </a:lnTo>
                  <a:lnTo>
                    <a:pt x="5441" y="6202"/>
                  </a:lnTo>
                  <a:lnTo>
                    <a:pt x="5563" y="6293"/>
                  </a:lnTo>
                  <a:lnTo>
                    <a:pt x="6201" y="6931"/>
                  </a:lnTo>
                  <a:lnTo>
                    <a:pt x="6870" y="7600"/>
                  </a:lnTo>
                  <a:lnTo>
                    <a:pt x="7599" y="6870"/>
                  </a:lnTo>
                  <a:lnTo>
                    <a:pt x="6262" y="5533"/>
                  </a:lnTo>
                  <a:lnTo>
                    <a:pt x="6140" y="5442"/>
                  </a:lnTo>
                  <a:lnTo>
                    <a:pt x="6049" y="5320"/>
                  </a:lnTo>
                  <a:lnTo>
                    <a:pt x="4256" y="3527"/>
                  </a:lnTo>
                  <a:lnTo>
                    <a:pt x="4164" y="3436"/>
                  </a:lnTo>
                  <a:lnTo>
                    <a:pt x="4043" y="3345"/>
                  </a:lnTo>
                  <a:lnTo>
                    <a:pt x="2250" y="1551"/>
                  </a:lnTo>
                  <a:lnTo>
                    <a:pt x="2158" y="1430"/>
                  </a:lnTo>
                  <a:lnTo>
                    <a:pt x="2067" y="1338"/>
                  </a:lnTo>
                  <a:lnTo>
                    <a:pt x="7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p20">
              <a:extLst>
                <a:ext uri="{FF2B5EF4-FFF2-40B4-BE49-F238E27FC236}">
                  <a16:creationId xmlns:a16="http://schemas.microsoft.com/office/drawing/2014/main" id="{6D70F9C6-FF05-542E-25F6-1FA656755D90}"/>
                </a:ext>
              </a:extLst>
            </p:cNvPr>
            <p:cNvSpPr/>
            <p:nvPr/>
          </p:nvSpPr>
          <p:spPr>
            <a:xfrm>
              <a:off x="6695976" y="1116913"/>
              <a:ext cx="1784183" cy="1772996"/>
            </a:xfrm>
            <a:custGeom>
              <a:avLst/>
              <a:gdLst/>
              <a:ahLst/>
              <a:cxnLst/>
              <a:rect l="l" t="t" r="r" b="b"/>
              <a:pathLst>
                <a:path w="38755" h="38512" extrusionOk="0">
                  <a:moveTo>
                    <a:pt x="33223" y="395"/>
                  </a:moveTo>
                  <a:lnTo>
                    <a:pt x="38360" y="5532"/>
                  </a:lnTo>
                  <a:lnTo>
                    <a:pt x="37630" y="6262"/>
                  </a:lnTo>
                  <a:lnTo>
                    <a:pt x="32493" y="1125"/>
                  </a:lnTo>
                  <a:lnTo>
                    <a:pt x="33223" y="395"/>
                  </a:lnTo>
                  <a:close/>
                  <a:moveTo>
                    <a:pt x="33223" y="2249"/>
                  </a:moveTo>
                  <a:lnTo>
                    <a:pt x="34743" y="3800"/>
                  </a:lnTo>
                  <a:lnTo>
                    <a:pt x="28512" y="10031"/>
                  </a:lnTo>
                  <a:lnTo>
                    <a:pt x="26718" y="8237"/>
                  </a:lnTo>
                  <a:lnTo>
                    <a:pt x="33223" y="2249"/>
                  </a:lnTo>
                  <a:close/>
                  <a:moveTo>
                    <a:pt x="34956" y="3982"/>
                  </a:moveTo>
                  <a:lnTo>
                    <a:pt x="36475" y="5502"/>
                  </a:lnTo>
                  <a:lnTo>
                    <a:pt x="30487" y="12006"/>
                  </a:lnTo>
                  <a:lnTo>
                    <a:pt x="28724" y="10244"/>
                  </a:lnTo>
                  <a:lnTo>
                    <a:pt x="34956" y="3982"/>
                  </a:lnTo>
                  <a:close/>
                  <a:moveTo>
                    <a:pt x="24895" y="8693"/>
                  </a:moveTo>
                  <a:lnTo>
                    <a:pt x="25350" y="9119"/>
                  </a:lnTo>
                  <a:lnTo>
                    <a:pt x="20822" y="13678"/>
                  </a:lnTo>
                  <a:lnTo>
                    <a:pt x="20366" y="13222"/>
                  </a:lnTo>
                  <a:lnTo>
                    <a:pt x="24895" y="8693"/>
                  </a:lnTo>
                  <a:close/>
                  <a:moveTo>
                    <a:pt x="24955" y="6900"/>
                  </a:moveTo>
                  <a:lnTo>
                    <a:pt x="26293" y="8237"/>
                  </a:lnTo>
                  <a:lnTo>
                    <a:pt x="26414" y="8329"/>
                  </a:lnTo>
                  <a:lnTo>
                    <a:pt x="26506" y="8420"/>
                  </a:lnTo>
                  <a:lnTo>
                    <a:pt x="28299" y="10213"/>
                  </a:lnTo>
                  <a:lnTo>
                    <a:pt x="28390" y="10335"/>
                  </a:lnTo>
                  <a:lnTo>
                    <a:pt x="28512" y="10426"/>
                  </a:lnTo>
                  <a:lnTo>
                    <a:pt x="30305" y="12219"/>
                  </a:lnTo>
                  <a:lnTo>
                    <a:pt x="30396" y="12341"/>
                  </a:lnTo>
                  <a:lnTo>
                    <a:pt x="30487" y="12432"/>
                  </a:lnTo>
                  <a:lnTo>
                    <a:pt x="31825" y="13769"/>
                  </a:lnTo>
                  <a:lnTo>
                    <a:pt x="31126" y="14499"/>
                  </a:lnTo>
                  <a:lnTo>
                    <a:pt x="30457" y="13830"/>
                  </a:lnTo>
                  <a:lnTo>
                    <a:pt x="29788" y="13192"/>
                  </a:lnTo>
                  <a:lnTo>
                    <a:pt x="29697" y="13070"/>
                  </a:lnTo>
                  <a:lnTo>
                    <a:pt x="29606" y="12979"/>
                  </a:lnTo>
                  <a:lnTo>
                    <a:pt x="27782" y="11155"/>
                  </a:lnTo>
                  <a:lnTo>
                    <a:pt x="27661" y="11064"/>
                  </a:lnTo>
                  <a:lnTo>
                    <a:pt x="27569" y="10943"/>
                  </a:lnTo>
                  <a:lnTo>
                    <a:pt x="25746" y="9119"/>
                  </a:lnTo>
                  <a:lnTo>
                    <a:pt x="25654" y="9028"/>
                  </a:lnTo>
                  <a:lnTo>
                    <a:pt x="25533" y="8936"/>
                  </a:lnTo>
                  <a:lnTo>
                    <a:pt x="24226" y="7629"/>
                  </a:lnTo>
                  <a:lnTo>
                    <a:pt x="24955" y="6900"/>
                  </a:lnTo>
                  <a:close/>
                  <a:moveTo>
                    <a:pt x="25563" y="9332"/>
                  </a:moveTo>
                  <a:lnTo>
                    <a:pt x="27387" y="11155"/>
                  </a:lnTo>
                  <a:lnTo>
                    <a:pt x="22858" y="15684"/>
                  </a:lnTo>
                  <a:lnTo>
                    <a:pt x="21004" y="13861"/>
                  </a:lnTo>
                  <a:lnTo>
                    <a:pt x="25563" y="9332"/>
                  </a:lnTo>
                  <a:close/>
                  <a:moveTo>
                    <a:pt x="27569" y="11368"/>
                  </a:moveTo>
                  <a:lnTo>
                    <a:pt x="29393" y="13192"/>
                  </a:lnTo>
                  <a:lnTo>
                    <a:pt x="24864" y="17721"/>
                  </a:lnTo>
                  <a:lnTo>
                    <a:pt x="23040" y="15897"/>
                  </a:lnTo>
                  <a:lnTo>
                    <a:pt x="27569" y="11368"/>
                  </a:lnTo>
                  <a:close/>
                  <a:moveTo>
                    <a:pt x="29606" y="13405"/>
                  </a:moveTo>
                  <a:lnTo>
                    <a:pt x="30031" y="13830"/>
                  </a:lnTo>
                  <a:lnTo>
                    <a:pt x="25502" y="18359"/>
                  </a:lnTo>
                  <a:lnTo>
                    <a:pt x="25077" y="17934"/>
                  </a:lnTo>
                  <a:lnTo>
                    <a:pt x="29606" y="13405"/>
                  </a:lnTo>
                  <a:close/>
                  <a:moveTo>
                    <a:pt x="20183" y="13435"/>
                  </a:moveTo>
                  <a:lnTo>
                    <a:pt x="20609" y="13861"/>
                  </a:lnTo>
                  <a:lnTo>
                    <a:pt x="20730" y="13982"/>
                  </a:lnTo>
                  <a:lnTo>
                    <a:pt x="20822" y="14073"/>
                  </a:lnTo>
                  <a:lnTo>
                    <a:pt x="24682" y="17934"/>
                  </a:lnTo>
                  <a:lnTo>
                    <a:pt x="24773" y="18025"/>
                  </a:lnTo>
                  <a:lnTo>
                    <a:pt x="24864" y="18146"/>
                  </a:lnTo>
                  <a:lnTo>
                    <a:pt x="25320" y="18572"/>
                  </a:lnTo>
                  <a:lnTo>
                    <a:pt x="23891" y="20000"/>
                  </a:lnTo>
                  <a:lnTo>
                    <a:pt x="23344" y="19453"/>
                  </a:lnTo>
                  <a:lnTo>
                    <a:pt x="19302" y="15380"/>
                  </a:lnTo>
                  <a:lnTo>
                    <a:pt x="18755" y="14833"/>
                  </a:lnTo>
                  <a:lnTo>
                    <a:pt x="20183" y="13435"/>
                  </a:lnTo>
                  <a:close/>
                  <a:moveTo>
                    <a:pt x="8937" y="25928"/>
                  </a:moveTo>
                  <a:lnTo>
                    <a:pt x="9909" y="26931"/>
                  </a:lnTo>
                  <a:lnTo>
                    <a:pt x="10031" y="27022"/>
                  </a:lnTo>
                  <a:lnTo>
                    <a:pt x="10122" y="27113"/>
                  </a:lnTo>
                  <a:lnTo>
                    <a:pt x="10852" y="27873"/>
                  </a:lnTo>
                  <a:lnTo>
                    <a:pt x="11612" y="28602"/>
                  </a:lnTo>
                  <a:lnTo>
                    <a:pt x="11703" y="28694"/>
                  </a:lnTo>
                  <a:lnTo>
                    <a:pt x="11824" y="28815"/>
                  </a:lnTo>
                  <a:lnTo>
                    <a:pt x="12797" y="29788"/>
                  </a:lnTo>
                  <a:cubicBezTo>
                    <a:pt x="12523" y="30001"/>
                    <a:pt x="12189" y="30122"/>
                    <a:pt x="11855" y="30122"/>
                  </a:cubicBezTo>
                  <a:cubicBezTo>
                    <a:pt x="11460" y="30122"/>
                    <a:pt x="11095" y="29970"/>
                    <a:pt x="10821" y="29697"/>
                  </a:cubicBezTo>
                  <a:lnTo>
                    <a:pt x="10791" y="29666"/>
                  </a:lnTo>
                  <a:lnTo>
                    <a:pt x="10669" y="29575"/>
                  </a:lnTo>
                  <a:lnTo>
                    <a:pt x="10578" y="29454"/>
                  </a:lnTo>
                  <a:lnTo>
                    <a:pt x="9271" y="28146"/>
                  </a:lnTo>
                  <a:lnTo>
                    <a:pt x="9180" y="28055"/>
                  </a:lnTo>
                  <a:lnTo>
                    <a:pt x="9058" y="27934"/>
                  </a:lnTo>
                  <a:lnTo>
                    <a:pt x="9028" y="27903"/>
                  </a:lnTo>
                  <a:cubicBezTo>
                    <a:pt x="8481" y="27387"/>
                    <a:pt x="8450" y="26505"/>
                    <a:pt x="8937" y="25928"/>
                  </a:cubicBezTo>
                  <a:close/>
                  <a:moveTo>
                    <a:pt x="18542" y="15046"/>
                  </a:moveTo>
                  <a:lnTo>
                    <a:pt x="19089" y="15593"/>
                  </a:lnTo>
                  <a:lnTo>
                    <a:pt x="23162" y="19636"/>
                  </a:lnTo>
                  <a:lnTo>
                    <a:pt x="23679" y="20183"/>
                  </a:lnTo>
                  <a:lnTo>
                    <a:pt x="13648" y="30244"/>
                  </a:lnTo>
                  <a:lnTo>
                    <a:pt x="11065" y="27660"/>
                  </a:lnTo>
                  <a:lnTo>
                    <a:pt x="8937" y="25532"/>
                  </a:lnTo>
                  <a:lnTo>
                    <a:pt x="8511" y="25107"/>
                  </a:lnTo>
                  <a:lnTo>
                    <a:pt x="18542" y="15046"/>
                  </a:lnTo>
                  <a:close/>
                  <a:moveTo>
                    <a:pt x="9089" y="28390"/>
                  </a:moveTo>
                  <a:lnTo>
                    <a:pt x="10365" y="29636"/>
                  </a:lnTo>
                  <a:lnTo>
                    <a:pt x="7022" y="32432"/>
                  </a:lnTo>
                  <a:cubicBezTo>
                    <a:pt x="6933" y="32503"/>
                    <a:pt x="6823" y="32533"/>
                    <a:pt x="6711" y="32533"/>
                  </a:cubicBezTo>
                  <a:cubicBezTo>
                    <a:pt x="6631" y="32533"/>
                    <a:pt x="6550" y="32518"/>
                    <a:pt x="6475" y="32493"/>
                  </a:cubicBezTo>
                  <a:cubicBezTo>
                    <a:pt x="6444" y="32463"/>
                    <a:pt x="6384" y="32432"/>
                    <a:pt x="6353" y="32402"/>
                  </a:cubicBezTo>
                  <a:cubicBezTo>
                    <a:pt x="6323" y="32341"/>
                    <a:pt x="6292" y="32311"/>
                    <a:pt x="6262" y="32250"/>
                  </a:cubicBezTo>
                  <a:cubicBezTo>
                    <a:pt x="6171" y="32098"/>
                    <a:pt x="6201" y="31885"/>
                    <a:pt x="6323" y="31733"/>
                  </a:cubicBezTo>
                  <a:lnTo>
                    <a:pt x="9089" y="28390"/>
                  </a:lnTo>
                  <a:close/>
                  <a:moveTo>
                    <a:pt x="33223" y="0"/>
                  </a:moveTo>
                  <a:lnTo>
                    <a:pt x="32068" y="1125"/>
                  </a:lnTo>
                  <a:lnTo>
                    <a:pt x="33041" y="2067"/>
                  </a:lnTo>
                  <a:lnTo>
                    <a:pt x="26536" y="8055"/>
                  </a:lnTo>
                  <a:lnTo>
                    <a:pt x="24986" y="6505"/>
                  </a:lnTo>
                  <a:lnTo>
                    <a:pt x="23861" y="7629"/>
                  </a:lnTo>
                  <a:lnTo>
                    <a:pt x="24712" y="8481"/>
                  </a:lnTo>
                  <a:lnTo>
                    <a:pt x="20183" y="13040"/>
                  </a:lnTo>
                  <a:lnTo>
                    <a:pt x="18998" y="14195"/>
                  </a:lnTo>
                  <a:lnTo>
                    <a:pt x="8207" y="25016"/>
                  </a:lnTo>
                  <a:lnTo>
                    <a:pt x="8116" y="25107"/>
                  </a:lnTo>
                  <a:lnTo>
                    <a:pt x="8754" y="25745"/>
                  </a:lnTo>
                  <a:cubicBezTo>
                    <a:pt x="8177" y="26444"/>
                    <a:pt x="8207" y="27478"/>
                    <a:pt x="8846" y="28146"/>
                  </a:cubicBezTo>
                  <a:lnTo>
                    <a:pt x="8906" y="28177"/>
                  </a:lnTo>
                  <a:lnTo>
                    <a:pt x="6110" y="31551"/>
                  </a:lnTo>
                  <a:cubicBezTo>
                    <a:pt x="5897" y="31824"/>
                    <a:pt x="5867" y="32189"/>
                    <a:pt x="6049" y="32463"/>
                  </a:cubicBezTo>
                  <a:lnTo>
                    <a:pt x="0" y="38511"/>
                  </a:lnTo>
                  <a:lnTo>
                    <a:pt x="669" y="38329"/>
                  </a:lnTo>
                  <a:lnTo>
                    <a:pt x="6292" y="32706"/>
                  </a:lnTo>
                  <a:cubicBezTo>
                    <a:pt x="6414" y="32767"/>
                    <a:pt x="6566" y="32827"/>
                    <a:pt x="6718" y="32827"/>
                  </a:cubicBezTo>
                  <a:cubicBezTo>
                    <a:pt x="6870" y="32827"/>
                    <a:pt x="7052" y="32767"/>
                    <a:pt x="7204" y="32645"/>
                  </a:cubicBezTo>
                  <a:lnTo>
                    <a:pt x="10578" y="29849"/>
                  </a:lnTo>
                  <a:lnTo>
                    <a:pt x="10609" y="29909"/>
                  </a:lnTo>
                  <a:cubicBezTo>
                    <a:pt x="10943" y="30244"/>
                    <a:pt x="11399" y="30426"/>
                    <a:pt x="11855" y="30426"/>
                  </a:cubicBezTo>
                  <a:cubicBezTo>
                    <a:pt x="12280" y="30426"/>
                    <a:pt x="12675" y="30274"/>
                    <a:pt x="13010" y="30001"/>
                  </a:cubicBezTo>
                  <a:lnTo>
                    <a:pt x="13648" y="30639"/>
                  </a:lnTo>
                  <a:lnTo>
                    <a:pt x="30275" y="14043"/>
                  </a:lnTo>
                  <a:lnTo>
                    <a:pt x="31126" y="14894"/>
                  </a:lnTo>
                  <a:lnTo>
                    <a:pt x="32250" y="13769"/>
                  </a:lnTo>
                  <a:lnTo>
                    <a:pt x="30700" y="12219"/>
                  </a:lnTo>
                  <a:lnTo>
                    <a:pt x="36688" y="5715"/>
                  </a:lnTo>
                  <a:lnTo>
                    <a:pt x="37630" y="6657"/>
                  </a:lnTo>
                  <a:lnTo>
                    <a:pt x="38755" y="5532"/>
                  </a:lnTo>
                  <a:lnTo>
                    <a:pt x="33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3;p20">
              <a:extLst>
                <a:ext uri="{FF2B5EF4-FFF2-40B4-BE49-F238E27FC236}">
                  <a16:creationId xmlns:a16="http://schemas.microsoft.com/office/drawing/2014/main" id="{CB48BAB6-96A4-C80A-A959-5F88DFA6F5A4}"/>
                </a:ext>
              </a:extLst>
            </p:cNvPr>
            <p:cNvSpPr/>
            <p:nvPr/>
          </p:nvSpPr>
          <p:spPr>
            <a:xfrm>
              <a:off x="7634908" y="2057271"/>
              <a:ext cx="50457" cy="50411"/>
            </a:xfrm>
            <a:custGeom>
              <a:avLst/>
              <a:gdLst/>
              <a:ahLst/>
              <a:cxnLst/>
              <a:rect l="l" t="t" r="r" b="b"/>
              <a:pathLst>
                <a:path w="1096" h="1095" extrusionOk="0">
                  <a:moveTo>
                    <a:pt x="214" y="0"/>
                  </a:moveTo>
                  <a:lnTo>
                    <a:pt x="1" y="182"/>
                  </a:lnTo>
                  <a:lnTo>
                    <a:pt x="882" y="1094"/>
                  </a:lnTo>
                  <a:lnTo>
                    <a:pt x="1095" y="881"/>
                  </a:lnTo>
                  <a:lnTo>
                    <a:pt x="214" y="0"/>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4;p20">
              <a:extLst>
                <a:ext uri="{FF2B5EF4-FFF2-40B4-BE49-F238E27FC236}">
                  <a16:creationId xmlns:a16="http://schemas.microsoft.com/office/drawing/2014/main" id="{511DB24A-53B6-7F46-8C40-5A527225BB84}"/>
                </a:ext>
              </a:extLst>
            </p:cNvPr>
            <p:cNvSpPr/>
            <p:nvPr/>
          </p:nvSpPr>
          <p:spPr>
            <a:xfrm>
              <a:off x="7588732" y="2103447"/>
              <a:ext cx="50457" cy="48984"/>
            </a:xfrm>
            <a:custGeom>
              <a:avLst/>
              <a:gdLst/>
              <a:ahLst/>
              <a:cxnLst/>
              <a:rect l="l" t="t" r="r" b="b"/>
              <a:pathLst>
                <a:path w="1096" h="1064" extrusionOk="0">
                  <a:moveTo>
                    <a:pt x="214" y="0"/>
                  </a:moveTo>
                  <a:lnTo>
                    <a:pt x="1" y="182"/>
                  </a:lnTo>
                  <a:lnTo>
                    <a:pt x="913" y="1064"/>
                  </a:lnTo>
                  <a:lnTo>
                    <a:pt x="1095" y="882"/>
                  </a:lnTo>
                  <a:lnTo>
                    <a:pt x="214" y="0"/>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5;p20">
              <a:extLst>
                <a:ext uri="{FF2B5EF4-FFF2-40B4-BE49-F238E27FC236}">
                  <a16:creationId xmlns:a16="http://schemas.microsoft.com/office/drawing/2014/main" id="{38AB85CB-CD36-662B-4927-662EAD5C0846}"/>
                </a:ext>
              </a:extLst>
            </p:cNvPr>
            <p:cNvSpPr/>
            <p:nvPr/>
          </p:nvSpPr>
          <p:spPr>
            <a:xfrm>
              <a:off x="7542557" y="2148195"/>
              <a:ext cx="50457" cy="50411"/>
            </a:xfrm>
            <a:custGeom>
              <a:avLst/>
              <a:gdLst/>
              <a:ahLst/>
              <a:cxnLst/>
              <a:rect l="l" t="t" r="r" b="b"/>
              <a:pathLst>
                <a:path w="1096" h="1095" extrusionOk="0">
                  <a:moveTo>
                    <a:pt x="214" y="1"/>
                  </a:moveTo>
                  <a:lnTo>
                    <a:pt x="1" y="213"/>
                  </a:lnTo>
                  <a:lnTo>
                    <a:pt x="913" y="1095"/>
                  </a:lnTo>
                  <a:lnTo>
                    <a:pt x="1095" y="913"/>
                  </a:lnTo>
                  <a:lnTo>
                    <a:pt x="214"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p20">
              <a:extLst>
                <a:ext uri="{FF2B5EF4-FFF2-40B4-BE49-F238E27FC236}">
                  <a16:creationId xmlns:a16="http://schemas.microsoft.com/office/drawing/2014/main" id="{0EA30C44-19DF-9EA6-C1C7-6F24582A9C04}"/>
                </a:ext>
              </a:extLst>
            </p:cNvPr>
            <p:cNvSpPr/>
            <p:nvPr/>
          </p:nvSpPr>
          <p:spPr>
            <a:xfrm>
              <a:off x="7472626" y="2170615"/>
              <a:ext cx="74212" cy="74212"/>
            </a:xfrm>
            <a:custGeom>
              <a:avLst/>
              <a:gdLst/>
              <a:ahLst/>
              <a:cxnLst/>
              <a:rect l="l" t="t" r="r" b="b"/>
              <a:pathLst>
                <a:path w="1612" h="1612" extrusionOk="0">
                  <a:moveTo>
                    <a:pt x="213" y="0"/>
                  </a:moveTo>
                  <a:lnTo>
                    <a:pt x="0" y="213"/>
                  </a:lnTo>
                  <a:lnTo>
                    <a:pt x="1429" y="1611"/>
                  </a:lnTo>
                  <a:lnTo>
                    <a:pt x="1611" y="1429"/>
                  </a:lnTo>
                  <a:lnTo>
                    <a:pt x="213" y="0"/>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7;p20">
              <a:extLst>
                <a:ext uri="{FF2B5EF4-FFF2-40B4-BE49-F238E27FC236}">
                  <a16:creationId xmlns:a16="http://schemas.microsoft.com/office/drawing/2014/main" id="{C507BD4A-6966-137C-EC53-4778ED3D06C7}"/>
                </a:ext>
              </a:extLst>
            </p:cNvPr>
            <p:cNvSpPr/>
            <p:nvPr/>
          </p:nvSpPr>
          <p:spPr>
            <a:xfrm>
              <a:off x="7451633" y="2240546"/>
              <a:ext cx="50411" cy="50457"/>
            </a:xfrm>
            <a:custGeom>
              <a:avLst/>
              <a:gdLst/>
              <a:ahLst/>
              <a:cxnLst/>
              <a:rect l="l" t="t" r="r" b="b"/>
              <a:pathLst>
                <a:path w="1095" h="1096" extrusionOk="0">
                  <a:moveTo>
                    <a:pt x="183" y="1"/>
                  </a:moveTo>
                  <a:lnTo>
                    <a:pt x="0" y="214"/>
                  </a:lnTo>
                  <a:lnTo>
                    <a:pt x="882" y="1095"/>
                  </a:lnTo>
                  <a:lnTo>
                    <a:pt x="1094" y="882"/>
                  </a:lnTo>
                  <a:lnTo>
                    <a:pt x="183"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8;p20">
              <a:extLst>
                <a:ext uri="{FF2B5EF4-FFF2-40B4-BE49-F238E27FC236}">
                  <a16:creationId xmlns:a16="http://schemas.microsoft.com/office/drawing/2014/main" id="{48A03FE6-8637-33C0-3456-8D0E2376FD3D}"/>
                </a:ext>
              </a:extLst>
            </p:cNvPr>
            <p:cNvSpPr/>
            <p:nvPr/>
          </p:nvSpPr>
          <p:spPr>
            <a:xfrm>
              <a:off x="7657328" y="1985867"/>
              <a:ext cx="74212" cy="75640"/>
            </a:xfrm>
            <a:custGeom>
              <a:avLst/>
              <a:gdLst/>
              <a:ahLst/>
              <a:cxnLst/>
              <a:rect l="l" t="t" r="r" b="b"/>
              <a:pathLst>
                <a:path w="1612" h="1643" extrusionOk="0">
                  <a:moveTo>
                    <a:pt x="183" y="1"/>
                  </a:moveTo>
                  <a:lnTo>
                    <a:pt x="0" y="214"/>
                  </a:lnTo>
                  <a:lnTo>
                    <a:pt x="1399" y="1642"/>
                  </a:lnTo>
                  <a:lnTo>
                    <a:pt x="1611" y="1429"/>
                  </a:lnTo>
                  <a:lnTo>
                    <a:pt x="183"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9;p20">
              <a:extLst>
                <a:ext uri="{FF2B5EF4-FFF2-40B4-BE49-F238E27FC236}">
                  <a16:creationId xmlns:a16="http://schemas.microsoft.com/office/drawing/2014/main" id="{AC06C3BD-BF45-1E19-D9CD-756FAEB40DD2}"/>
                </a:ext>
              </a:extLst>
            </p:cNvPr>
            <p:cNvSpPr/>
            <p:nvPr/>
          </p:nvSpPr>
          <p:spPr>
            <a:xfrm>
              <a:off x="7405458" y="2286721"/>
              <a:ext cx="50411" cy="50457"/>
            </a:xfrm>
            <a:custGeom>
              <a:avLst/>
              <a:gdLst/>
              <a:ahLst/>
              <a:cxnLst/>
              <a:rect l="l" t="t" r="r" b="b"/>
              <a:pathLst>
                <a:path w="1095" h="1096" extrusionOk="0">
                  <a:moveTo>
                    <a:pt x="182" y="1"/>
                  </a:moveTo>
                  <a:lnTo>
                    <a:pt x="0" y="214"/>
                  </a:lnTo>
                  <a:lnTo>
                    <a:pt x="882" y="1095"/>
                  </a:lnTo>
                  <a:lnTo>
                    <a:pt x="1094" y="882"/>
                  </a:lnTo>
                  <a:lnTo>
                    <a:pt x="182"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0;p20">
              <a:extLst>
                <a:ext uri="{FF2B5EF4-FFF2-40B4-BE49-F238E27FC236}">
                  <a16:creationId xmlns:a16="http://schemas.microsoft.com/office/drawing/2014/main" id="{992B4F39-3BA9-A08F-885C-3B5C106A5C9A}"/>
                </a:ext>
              </a:extLst>
            </p:cNvPr>
            <p:cNvSpPr/>
            <p:nvPr/>
          </p:nvSpPr>
          <p:spPr>
            <a:xfrm>
              <a:off x="7359282" y="2332897"/>
              <a:ext cx="50411" cy="50457"/>
            </a:xfrm>
            <a:custGeom>
              <a:avLst/>
              <a:gdLst/>
              <a:ahLst/>
              <a:cxnLst/>
              <a:rect l="l" t="t" r="r" b="b"/>
              <a:pathLst>
                <a:path w="1095" h="1096" extrusionOk="0">
                  <a:moveTo>
                    <a:pt x="213" y="1"/>
                  </a:moveTo>
                  <a:lnTo>
                    <a:pt x="0" y="214"/>
                  </a:lnTo>
                  <a:lnTo>
                    <a:pt x="882" y="1095"/>
                  </a:lnTo>
                  <a:lnTo>
                    <a:pt x="1094" y="882"/>
                  </a:lnTo>
                  <a:lnTo>
                    <a:pt x="213"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p20">
              <a:extLst>
                <a:ext uri="{FF2B5EF4-FFF2-40B4-BE49-F238E27FC236}">
                  <a16:creationId xmlns:a16="http://schemas.microsoft.com/office/drawing/2014/main" id="{3D36D400-6A0F-2221-5CB0-51AC6D07EAB2}"/>
                </a:ext>
              </a:extLst>
            </p:cNvPr>
            <p:cNvSpPr/>
            <p:nvPr/>
          </p:nvSpPr>
          <p:spPr>
            <a:xfrm>
              <a:off x="7289305" y="2353890"/>
              <a:ext cx="74212" cy="75640"/>
            </a:xfrm>
            <a:custGeom>
              <a:avLst/>
              <a:gdLst/>
              <a:ahLst/>
              <a:cxnLst/>
              <a:rect l="l" t="t" r="r" b="b"/>
              <a:pathLst>
                <a:path w="1612" h="1643" extrusionOk="0">
                  <a:moveTo>
                    <a:pt x="183" y="1"/>
                  </a:moveTo>
                  <a:lnTo>
                    <a:pt x="0" y="214"/>
                  </a:lnTo>
                  <a:lnTo>
                    <a:pt x="1398" y="1642"/>
                  </a:lnTo>
                  <a:lnTo>
                    <a:pt x="1611" y="1429"/>
                  </a:lnTo>
                  <a:lnTo>
                    <a:pt x="183"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982;p38">
            <a:extLst>
              <a:ext uri="{FF2B5EF4-FFF2-40B4-BE49-F238E27FC236}">
                <a16:creationId xmlns:a16="http://schemas.microsoft.com/office/drawing/2014/main" id="{216B79A7-6EAC-39E6-0BBD-281C2F4348AC}"/>
              </a:ext>
            </a:extLst>
          </p:cNvPr>
          <p:cNvGrpSpPr/>
          <p:nvPr/>
        </p:nvGrpSpPr>
        <p:grpSpPr>
          <a:xfrm>
            <a:off x="3947715" y="1420925"/>
            <a:ext cx="1025343" cy="1104634"/>
            <a:chOff x="3522358" y="1304926"/>
            <a:chExt cx="1978914" cy="2332764"/>
          </a:xfrm>
        </p:grpSpPr>
        <p:sp>
          <p:nvSpPr>
            <p:cNvPr id="62" name="Google Shape;1984;p38">
              <a:extLst>
                <a:ext uri="{FF2B5EF4-FFF2-40B4-BE49-F238E27FC236}">
                  <a16:creationId xmlns:a16="http://schemas.microsoft.com/office/drawing/2014/main" id="{A63B5E54-15EB-44B6-9B52-12810AEF4314}"/>
                </a:ext>
              </a:extLst>
            </p:cNvPr>
            <p:cNvSpPr/>
            <p:nvPr/>
          </p:nvSpPr>
          <p:spPr>
            <a:xfrm>
              <a:off x="4168475" y="3315349"/>
              <a:ext cx="664103" cy="91872"/>
            </a:xfrm>
            <a:custGeom>
              <a:avLst/>
              <a:gdLst/>
              <a:ahLst/>
              <a:cxnLst/>
              <a:rect l="l" t="t" r="r" b="b"/>
              <a:pathLst>
                <a:path w="8855" h="1225" fill="none" extrusionOk="0">
                  <a:moveTo>
                    <a:pt x="0" y="468"/>
                  </a:moveTo>
                  <a:cubicBezTo>
                    <a:pt x="2906" y="1225"/>
                    <a:pt x="6045" y="1059"/>
                    <a:pt x="8854" y="1"/>
                  </a:cubicBezTo>
                </a:path>
              </a:pathLst>
            </a:custGeom>
            <a:noFill/>
            <a:ln w="2375" cap="rnd" cmpd="sng">
              <a:solidFill>
                <a:srgbClr val="0033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987;p38">
              <a:extLst>
                <a:ext uri="{FF2B5EF4-FFF2-40B4-BE49-F238E27FC236}">
                  <a16:creationId xmlns:a16="http://schemas.microsoft.com/office/drawing/2014/main" id="{4135353A-EA43-8C62-DBA4-F0B90309A54B}"/>
                </a:ext>
              </a:extLst>
            </p:cNvPr>
            <p:cNvSpPr/>
            <p:nvPr/>
          </p:nvSpPr>
          <p:spPr>
            <a:xfrm>
              <a:off x="4100301" y="3406098"/>
              <a:ext cx="156070" cy="231592"/>
            </a:xfrm>
            <a:custGeom>
              <a:avLst/>
              <a:gdLst/>
              <a:ahLst/>
              <a:cxnLst/>
              <a:rect l="l" t="t" r="r" b="b"/>
              <a:pathLst>
                <a:path w="2081" h="3088" fill="none" extrusionOk="0">
                  <a:moveTo>
                    <a:pt x="1" y="3087"/>
                  </a:moveTo>
                  <a:cubicBezTo>
                    <a:pt x="1011" y="2328"/>
                    <a:pt x="1757" y="1222"/>
                    <a:pt x="2081" y="1"/>
                  </a:cubicBezTo>
                </a:path>
              </a:pathLst>
            </a:custGeom>
            <a:noFill/>
            <a:ln w="2375" cap="rnd" cmpd="sng">
              <a:solidFill>
                <a:srgbClr val="0033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988;p38">
              <a:extLst>
                <a:ext uri="{FF2B5EF4-FFF2-40B4-BE49-F238E27FC236}">
                  <a16:creationId xmlns:a16="http://schemas.microsoft.com/office/drawing/2014/main" id="{14CCBD97-39E4-0622-7595-BEB241D45822}"/>
                </a:ext>
              </a:extLst>
            </p:cNvPr>
            <p:cNvSpPr/>
            <p:nvPr/>
          </p:nvSpPr>
          <p:spPr>
            <a:xfrm>
              <a:off x="4765693" y="3376848"/>
              <a:ext cx="206393" cy="176769"/>
            </a:xfrm>
            <a:custGeom>
              <a:avLst/>
              <a:gdLst/>
              <a:ahLst/>
              <a:cxnLst/>
              <a:rect l="l" t="t" r="r" b="b"/>
              <a:pathLst>
                <a:path w="2752" h="2357" fill="none" extrusionOk="0">
                  <a:moveTo>
                    <a:pt x="0" y="0"/>
                  </a:moveTo>
                  <a:cubicBezTo>
                    <a:pt x="622" y="1061"/>
                    <a:pt x="1607" y="1905"/>
                    <a:pt x="2751" y="2356"/>
                  </a:cubicBezTo>
                </a:path>
              </a:pathLst>
            </a:custGeom>
            <a:noFill/>
            <a:ln w="2375" cap="rnd" cmpd="sng">
              <a:solidFill>
                <a:srgbClr val="0033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989;p38">
              <a:extLst>
                <a:ext uri="{FF2B5EF4-FFF2-40B4-BE49-F238E27FC236}">
                  <a16:creationId xmlns:a16="http://schemas.microsoft.com/office/drawing/2014/main" id="{7CEDC544-1EB1-0693-0FC5-D20EB459A618}"/>
                </a:ext>
              </a:extLst>
            </p:cNvPr>
            <p:cNvSpPr/>
            <p:nvPr/>
          </p:nvSpPr>
          <p:spPr>
            <a:xfrm>
              <a:off x="4049827" y="1424924"/>
              <a:ext cx="916994" cy="1144312"/>
            </a:xfrm>
            <a:custGeom>
              <a:avLst/>
              <a:gdLst/>
              <a:ahLst/>
              <a:cxnLst/>
              <a:rect l="l" t="t" r="r" b="b"/>
              <a:pathLst>
                <a:path w="12227" h="15258" extrusionOk="0">
                  <a:moveTo>
                    <a:pt x="8465" y="0"/>
                  </a:moveTo>
                  <a:cubicBezTo>
                    <a:pt x="8238" y="0"/>
                    <a:pt x="8040" y="140"/>
                    <a:pt x="7743" y="155"/>
                  </a:cubicBezTo>
                  <a:cubicBezTo>
                    <a:pt x="7727" y="156"/>
                    <a:pt x="7712" y="157"/>
                    <a:pt x="7696" y="157"/>
                  </a:cubicBezTo>
                  <a:cubicBezTo>
                    <a:pt x="7447" y="157"/>
                    <a:pt x="7205" y="57"/>
                    <a:pt x="6956" y="38"/>
                  </a:cubicBezTo>
                  <a:cubicBezTo>
                    <a:pt x="6847" y="29"/>
                    <a:pt x="6737" y="25"/>
                    <a:pt x="6626" y="25"/>
                  </a:cubicBezTo>
                  <a:cubicBezTo>
                    <a:pt x="5897" y="25"/>
                    <a:pt x="5138" y="205"/>
                    <a:pt x="4471" y="458"/>
                  </a:cubicBezTo>
                  <a:cubicBezTo>
                    <a:pt x="4171" y="572"/>
                    <a:pt x="3829" y="849"/>
                    <a:pt x="3517" y="888"/>
                  </a:cubicBezTo>
                  <a:cubicBezTo>
                    <a:pt x="3461" y="895"/>
                    <a:pt x="3405" y="898"/>
                    <a:pt x="3349" y="898"/>
                  </a:cubicBezTo>
                  <a:cubicBezTo>
                    <a:pt x="2904" y="898"/>
                    <a:pt x="2467" y="694"/>
                    <a:pt x="2024" y="674"/>
                  </a:cubicBezTo>
                  <a:cubicBezTo>
                    <a:pt x="2016" y="674"/>
                    <a:pt x="2008" y="674"/>
                    <a:pt x="2001" y="674"/>
                  </a:cubicBezTo>
                  <a:cubicBezTo>
                    <a:pt x="1505" y="674"/>
                    <a:pt x="1314" y="1396"/>
                    <a:pt x="1221" y="1770"/>
                  </a:cubicBezTo>
                  <a:cubicBezTo>
                    <a:pt x="1128" y="2140"/>
                    <a:pt x="1088" y="2519"/>
                    <a:pt x="1091" y="2900"/>
                  </a:cubicBezTo>
                  <a:cubicBezTo>
                    <a:pt x="1095" y="3261"/>
                    <a:pt x="1189" y="3617"/>
                    <a:pt x="1204" y="3979"/>
                  </a:cubicBezTo>
                  <a:cubicBezTo>
                    <a:pt x="1235" y="4745"/>
                    <a:pt x="1108" y="5517"/>
                    <a:pt x="826" y="6230"/>
                  </a:cubicBezTo>
                  <a:cubicBezTo>
                    <a:pt x="424" y="7245"/>
                    <a:pt x="1" y="8552"/>
                    <a:pt x="710" y="9550"/>
                  </a:cubicBezTo>
                  <a:cubicBezTo>
                    <a:pt x="1110" y="10114"/>
                    <a:pt x="1843" y="10446"/>
                    <a:pt x="2043" y="11108"/>
                  </a:cubicBezTo>
                  <a:cubicBezTo>
                    <a:pt x="2143" y="11437"/>
                    <a:pt x="2087" y="11792"/>
                    <a:pt x="2107" y="12135"/>
                  </a:cubicBezTo>
                  <a:cubicBezTo>
                    <a:pt x="2150" y="12873"/>
                    <a:pt x="2557" y="13559"/>
                    <a:pt x="3114" y="14045"/>
                  </a:cubicBezTo>
                  <a:cubicBezTo>
                    <a:pt x="3671" y="14531"/>
                    <a:pt x="4368" y="14833"/>
                    <a:pt x="5082" y="15026"/>
                  </a:cubicBezTo>
                  <a:cubicBezTo>
                    <a:pt x="5612" y="15170"/>
                    <a:pt x="6160" y="15258"/>
                    <a:pt x="6708" y="15258"/>
                  </a:cubicBezTo>
                  <a:cubicBezTo>
                    <a:pt x="6874" y="15258"/>
                    <a:pt x="7040" y="15250"/>
                    <a:pt x="7206" y="15233"/>
                  </a:cubicBezTo>
                  <a:cubicBezTo>
                    <a:pt x="7425" y="15211"/>
                    <a:pt x="7639" y="15174"/>
                    <a:pt x="7849" y="15123"/>
                  </a:cubicBezTo>
                  <a:cubicBezTo>
                    <a:pt x="8295" y="15013"/>
                    <a:pt x="8717" y="14835"/>
                    <a:pt x="9109" y="14583"/>
                  </a:cubicBezTo>
                  <a:cubicBezTo>
                    <a:pt x="9663" y="14227"/>
                    <a:pt x="10301" y="14154"/>
                    <a:pt x="10874" y="13834"/>
                  </a:cubicBezTo>
                  <a:cubicBezTo>
                    <a:pt x="11412" y="13532"/>
                    <a:pt x="11866" y="13051"/>
                    <a:pt x="12047" y="12461"/>
                  </a:cubicBezTo>
                  <a:cubicBezTo>
                    <a:pt x="12226" y="11872"/>
                    <a:pt x="12097" y="11175"/>
                    <a:pt x="11650" y="10750"/>
                  </a:cubicBezTo>
                  <a:cubicBezTo>
                    <a:pt x="11599" y="10702"/>
                    <a:pt x="11542" y="10652"/>
                    <a:pt x="11524" y="10584"/>
                  </a:cubicBezTo>
                  <a:cubicBezTo>
                    <a:pt x="11507" y="10521"/>
                    <a:pt x="11528" y="10456"/>
                    <a:pt x="11544" y="10393"/>
                  </a:cubicBezTo>
                  <a:cubicBezTo>
                    <a:pt x="11696" y="9824"/>
                    <a:pt x="11500" y="9088"/>
                    <a:pt x="11185" y="8593"/>
                  </a:cubicBezTo>
                  <a:cubicBezTo>
                    <a:pt x="10842" y="8051"/>
                    <a:pt x="10211" y="7759"/>
                    <a:pt x="10001" y="7121"/>
                  </a:cubicBezTo>
                  <a:cubicBezTo>
                    <a:pt x="9835" y="6618"/>
                    <a:pt x="9966" y="6085"/>
                    <a:pt x="10083" y="5587"/>
                  </a:cubicBezTo>
                  <a:cubicBezTo>
                    <a:pt x="10189" y="5131"/>
                    <a:pt x="10195" y="4660"/>
                    <a:pt x="10305" y="4211"/>
                  </a:cubicBezTo>
                  <a:cubicBezTo>
                    <a:pt x="10535" y="3273"/>
                    <a:pt x="10049" y="2038"/>
                    <a:pt x="9613" y="1218"/>
                  </a:cubicBezTo>
                  <a:cubicBezTo>
                    <a:pt x="9420" y="857"/>
                    <a:pt x="9182" y="374"/>
                    <a:pt x="8839" y="134"/>
                  </a:cubicBezTo>
                  <a:cubicBezTo>
                    <a:pt x="8697" y="34"/>
                    <a:pt x="8577" y="0"/>
                    <a:pt x="846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990;p38">
              <a:extLst>
                <a:ext uri="{FF2B5EF4-FFF2-40B4-BE49-F238E27FC236}">
                  <a16:creationId xmlns:a16="http://schemas.microsoft.com/office/drawing/2014/main" id="{7B2847FA-8891-E22B-D2D5-7632A302107A}"/>
                </a:ext>
              </a:extLst>
            </p:cNvPr>
            <p:cNvSpPr/>
            <p:nvPr/>
          </p:nvSpPr>
          <p:spPr>
            <a:xfrm>
              <a:off x="4182950" y="1511925"/>
              <a:ext cx="620679" cy="603230"/>
            </a:xfrm>
            <a:custGeom>
              <a:avLst/>
              <a:gdLst/>
              <a:ahLst/>
              <a:cxnLst/>
              <a:rect l="l" t="t" r="r" b="b"/>
              <a:pathLst>
                <a:path w="8276" h="7949" extrusionOk="0">
                  <a:moveTo>
                    <a:pt x="1608" y="0"/>
                  </a:moveTo>
                  <a:cubicBezTo>
                    <a:pt x="1676" y="186"/>
                    <a:pt x="1544" y="565"/>
                    <a:pt x="1497" y="750"/>
                  </a:cubicBezTo>
                  <a:cubicBezTo>
                    <a:pt x="1441" y="971"/>
                    <a:pt x="1372" y="1180"/>
                    <a:pt x="1275" y="1386"/>
                  </a:cubicBezTo>
                  <a:cubicBezTo>
                    <a:pt x="1106" y="1747"/>
                    <a:pt x="934" y="2210"/>
                    <a:pt x="941" y="2611"/>
                  </a:cubicBezTo>
                  <a:cubicBezTo>
                    <a:pt x="943" y="2685"/>
                    <a:pt x="949" y="2760"/>
                    <a:pt x="956" y="2833"/>
                  </a:cubicBezTo>
                  <a:cubicBezTo>
                    <a:pt x="857" y="2698"/>
                    <a:pt x="732" y="2641"/>
                    <a:pt x="607" y="2641"/>
                  </a:cubicBezTo>
                  <a:cubicBezTo>
                    <a:pt x="376" y="2641"/>
                    <a:pt x="142" y="2833"/>
                    <a:pt x="52" y="3085"/>
                  </a:cubicBezTo>
                  <a:cubicBezTo>
                    <a:pt x="1" y="3224"/>
                    <a:pt x="7" y="3378"/>
                    <a:pt x="26" y="3525"/>
                  </a:cubicBezTo>
                  <a:cubicBezTo>
                    <a:pt x="52" y="3728"/>
                    <a:pt x="105" y="3930"/>
                    <a:pt x="203" y="4108"/>
                  </a:cubicBezTo>
                  <a:cubicBezTo>
                    <a:pt x="318" y="4312"/>
                    <a:pt x="712" y="4772"/>
                    <a:pt x="1022" y="4843"/>
                  </a:cubicBezTo>
                  <a:cubicBezTo>
                    <a:pt x="1037" y="4846"/>
                    <a:pt x="1053" y="4849"/>
                    <a:pt x="1069" y="4851"/>
                  </a:cubicBezTo>
                  <a:cubicBezTo>
                    <a:pt x="1309" y="5548"/>
                    <a:pt x="1662" y="6207"/>
                    <a:pt x="2156" y="6810"/>
                  </a:cubicBezTo>
                  <a:cubicBezTo>
                    <a:pt x="2648" y="7411"/>
                    <a:pt x="3333" y="7886"/>
                    <a:pt x="4091" y="7942"/>
                  </a:cubicBezTo>
                  <a:cubicBezTo>
                    <a:pt x="4142" y="7946"/>
                    <a:pt x="4193" y="7948"/>
                    <a:pt x="4244" y="7948"/>
                  </a:cubicBezTo>
                  <a:cubicBezTo>
                    <a:pt x="4833" y="7948"/>
                    <a:pt x="5411" y="7700"/>
                    <a:pt x="5876" y="7322"/>
                  </a:cubicBezTo>
                  <a:cubicBezTo>
                    <a:pt x="6582" y="6745"/>
                    <a:pt x="6986" y="6000"/>
                    <a:pt x="7227" y="5182"/>
                  </a:cubicBezTo>
                  <a:cubicBezTo>
                    <a:pt x="7262" y="5063"/>
                    <a:pt x="7293" y="4943"/>
                    <a:pt x="7321" y="4822"/>
                  </a:cubicBezTo>
                  <a:cubicBezTo>
                    <a:pt x="7619" y="4708"/>
                    <a:pt x="7966" y="4298"/>
                    <a:pt x="8073" y="4108"/>
                  </a:cubicBezTo>
                  <a:cubicBezTo>
                    <a:pt x="8172" y="3930"/>
                    <a:pt x="8224" y="3728"/>
                    <a:pt x="8250" y="3525"/>
                  </a:cubicBezTo>
                  <a:cubicBezTo>
                    <a:pt x="8269" y="3378"/>
                    <a:pt x="8276" y="3224"/>
                    <a:pt x="8225" y="3085"/>
                  </a:cubicBezTo>
                  <a:cubicBezTo>
                    <a:pt x="8134" y="2833"/>
                    <a:pt x="7899" y="2640"/>
                    <a:pt x="7669" y="2640"/>
                  </a:cubicBezTo>
                  <a:cubicBezTo>
                    <a:pt x="7540" y="2640"/>
                    <a:pt x="7414" y="2700"/>
                    <a:pt x="7313" y="2843"/>
                  </a:cubicBezTo>
                  <a:cubicBezTo>
                    <a:pt x="7302" y="2858"/>
                    <a:pt x="7292" y="2876"/>
                    <a:pt x="7280" y="2893"/>
                  </a:cubicBezTo>
                  <a:cubicBezTo>
                    <a:pt x="7252" y="2509"/>
                    <a:pt x="7203" y="2134"/>
                    <a:pt x="6936" y="1805"/>
                  </a:cubicBezTo>
                  <a:cubicBezTo>
                    <a:pt x="6552" y="1330"/>
                    <a:pt x="5962" y="1064"/>
                    <a:pt x="5355" y="1046"/>
                  </a:cubicBezTo>
                  <a:cubicBezTo>
                    <a:pt x="5302" y="1044"/>
                    <a:pt x="5248" y="1043"/>
                    <a:pt x="5195" y="1043"/>
                  </a:cubicBezTo>
                  <a:cubicBezTo>
                    <a:pt x="4988" y="1043"/>
                    <a:pt x="4780" y="1053"/>
                    <a:pt x="4571" y="1053"/>
                  </a:cubicBezTo>
                  <a:cubicBezTo>
                    <a:pt x="4469" y="1053"/>
                    <a:pt x="4367" y="1051"/>
                    <a:pt x="4265" y="1044"/>
                  </a:cubicBezTo>
                  <a:cubicBezTo>
                    <a:pt x="3597" y="997"/>
                    <a:pt x="2936" y="842"/>
                    <a:pt x="2317" y="587"/>
                  </a:cubicBezTo>
                  <a:cubicBezTo>
                    <a:pt x="2025" y="467"/>
                    <a:pt x="1716" y="297"/>
                    <a:pt x="1608"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991;p38">
              <a:extLst>
                <a:ext uri="{FF2B5EF4-FFF2-40B4-BE49-F238E27FC236}">
                  <a16:creationId xmlns:a16="http://schemas.microsoft.com/office/drawing/2014/main" id="{02270911-1381-6FA0-2E66-18B56D0AF135}"/>
                </a:ext>
              </a:extLst>
            </p:cNvPr>
            <p:cNvSpPr/>
            <p:nvPr/>
          </p:nvSpPr>
          <p:spPr>
            <a:xfrm>
              <a:off x="4305275" y="2046450"/>
              <a:ext cx="388774" cy="456857"/>
            </a:xfrm>
            <a:custGeom>
              <a:avLst/>
              <a:gdLst/>
              <a:ahLst/>
              <a:cxnLst/>
              <a:rect l="l" t="t" r="r" b="b"/>
              <a:pathLst>
                <a:path w="5184" h="6073" extrusionOk="0">
                  <a:moveTo>
                    <a:pt x="816" y="1"/>
                  </a:moveTo>
                  <a:cubicBezTo>
                    <a:pt x="816" y="10"/>
                    <a:pt x="816" y="20"/>
                    <a:pt x="816" y="30"/>
                  </a:cubicBezTo>
                  <a:cubicBezTo>
                    <a:pt x="809" y="643"/>
                    <a:pt x="898" y="1283"/>
                    <a:pt x="741" y="1884"/>
                  </a:cubicBezTo>
                  <a:cubicBezTo>
                    <a:pt x="678" y="2132"/>
                    <a:pt x="558" y="2429"/>
                    <a:pt x="329" y="2564"/>
                  </a:cubicBezTo>
                  <a:cubicBezTo>
                    <a:pt x="226" y="2624"/>
                    <a:pt x="115" y="2674"/>
                    <a:pt x="1" y="2712"/>
                  </a:cubicBezTo>
                  <a:cubicBezTo>
                    <a:pt x="40" y="2815"/>
                    <a:pt x="57" y="2919"/>
                    <a:pt x="104" y="3022"/>
                  </a:cubicBezTo>
                  <a:cubicBezTo>
                    <a:pt x="160" y="3144"/>
                    <a:pt x="220" y="3264"/>
                    <a:pt x="280" y="3383"/>
                  </a:cubicBezTo>
                  <a:cubicBezTo>
                    <a:pt x="410" y="3639"/>
                    <a:pt x="544" y="3893"/>
                    <a:pt x="680" y="4146"/>
                  </a:cubicBezTo>
                  <a:cubicBezTo>
                    <a:pt x="712" y="4206"/>
                    <a:pt x="745" y="4266"/>
                    <a:pt x="779" y="4326"/>
                  </a:cubicBezTo>
                  <a:cubicBezTo>
                    <a:pt x="1108" y="4909"/>
                    <a:pt x="1550" y="5406"/>
                    <a:pt x="2034" y="5868"/>
                  </a:cubicBezTo>
                  <a:cubicBezTo>
                    <a:pt x="2056" y="5888"/>
                    <a:pt x="2078" y="5909"/>
                    <a:pt x="2101" y="5930"/>
                  </a:cubicBezTo>
                  <a:cubicBezTo>
                    <a:pt x="2163" y="5989"/>
                    <a:pt x="2230" y="6048"/>
                    <a:pt x="2313" y="6067"/>
                  </a:cubicBezTo>
                  <a:cubicBezTo>
                    <a:pt x="2331" y="6071"/>
                    <a:pt x="2349" y="6072"/>
                    <a:pt x="2367" y="6072"/>
                  </a:cubicBezTo>
                  <a:cubicBezTo>
                    <a:pt x="2498" y="6072"/>
                    <a:pt x="2620" y="5972"/>
                    <a:pt x="2717" y="5877"/>
                  </a:cubicBezTo>
                  <a:cubicBezTo>
                    <a:pt x="3692" y="4924"/>
                    <a:pt x="4443" y="3771"/>
                    <a:pt x="5184" y="2627"/>
                  </a:cubicBezTo>
                  <a:cubicBezTo>
                    <a:pt x="4713" y="2377"/>
                    <a:pt x="4537" y="1798"/>
                    <a:pt x="4408" y="1295"/>
                  </a:cubicBezTo>
                  <a:cubicBezTo>
                    <a:pt x="4318" y="942"/>
                    <a:pt x="4259" y="576"/>
                    <a:pt x="4222" y="212"/>
                  </a:cubicBezTo>
                  <a:cubicBezTo>
                    <a:pt x="3762" y="580"/>
                    <a:pt x="3193" y="820"/>
                    <a:pt x="2614" y="820"/>
                  </a:cubicBezTo>
                  <a:cubicBezTo>
                    <a:pt x="2563" y="820"/>
                    <a:pt x="2512" y="818"/>
                    <a:pt x="2460" y="815"/>
                  </a:cubicBezTo>
                  <a:cubicBezTo>
                    <a:pt x="1841" y="769"/>
                    <a:pt x="1273" y="445"/>
                    <a:pt x="816"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992;p38">
              <a:extLst>
                <a:ext uri="{FF2B5EF4-FFF2-40B4-BE49-F238E27FC236}">
                  <a16:creationId xmlns:a16="http://schemas.microsoft.com/office/drawing/2014/main" id="{A2F671C3-5EC9-DBE0-DF98-D62EB3472696}"/>
                </a:ext>
              </a:extLst>
            </p:cNvPr>
            <p:cNvSpPr/>
            <p:nvPr/>
          </p:nvSpPr>
          <p:spPr>
            <a:xfrm>
              <a:off x="3754855" y="2240763"/>
              <a:ext cx="1515249" cy="1074414"/>
            </a:xfrm>
            <a:custGeom>
              <a:avLst/>
              <a:gdLst/>
              <a:ahLst/>
              <a:cxnLst/>
              <a:rect l="l" t="t" r="r" b="b"/>
              <a:pathLst>
                <a:path w="20204" h="14326" extrusionOk="0">
                  <a:moveTo>
                    <a:pt x="12546" y="0"/>
                  </a:moveTo>
                  <a:cubicBezTo>
                    <a:pt x="11798" y="1156"/>
                    <a:pt x="11041" y="2323"/>
                    <a:pt x="10056" y="3286"/>
                  </a:cubicBezTo>
                  <a:cubicBezTo>
                    <a:pt x="9959" y="3381"/>
                    <a:pt x="9837" y="3481"/>
                    <a:pt x="9706" y="3481"/>
                  </a:cubicBezTo>
                  <a:cubicBezTo>
                    <a:pt x="9688" y="3481"/>
                    <a:pt x="9670" y="3480"/>
                    <a:pt x="9652" y="3476"/>
                  </a:cubicBezTo>
                  <a:cubicBezTo>
                    <a:pt x="9569" y="3457"/>
                    <a:pt x="9502" y="3398"/>
                    <a:pt x="9440" y="3339"/>
                  </a:cubicBezTo>
                  <a:cubicBezTo>
                    <a:pt x="9417" y="3318"/>
                    <a:pt x="9395" y="3297"/>
                    <a:pt x="9373" y="3277"/>
                  </a:cubicBezTo>
                  <a:cubicBezTo>
                    <a:pt x="8889" y="2815"/>
                    <a:pt x="8447" y="2318"/>
                    <a:pt x="8118" y="1735"/>
                  </a:cubicBezTo>
                  <a:cubicBezTo>
                    <a:pt x="8084" y="1675"/>
                    <a:pt x="8051" y="1615"/>
                    <a:pt x="8019" y="1555"/>
                  </a:cubicBezTo>
                  <a:cubicBezTo>
                    <a:pt x="7883" y="1302"/>
                    <a:pt x="7749" y="1048"/>
                    <a:pt x="7619" y="792"/>
                  </a:cubicBezTo>
                  <a:cubicBezTo>
                    <a:pt x="7559" y="673"/>
                    <a:pt x="7499" y="553"/>
                    <a:pt x="7443" y="431"/>
                  </a:cubicBezTo>
                  <a:cubicBezTo>
                    <a:pt x="7395" y="328"/>
                    <a:pt x="7379" y="223"/>
                    <a:pt x="7339" y="119"/>
                  </a:cubicBezTo>
                  <a:cubicBezTo>
                    <a:pt x="7088" y="190"/>
                    <a:pt x="6828" y="230"/>
                    <a:pt x="6567" y="241"/>
                  </a:cubicBezTo>
                  <a:cubicBezTo>
                    <a:pt x="6562" y="241"/>
                    <a:pt x="6557" y="241"/>
                    <a:pt x="6551" y="241"/>
                  </a:cubicBezTo>
                  <a:cubicBezTo>
                    <a:pt x="6450" y="241"/>
                    <a:pt x="6269" y="206"/>
                    <a:pt x="6127" y="206"/>
                  </a:cubicBezTo>
                  <a:cubicBezTo>
                    <a:pt x="6068" y="206"/>
                    <a:pt x="6016" y="212"/>
                    <a:pt x="5979" y="228"/>
                  </a:cubicBezTo>
                  <a:cubicBezTo>
                    <a:pt x="5844" y="203"/>
                    <a:pt x="5709" y="190"/>
                    <a:pt x="5572" y="190"/>
                  </a:cubicBezTo>
                  <a:cubicBezTo>
                    <a:pt x="5463" y="190"/>
                    <a:pt x="5353" y="199"/>
                    <a:pt x="5243" y="215"/>
                  </a:cubicBezTo>
                  <a:cubicBezTo>
                    <a:pt x="4873" y="272"/>
                    <a:pt x="4535" y="451"/>
                    <a:pt x="4210" y="637"/>
                  </a:cubicBezTo>
                  <a:cubicBezTo>
                    <a:pt x="3267" y="1179"/>
                    <a:pt x="2408" y="1930"/>
                    <a:pt x="1583" y="2646"/>
                  </a:cubicBezTo>
                  <a:cubicBezTo>
                    <a:pt x="1270" y="2918"/>
                    <a:pt x="962" y="3199"/>
                    <a:pt x="660" y="3484"/>
                  </a:cubicBezTo>
                  <a:cubicBezTo>
                    <a:pt x="505" y="3631"/>
                    <a:pt x="351" y="3779"/>
                    <a:pt x="200" y="3930"/>
                  </a:cubicBezTo>
                  <a:cubicBezTo>
                    <a:pt x="46" y="4082"/>
                    <a:pt x="0" y="4166"/>
                    <a:pt x="141" y="4360"/>
                  </a:cubicBezTo>
                  <a:cubicBezTo>
                    <a:pt x="625" y="5025"/>
                    <a:pt x="1119" y="5717"/>
                    <a:pt x="1676" y="6325"/>
                  </a:cubicBezTo>
                  <a:cubicBezTo>
                    <a:pt x="1821" y="6483"/>
                    <a:pt x="1979" y="6635"/>
                    <a:pt x="2176" y="6720"/>
                  </a:cubicBezTo>
                  <a:cubicBezTo>
                    <a:pt x="2200" y="6730"/>
                    <a:pt x="2226" y="6740"/>
                    <a:pt x="2252" y="6740"/>
                  </a:cubicBezTo>
                  <a:cubicBezTo>
                    <a:pt x="2259" y="6740"/>
                    <a:pt x="2267" y="6739"/>
                    <a:pt x="2274" y="6738"/>
                  </a:cubicBezTo>
                  <a:cubicBezTo>
                    <a:pt x="2305" y="6731"/>
                    <a:pt x="2329" y="6710"/>
                    <a:pt x="2353" y="6690"/>
                  </a:cubicBezTo>
                  <a:cubicBezTo>
                    <a:pt x="2846" y="6249"/>
                    <a:pt x="3409" y="5889"/>
                    <a:pt x="3932" y="5485"/>
                  </a:cubicBezTo>
                  <a:cubicBezTo>
                    <a:pt x="4019" y="5421"/>
                    <a:pt x="4106" y="5356"/>
                    <a:pt x="4193" y="5291"/>
                  </a:cubicBezTo>
                  <a:lnTo>
                    <a:pt x="4193" y="5291"/>
                  </a:lnTo>
                  <a:cubicBezTo>
                    <a:pt x="3931" y="5999"/>
                    <a:pt x="3737" y="6696"/>
                    <a:pt x="3847" y="7544"/>
                  </a:cubicBezTo>
                  <a:cubicBezTo>
                    <a:pt x="3946" y="8303"/>
                    <a:pt x="4190" y="9119"/>
                    <a:pt x="4472" y="9830"/>
                  </a:cubicBezTo>
                  <a:cubicBezTo>
                    <a:pt x="4851" y="10788"/>
                    <a:pt x="5003" y="11816"/>
                    <a:pt x="5360" y="12780"/>
                  </a:cubicBezTo>
                  <a:cubicBezTo>
                    <a:pt x="5660" y="13593"/>
                    <a:pt x="6030" y="13881"/>
                    <a:pt x="6855" y="14068"/>
                  </a:cubicBezTo>
                  <a:cubicBezTo>
                    <a:pt x="7662" y="14252"/>
                    <a:pt x="8482" y="14325"/>
                    <a:pt x="9305" y="14325"/>
                  </a:cubicBezTo>
                  <a:cubicBezTo>
                    <a:pt x="10598" y="14325"/>
                    <a:pt x="11897" y="14144"/>
                    <a:pt x="13162" y="13920"/>
                  </a:cubicBezTo>
                  <a:cubicBezTo>
                    <a:pt x="13888" y="13793"/>
                    <a:pt x="14142" y="13753"/>
                    <a:pt x="14346" y="13023"/>
                  </a:cubicBezTo>
                  <a:cubicBezTo>
                    <a:pt x="14518" y="12406"/>
                    <a:pt x="14597" y="11768"/>
                    <a:pt x="14674" y="11133"/>
                  </a:cubicBezTo>
                  <a:cubicBezTo>
                    <a:pt x="14698" y="10938"/>
                    <a:pt x="14731" y="10749"/>
                    <a:pt x="14771" y="10563"/>
                  </a:cubicBezTo>
                  <a:cubicBezTo>
                    <a:pt x="14885" y="10036"/>
                    <a:pt x="15058" y="9534"/>
                    <a:pt x="15241" y="9013"/>
                  </a:cubicBezTo>
                  <a:cubicBezTo>
                    <a:pt x="15475" y="8341"/>
                    <a:pt x="15690" y="7625"/>
                    <a:pt x="15723" y="6909"/>
                  </a:cubicBezTo>
                  <a:cubicBezTo>
                    <a:pt x="15753" y="6277"/>
                    <a:pt x="15479" y="5617"/>
                    <a:pt x="15312" y="5003"/>
                  </a:cubicBezTo>
                  <a:cubicBezTo>
                    <a:pt x="15294" y="4938"/>
                    <a:pt x="15277" y="4872"/>
                    <a:pt x="15258" y="4806"/>
                  </a:cubicBezTo>
                  <a:lnTo>
                    <a:pt x="15258" y="4806"/>
                  </a:lnTo>
                  <a:cubicBezTo>
                    <a:pt x="15580" y="5095"/>
                    <a:pt x="15925" y="5361"/>
                    <a:pt x="16271" y="5616"/>
                  </a:cubicBezTo>
                  <a:cubicBezTo>
                    <a:pt x="16794" y="6021"/>
                    <a:pt x="17358" y="6381"/>
                    <a:pt x="17852" y="6821"/>
                  </a:cubicBezTo>
                  <a:cubicBezTo>
                    <a:pt x="17874" y="6841"/>
                    <a:pt x="17899" y="6862"/>
                    <a:pt x="17929" y="6869"/>
                  </a:cubicBezTo>
                  <a:cubicBezTo>
                    <a:pt x="17936" y="6871"/>
                    <a:pt x="17943" y="6872"/>
                    <a:pt x="17950" y="6872"/>
                  </a:cubicBezTo>
                  <a:cubicBezTo>
                    <a:pt x="17977" y="6872"/>
                    <a:pt x="18003" y="6862"/>
                    <a:pt x="18028" y="6851"/>
                  </a:cubicBezTo>
                  <a:cubicBezTo>
                    <a:pt x="18224" y="6767"/>
                    <a:pt x="18383" y="6614"/>
                    <a:pt x="18528" y="6456"/>
                  </a:cubicBezTo>
                  <a:cubicBezTo>
                    <a:pt x="19085" y="5848"/>
                    <a:pt x="19579" y="5157"/>
                    <a:pt x="20063" y="4491"/>
                  </a:cubicBezTo>
                  <a:cubicBezTo>
                    <a:pt x="20204" y="4298"/>
                    <a:pt x="20158" y="4214"/>
                    <a:pt x="20004" y="4061"/>
                  </a:cubicBezTo>
                  <a:cubicBezTo>
                    <a:pt x="19852" y="3911"/>
                    <a:pt x="19699" y="3763"/>
                    <a:pt x="19545" y="3616"/>
                  </a:cubicBezTo>
                  <a:cubicBezTo>
                    <a:pt x="19242" y="3330"/>
                    <a:pt x="18934" y="3050"/>
                    <a:pt x="18620" y="2777"/>
                  </a:cubicBezTo>
                  <a:cubicBezTo>
                    <a:pt x="17797" y="2062"/>
                    <a:pt x="16937" y="1311"/>
                    <a:pt x="15993" y="768"/>
                  </a:cubicBezTo>
                  <a:cubicBezTo>
                    <a:pt x="15670" y="582"/>
                    <a:pt x="15331" y="404"/>
                    <a:pt x="14961" y="347"/>
                  </a:cubicBezTo>
                  <a:cubicBezTo>
                    <a:pt x="14849" y="330"/>
                    <a:pt x="14738" y="321"/>
                    <a:pt x="14627" y="321"/>
                  </a:cubicBezTo>
                  <a:cubicBezTo>
                    <a:pt x="14430" y="321"/>
                    <a:pt x="14236" y="348"/>
                    <a:pt x="14040" y="400"/>
                  </a:cubicBezTo>
                  <a:cubicBezTo>
                    <a:pt x="14030" y="404"/>
                    <a:pt x="14018" y="408"/>
                    <a:pt x="14011" y="416"/>
                  </a:cubicBezTo>
                  <a:cubicBezTo>
                    <a:pt x="13695" y="375"/>
                    <a:pt x="13385" y="349"/>
                    <a:pt x="13079" y="251"/>
                  </a:cubicBezTo>
                  <a:cubicBezTo>
                    <a:pt x="13034" y="237"/>
                    <a:pt x="12501" y="74"/>
                    <a:pt x="12546" y="0"/>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993;p38">
              <a:extLst>
                <a:ext uri="{FF2B5EF4-FFF2-40B4-BE49-F238E27FC236}">
                  <a16:creationId xmlns:a16="http://schemas.microsoft.com/office/drawing/2014/main" id="{0A46C98B-9073-4158-F31C-195BA7ADA900}"/>
                </a:ext>
              </a:extLst>
            </p:cNvPr>
            <p:cNvSpPr/>
            <p:nvPr/>
          </p:nvSpPr>
          <p:spPr>
            <a:xfrm>
              <a:off x="4496746" y="1757470"/>
              <a:ext cx="37124" cy="107321"/>
            </a:xfrm>
            <a:custGeom>
              <a:avLst/>
              <a:gdLst/>
              <a:ahLst/>
              <a:cxnLst/>
              <a:rect l="l" t="t" r="r" b="b"/>
              <a:pathLst>
                <a:path w="495" h="1431" fill="none" extrusionOk="0">
                  <a:moveTo>
                    <a:pt x="0" y="1431"/>
                  </a:moveTo>
                  <a:cubicBezTo>
                    <a:pt x="128" y="1361"/>
                    <a:pt x="253" y="1288"/>
                    <a:pt x="377" y="1211"/>
                  </a:cubicBezTo>
                  <a:cubicBezTo>
                    <a:pt x="431" y="1177"/>
                    <a:pt x="494" y="1120"/>
                    <a:pt x="470" y="1061"/>
                  </a:cubicBezTo>
                  <a:cubicBezTo>
                    <a:pt x="463" y="1042"/>
                    <a:pt x="448" y="1028"/>
                    <a:pt x="434" y="1014"/>
                  </a:cubicBezTo>
                  <a:cubicBezTo>
                    <a:pt x="176" y="752"/>
                    <a:pt x="52" y="364"/>
                    <a:pt x="112" y="1"/>
                  </a:cubicBezTo>
                </a:path>
              </a:pathLst>
            </a:custGeom>
            <a:noFill/>
            <a:ln w="9525" cap="flat" cmpd="sng">
              <a:solidFill>
                <a:srgbClr val="F18C8E"/>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994;p38">
              <a:extLst>
                <a:ext uri="{FF2B5EF4-FFF2-40B4-BE49-F238E27FC236}">
                  <a16:creationId xmlns:a16="http://schemas.microsoft.com/office/drawing/2014/main" id="{1FEBDED1-99ED-9D1E-E2DB-A203D0DE45BA}"/>
                </a:ext>
              </a:extLst>
            </p:cNvPr>
            <p:cNvSpPr/>
            <p:nvPr/>
          </p:nvSpPr>
          <p:spPr>
            <a:xfrm>
              <a:off x="4427222" y="1914593"/>
              <a:ext cx="151570" cy="47023"/>
            </a:xfrm>
            <a:custGeom>
              <a:avLst/>
              <a:gdLst/>
              <a:ahLst/>
              <a:cxnLst/>
              <a:rect l="l" t="t" r="r" b="b"/>
              <a:pathLst>
                <a:path w="2021" h="627" fill="none" extrusionOk="0">
                  <a:moveTo>
                    <a:pt x="1" y="144"/>
                  </a:moveTo>
                  <a:cubicBezTo>
                    <a:pt x="250" y="451"/>
                    <a:pt x="654" y="626"/>
                    <a:pt x="1048" y="598"/>
                  </a:cubicBezTo>
                  <a:cubicBezTo>
                    <a:pt x="1442" y="570"/>
                    <a:pt x="1818" y="339"/>
                    <a:pt x="2020" y="0"/>
                  </a:cubicBezTo>
                </a:path>
              </a:pathLst>
            </a:custGeom>
            <a:noFill/>
            <a:ln w="9525" cap="flat" cmpd="sng">
              <a:solidFill>
                <a:srgbClr val="F18C8E"/>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995;p38">
              <a:extLst>
                <a:ext uri="{FF2B5EF4-FFF2-40B4-BE49-F238E27FC236}">
                  <a16:creationId xmlns:a16="http://schemas.microsoft.com/office/drawing/2014/main" id="{2F71397A-D283-C3AC-7124-17A736D1D078}"/>
                </a:ext>
              </a:extLst>
            </p:cNvPr>
            <p:cNvSpPr/>
            <p:nvPr/>
          </p:nvSpPr>
          <p:spPr>
            <a:xfrm>
              <a:off x="4225700" y="1752670"/>
              <a:ext cx="17399" cy="66748"/>
            </a:xfrm>
            <a:custGeom>
              <a:avLst/>
              <a:gdLst/>
              <a:ahLst/>
              <a:cxnLst/>
              <a:rect l="l" t="t" r="r" b="b"/>
              <a:pathLst>
                <a:path w="232" h="890" fill="none" extrusionOk="0">
                  <a:moveTo>
                    <a:pt x="0" y="0"/>
                  </a:moveTo>
                  <a:cubicBezTo>
                    <a:pt x="170" y="259"/>
                    <a:pt x="232" y="588"/>
                    <a:pt x="164" y="890"/>
                  </a:cubicBezTo>
                </a:path>
              </a:pathLst>
            </a:custGeom>
            <a:noFill/>
            <a:ln w="2900" cap="flat" cmpd="sng">
              <a:solidFill>
                <a:srgbClr val="F18C8E"/>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996;p38">
              <a:extLst>
                <a:ext uri="{FF2B5EF4-FFF2-40B4-BE49-F238E27FC236}">
                  <a16:creationId xmlns:a16="http://schemas.microsoft.com/office/drawing/2014/main" id="{D0B9743D-62BE-8919-3F23-BE2197B7B774}"/>
                </a:ext>
              </a:extLst>
            </p:cNvPr>
            <p:cNvSpPr/>
            <p:nvPr/>
          </p:nvSpPr>
          <p:spPr>
            <a:xfrm>
              <a:off x="4207025" y="1769170"/>
              <a:ext cx="31424" cy="20474"/>
            </a:xfrm>
            <a:custGeom>
              <a:avLst/>
              <a:gdLst/>
              <a:ahLst/>
              <a:cxnLst/>
              <a:rect l="l" t="t" r="r" b="b"/>
              <a:pathLst>
                <a:path w="419" h="273" fill="none" extrusionOk="0">
                  <a:moveTo>
                    <a:pt x="419" y="273"/>
                  </a:moveTo>
                  <a:cubicBezTo>
                    <a:pt x="391" y="215"/>
                    <a:pt x="362" y="157"/>
                    <a:pt x="320" y="108"/>
                  </a:cubicBezTo>
                  <a:cubicBezTo>
                    <a:pt x="279" y="59"/>
                    <a:pt x="223" y="18"/>
                    <a:pt x="160" y="9"/>
                  </a:cubicBezTo>
                  <a:cubicBezTo>
                    <a:pt x="103" y="0"/>
                    <a:pt x="44" y="16"/>
                    <a:pt x="0" y="52"/>
                  </a:cubicBezTo>
                </a:path>
              </a:pathLst>
            </a:custGeom>
            <a:noFill/>
            <a:ln w="2900" cap="flat" cmpd="sng">
              <a:solidFill>
                <a:srgbClr val="F18C8E"/>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97;p38">
              <a:extLst>
                <a:ext uri="{FF2B5EF4-FFF2-40B4-BE49-F238E27FC236}">
                  <a16:creationId xmlns:a16="http://schemas.microsoft.com/office/drawing/2014/main" id="{F83473AE-3E74-00AB-2EB2-1636818CC167}"/>
                </a:ext>
              </a:extLst>
            </p:cNvPr>
            <p:cNvSpPr/>
            <p:nvPr/>
          </p:nvSpPr>
          <p:spPr>
            <a:xfrm>
              <a:off x="4746493" y="1752670"/>
              <a:ext cx="17399" cy="66748"/>
            </a:xfrm>
            <a:custGeom>
              <a:avLst/>
              <a:gdLst/>
              <a:ahLst/>
              <a:cxnLst/>
              <a:rect l="l" t="t" r="r" b="b"/>
              <a:pathLst>
                <a:path w="232" h="890" fill="none" extrusionOk="0">
                  <a:moveTo>
                    <a:pt x="232" y="0"/>
                  </a:moveTo>
                  <a:cubicBezTo>
                    <a:pt x="61" y="259"/>
                    <a:pt x="0" y="588"/>
                    <a:pt x="67" y="890"/>
                  </a:cubicBezTo>
                </a:path>
              </a:pathLst>
            </a:custGeom>
            <a:noFill/>
            <a:ln w="2900" cap="flat" cmpd="sng">
              <a:solidFill>
                <a:srgbClr val="F18C8E"/>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98;p38">
              <a:extLst>
                <a:ext uri="{FF2B5EF4-FFF2-40B4-BE49-F238E27FC236}">
                  <a16:creationId xmlns:a16="http://schemas.microsoft.com/office/drawing/2014/main" id="{ECB5C7F4-7A73-47B6-E2F8-D54F6EFA27AC}"/>
                </a:ext>
              </a:extLst>
            </p:cNvPr>
            <p:cNvSpPr/>
            <p:nvPr/>
          </p:nvSpPr>
          <p:spPr>
            <a:xfrm>
              <a:off x="4751068" y="1769170"/>
              <a:ext cx="31499" cy="20474"/>
            </a:xfrm>
            <a:custGeom>
              <a:avLst/>
              <a:gdLst/>
              <a:ahLst/>
              <a:cxnLst/>
              <a:rect l="l" t="t" r="r" b="b"/>
              <a:pathLst>
                <a:path w="420" h="273" fill="none" extrusionOk="0">
                  <a:moveTo>
                    <a:pt x="0" y="273"/>
                  </a:moveTo>
                  <a:cubicBezTo>
                    <a:pt x="29" y="215"/>
                    <a:pt x="58" y="157"/>
                    <a:pt x="100" y="108"/>
                  </a:cubicBezTo>
                  <a:cubicBezTo>
                    <a:pt x="141" y="59"/>
                    <a:pt x="196" y="18"/>
                    <a:pt x="260" y="9"/>
                  </a:cubicBezTo>
                  <a:cubicBezTo>
                    <a:pt x="315" y="0"/>
                    <a:pt x="376" y="16"/>
                    <a:pt x="419" y="52"/>
                  </a:cubicBezTo>
                </a:path>
              </a:pathLst>
            </a:custGeom>
            <a:noFill/>
            <a:ln w="2900" cap="flat" cmpd="sng">
              <a:solidFill>
                <a:srgbClr val="F18C8E"/>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99;p38">
              <a:extLst>
                <a:ext uri="{FF2B5EF4-FFF2-40B4-BE49-F238E27FC236}">
                  <a16:creationId xmlns:a16="http://schemas.microsoft.com/office/drawing/2014/main" id="{E58D8F38-90C7-BB6D-0FD2-CA3DB7EF91F1}"/>
                </a:ext>
              </a:extLst>
            </p:cNvPr>
            <p:cNvSpPr/>
            <p:nvPr/>
          </p:nvSpPr>
          <p:spPr>
            <a:xfrm>
              <a:off x="4342323" y="1656071"/>
              <a:ext cx="81597" cy="24974"/>
            </a:xfrm>
            <a:custGeom>
              <a:avLst/>
              <a:gdLst/>
              <a:ahLst/>
              <a:cxnLst/>
              <a:rect l="l" t="t" r="r" b="b"/>
              <a:pathLst>
                <a:path w="1088" h="333" fill="none" extrusionOk="0">
                  <a:moveTo>
                    <a:pt x="0" y="333"/>
                  </a:moveTo>
                  <a:cubicBezTo>
                    <a:pt x="43" y="229"/>
                    <a:pt x="141" y="150"/>
                    <a:pt x="252" y="106"/>
                  </a:cubicBezTo>
                  <a:cubicBezTo>
                    <a:pt x="519" y="0"/>
                    <a:pt x="897" y="39"/>
                    <a:pt x="1087" y="254"/>
                  </a:cubicBezTo>
                </a:path>
              </a:pathLst>
            </a:custGeom>
            <a:noFill/>
            <a:ln w="9525"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2000;p38">
              <a:extLst>
                <a:ext uri="{FF2B5EF4-FFF2-40B4-BE49-F238E27FC236}">
                  <a16:creationId xmlns:a16="http://schemas.microsoft.com/office/drawing/2014/main" id="{58C37BD0-4844-7E2E-DA5D-4E14584750B3}"/>
                </a:ext>
              </a:extLst>
            </p:cNvPr>
            <p:cNvSpPr/>
            <p:nvPr/>
          </p:nvSpPr>
          <p:spPr>
            <a:xfrm>
              <a:off x="4359573" y="1714195"/>
              <a:ext cx="46798" cy="59173"/>
            </a:xfrm>
            <a:custGeom>
              <a:avLst/>
              <a:gdLst/>
              <a:ahLst/>
              <a:cxnLst/>
              <a:rect l="l" t="t" r="r" b="b"/>
              <a:pathLst>
                <a:path w="624" h="789" extrusionOk="0">
                  <a:moveTo>
                    <a:pt x="317" y="0"/>
                  </a:moveTo>
                  <a:cubicBezTo>
                    <a:pt x="291" y="0"/>
                    <a:pt x="265" y="5"/>
                    <a:pt x="239" y="15"/>
                  </a:cubicBezTo>
                  <a:cubicBezTo>
                    <a:pt x="12" y="102"/>
                    <a:pt x="1" y="330"/>
                    <a:pt x="49" y="520"/>
                  </a:cubicBezTo>
                  <a:cubicBezTo>
                    <a:pt x="64" y="585"/>
                    <a:pt x="89" y="648"/>
                    <a:pt x="133" y="700"/>
                  </a:cubicBezTo>
                  <a:cubicBezTo>
                    <a:pt x="177" y="751"/>
                    <a:pt x="243" y="788"/>
                    <a:pt x="314" y="788"/>
                  </a:cubicBezTo>
                  <a:cubicBezTo>
                    <a:pt x="315" y="788"/>
                    <a:pt x="317" y="788"/>
                    <a:pt x="319" y="788"/>
                  </a:cubicBezTo>
                  <a:cubicBezTo>
                    <a:pt x="433" y="786"/>
                    <a:pt x="518" y="689"/>
                    <a:pt x="560" y="592"/>
                  </a:cubicBezTo>
                  <a:cubicBezTo>
                    <a:pt x="623" y="441"/>
                    <a:pt x="616" y="259"/>
                    <a:pt x="528" y="118"/>
                  </a:cubicBezTo>
                  <a:cubicBezTo>
                    <a:pt x="485" y="49"/>
                    <a:pt x="402" y="0"/>
                    <a:pt x="317"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2001;p38">
              <a:extLst>
                <a:ext uri="{FF2B5EF4-FFF2-40B4-BE49-F238E27FC236}">
                  <a16:creationId xmlns:a16="http://schemas.microsoft.com/office/drawing/2014/main" id="{1B4D27E4-8FD8-D5B6-D62F-46339947F5CE}"/>
                </a:ext>
              </a:extLst>
            </p:cNvPr>
            <p:cNvSpPr/>
            <p:nvPr/>
          </p:nvSpPr>
          <p:spPr>
            <a:xfrm>
              <a:off x="4579995" y="1656071"/>
              <a:ext cx="81597" cy="24974"/>
            </a:xfrm>
            <a:custGeom>
              <a:avLst/>
              <a:gdLst/>
              <a:ahLst/>
              <a:cxnLst/>
              <a:rect l="l" t="t" r="r" b="b"/>
              <a:pathLst>
                <a:path w="1088" h="333" fill="none" extrusionOk="0">
                  <a:moveTo>
                    <a:pt x="1088" y="333"/>
                  </a:moveTo>
                  <a:cubicBezTo>
                    <a:pt x="1046" y="229"/>
                    <a:pt x="947" y="150"/>
                    <a:pt x="836" y="106"/>
                  </a:cubicBezTo>
                  <a:cubicBezTo>
                    <a:pt x="570" y="0"/>
                    <a:pt x="191" y="39"/>
                    <a:pt x="1" y="254"/>
                  </a:cubicBezTo>
                </a:path>
              </a:pathLst>
            </a:custGeom>
            <a:noFill/>
            <a:ln w="9525"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2002;p38">
              <a:extLst>
                <a:ext uri="{FF2B5EF4-FFF2-40B4-BE49-F238E27FC236}">
                  <a16:creationId xmlns:a16="http://schemas.microsoft.com/office/drawing/2014/main" id="{916D25DB-714E-999F-D0BF-EE7DF60DA375}"/>
                </a:ext>
              </a:extLst>
            </p:cNvPr>
            <p:cNvSpPr/>
            <p:nvPr/>
          </p:nvSpPr>
          <p:spPr>
            <a:xfrm>
              <a:off x="4597545" y="1714195"/>
              <a:ext cx="46798" cy="59173"/>
            </a:xfrm>
            <a:custGeom>
              <a:avLst/>
              <a:gdLst/>
              <a:ahLst/>
              <a:cxnLst/>
              <a:rect l="l" t="t" r="r" b="b"/>
              <a:pathLst>
                <a:path w="624" h="789" extrusionOk="0">
                  <a:moveTo>
                    <a:pt x="307" y="0"/>
                  </a:moveTo>
                  <a:cubicBezTo>
                    <a:pt x="221" y="0"/>
                    <a:pt x="139" y="49"/>
                    <a:pt x="96" y="118"/>
                  </a:cubicBezTo>
                  <a:cubicBezTo>
                    <a:pt x="8" y="259"/>
                    <a:pt x="1" y="441"/>
                    <a:pt x="65" y="592"/>
                  </a:cubicBezTo>
                  <a:cubicBezTo>
                    <a:pt x="106" y="689"/>
                    <a:pt x="192" y="786"/>
                    <a:pt x="306" y="788"/>
                  </a:cubicBezTo>
                  <a:cubicBezTo>
                    <a:pt x="308" y="788"/>
                    <a:pt x="309" y="788"/>
                    <a:pt x="311" y="788"/>
                  </a:cubicBezTo>
                  <a:cubicBezTo>
                    <a:pt x="381" y="788"/>
                    <a:pt x="447" y="751"/>
                    <a:pt x="491" y="700"/>
                  </a:cubicBezTo>
                  <a:cubicBezTo>
                    <a:pt x="536" y="648"/>
                    <a:pt x="559" y="585"/>
                    <a:pt x="576" y="520"/>
                  </a:cubicBezTo>
                  <a:cubicBezTo>
                    <a:pt x="623" y="330"/>
                    <a:pt x="613" y="102"/>
                    <a:pt x="386" y="15"/>
                  </a:cubicBezTo>
                  <a:cubicBezTo>
                    <a:pt x="360" y="5"/>
                    <a:pt x="334" y="0"/>
                    <a:pt x="307"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2003;p38">
              <a:extLst>
                <a:ext uri="{FF2B5EF4-FFF2-40B4-BE49-F238E27FC236}">
                  <a16:creationId xmlns:a16="http://schemas.microsoft.com/office/drawing/2014/main" id="{9651EA11-2E59-AFF1-2DAA-E9D7D0265F6E}"/>
                </a:ext>
              </a:extLst>
            </p:cNvPr>
            <p:cNvSpPr/>
            <p:nvPr/>
          </p:nvSpPr>
          <p:spPr>
            <a:xfrm>
              <a:off x="4759093" y="3292399"/>
              <a:ext cx="291890" cy="270816"/>
            </a:xfrm>
            <a:custGeom>
              <a:avLst/>
              <a:gdLst/>
              <a:ahLst/>
              <a:cxnLst/>
              <a:rect l="l" t="t" r="r" b="b"/>
              <a:pathLst>
                <a:path w="3892" h="3611" extrusionOk="0">
                  <a:moveTo>
                    <a:pt x="413" y="0"/>
                  </a:moveTo>
                  <a:cubicBezTo>
                    <a:pt x="385" y="0"/>
                    <a:pt x="358" y="4"/>
                    <a:pt x="332" y="15"/>
                  </a:cubicBezTo>
                  <a:cubicBezTo>
                    <a:pt x="287" y="35"/>
                    <a:pt x="247" y="88"/>
                    <a:pt x="256" y="141"/>
                  </a:cubicBezTo>
                  <a:cubicBezTo>
                    <a:pt x="261" y="177"/>
                    <a:pt x="286" y="203"/>
                    <a:pt x="312" y="225"/>
                  </a:cubicBezTo>
                  <a:cubicBezTo>
                    <a:pt x="466" y="354"/>
                    <a:pt x="666" y="395"/>
                    <a:pt x="855" y="448"/>
                  </a:cubicBezTo>
                  <a:cubicBezTo>
                    <a:pt x="1243" y="546"/>
                    <a:pt x="1575" y="741"/>
                    <a:pt x="1881" y="1005"/>
                  </a:cubicBezTo>
                  <a:cubicBezTo>
                    <a:pt x="1543" y="962"/>
                    <a:pt x="1202" y="918"/>
                    <a:pt x="861" y="918"/>
                  </a:cubicBezTo>
                  <a:cubicBezTo>
                    <a:pt x="648" y="918"/>
                    <a:pt x="436" y="935"/>
                    <a:pt x="224" y="979"/>
                  </a:cubicBezTo>
                  <a:cubicBezTo>
                    <a:pt x="150" y="994"/>
                    <a:pt x="1" y="1036"/>
                    <a:pt x="1" y="1149"/>
                  </a:cubicBezTo>
                  <a:cubicBezTo>
                    <a:pt x="2" y="1246"/>
                    <a:pt x="116" y="1243"/>
                    <a:pt x="180" y="1254"/>
                  </a:cubicBezTo>
                  <a:cubicBezTo>
                    <a:pt x="130" y="1280"/>
                    <a:pt x="114" y="1346"/>
                    <a:pt x="120" y="1400"/>
                  </a:cubicBezTo>
                  <a:cubicBezTo>
                    <a:pt x="134" y="1522"/>
                    <a:pt x="168" y="1599"/>
                    <a:pt x="273" y="1647"/>
                  </a:cubicBezTo>
                  <a:cubicBezTo>
                    <a:pt x="351" y="1682"/>
                    <a:pt x="437" y="1691"/>
                    <a:pt x="524" y="1691"/>
                  </a:cubicBezTo>
                  <a:cubicBezTo>
                    <a:pt x="581" y="1691"/>
                    <a:pt x="638" y="1688"/>
                    <a:pt x="695" y="1684"/>
                  </a:cubicBezTo>
                  <a:cubicBezTo>
                    <a:pt x="762" y="1681"/>
                    <a:pt x="829" y="1679"/>
                    <a:pt x="896" y="1679"/>
                  </a:cubicBezTo>
                  <a:cubicBezTo>
                    <a:pt x="1219" y="1679"/>
                    <a:pt x="1540" y="1718"/>
                    <a:pt x="1853" y="1794"/>
                  </a:cubicBezTo>
                  <a:cubicBezTo>
                    <a:pt x="1581" y="1821"/>
                    <a:pt x="1306" y="1897"/>
                    <a:pt x="1066" y="2057"/>
                  </a:cubicBezTo>
                  <a:cubicBezTo>
                    <a:pt x="946" y="2137"/>
                    <a:pt x="837" y="2236"/>
                    <a:pt x="745" y="2354"/>
                  </a:cubicBezTo>
                  <a:cubicBezTo>
                    <a:pt x="710" y="2400"/>
                    <a:pt x="631" y="2487"/>
                    <a:pt x="630" y="2551"/>
                  </a:cubicBezTo>
                  <a:cubicBezTo>
                    <a:pt x="630" y="2605"/>
                    <a:pt x="660" y="2629"/>
                    <a:pt x="699" y="2629"/>
                  </a:cubicBezTo>
                  <a:cubicBezTo>
                    <a:pt x="714" y="2629"/>
                    <a:pt x="731" y="2625"/>
                    <a:pt x="748" y="2618"/>
                  </a:cubicBezTo>
                  <a:cubicBezTo>
                    <a:pt x="944" y="2528"/>
                    <a:pt x="1117" y="2377"/>
                    <a:pt x="1316" y="2294"/>
                  </a:cubicBezTo>
                  <a:cubicBezTo>
                    <a:pt x="1349" y="2281"/>
                    <a:pt x="1383" y="2269"/>
                    <a:pt x="1418" y="2265"/>
                  </a:cubicBezTo>
                  <a:cubicBezTo>
                    <a:pt x="1425" y="2264"/>
                    <a:pt x="1432" y="2264"/>
                    <a:pt x="1439" y="2264"/>
                  </a:cubicBezTo>
                  <a:cubicBezTo>
                    <a:pt x="1564" y="2264"/>
                    <a:pt x="1704" y="2364"/>
                    <a:pt x="1802" y="2435"/>
                  </a:cubicBezTo>
                  <a:cubicBezTo>
                    <a:pt x="1923" y="2523"/>
                    <a:pt x="2029" y="2634"/>
                    <a:pt x="2138" y="2738"/>
                  </a:cubicBezTo>
                  <a:cubicBezTo>
                    <a:pt x="2358" y="2950"/>
                    <a:pt x="2579" y="3163"/>
                    <a:pt x="2800" y="3375"/>
                  </a:cubicBezTo>
                  <a:cubicBezTo>
                    <a:pt x="2913" y="3483"/>
                    <a:pt x="3036" y="3596"/>
                    <a:pt x="3188" y="3609"/>
                  </a:cubicBezTo>
                  <a:cubicBezTo>
                    <a:pt x="3197" y="3610"/>
                    <a:pt x="3207" y="3610"/>
                    <a:pt x="3217" y="3610"/>
                  </a:cubicBezTo>
                  <a:cubicBezTo>
                    <a:pt x="3405" y="3610"/>
                    <a:pt x="3580" y="3455"/>
                    <a:pt x="3693" y="3277"/>
                  </a:cubicBezTo>
                  <a:cubicBezTo>
                    <a:pt x="3817" y="3084"/>
                    <a:pt x="3891" y="2822"/>
                    <a:pt x="3845" y="2595"/>
                  </a:cubicBezTo>
                  <a:cubicBezTo>
                    <a:pt x="3791" y="2333"/>
                    <a:pt x="3572" y="2263"/>
                    <a:pt x="3391" y="2124"/>
                  </a:cubicBezTo>
                  <a:cubicBezTo>
                    <a:pt x="2975" y="1803"/>
                    <a:pt x="2614" y="1397"/>
                    <a:pt x="2331" y="930"/>
                  </a:cubicBezTo>
                  <a:cubicBezTo>
                    <a:pt x="2160" y="647"/>
                    <a:pt x="2000" y="325"/>
                    <a:pt x="1716" y="192"/>
                  </a:cubicBezTo>
                  <a:cubicBezTo>
                    <a:pt x="1598" y="137"/>
                    <a:pt x="1467" y="120"/>
                    <a:pt x="1337" y="104"/>
                  </a:cubicBezTo>
                  <a:cubicBezTo>
                    <a:pt x="1051" y="68"/>
                    <a:pt x="765" y="35"/>
                    <a:pt x="477" y="5"/>
                  </a:cubicBezTo>
                  <a:cubicBezTo>
                    <a:pt x="456" y="3"/>
                    <a:pt x="434" y="0"/>
                    <a:pt x="413"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2004;p38">
              <a:extLst>
                <a:ext uri="{FF2B5EF4-FFF2-40B4-BE49-F238E27FC236}">
                  <a16:creationId xmlns:a16="http://schemas.microsoft.com/office/drawing/2014/main" id="{3C138F7E-9AFF-3BE8-8ED2-F42B6336BDC1}"/>
                </a:ext>
              </a:extLst>
            </p:cNvPr>
            <p:cNvSpPr/>
            <p:nvPr/>
          </p:nvSpPr>
          <p:spPr>
            <a:xfrm>
              <a:off x="4010827" y="3292399"/>
              <a:ext cx="291890" cy="270816"/>
            </a:xfrm>
            <a:custGeom>
              <a:avLst/>
              <a:gdLst/>
              <a:ahLst/>
              <a:cxnLst/>
              <a:rect l="l" t="t" r="r" b="b"/>
              <a:pathLst>
                <a:path w="3892" h="3611" extrusionOk="0">
                  <a:moveTo>
                    <a:pt x="3479" y="0"/>
                  </a:moveTo>
                  <a:cubicBezTo>
                    <a:pt x="3457" y="0"/>
                    <a:pt x="3436" y="3"/>
                    <a:pt x="3414" y="5"/>
                  </a:cubicBezTo>
                  <a:cubicBezTo>
                    <a:pt x="3127" y="35"/>
                    <a:pt x="2841" y="68"/>
                    <a:pt x="2554" y="104"/>
                  </a:cubicBezTo>
                  <a:cubicBezTo>
                    <a:pt x="2425" y="120"/>
                    <a:pt x="2294" y="137"/>
                    <a:pt x="2176" y="192"/>
                  </a:cubicBezTo>
                  <a:cubicBezTo>
                    <a:pt x="1892" y="325"/>
                    <a:pt x="1732" y="647"/>
                    <a:pt x="1561" y="930"/>
                  </a:cubicBezTo>
                  <a:cubicBezTo>
                    <a:pt x="1278" y="1397"/>
                    <a:pt x="916" y="1803"/>
                    <a:pt x="501" y="2124"/>
                  </a:cubicBezTo>
                  <a:cubicBezTo>
                    <a:pt x="320" y="2263"/>
                    <a:pt x="101" y="2333"/>
                    <a:pt x="47" y="2595"/>
                  </a:cubicBezTo>
                  <a:cubicBezTo>
                    <a:pt x="0" y="2822"/>
                    <a:pt x="75" y="3084"/>
                    <a:pt x="198" y="3277"/>
                  </a:cubicBezTo>
                  <a:cubicBezTo>
                    <a:pt x="311" y="3455"/>
                    <a:pt x="487" y="3610"/>
                    <a:pt x="675" y="3610"/>
                  </a:cubicBezTo>
                  <a:cubicBezTo>
                    <a:pt x="684" y="3610"/>
                    <a:pt x="694" y="3610"/>
                    <a:pt x="704" y="3609"/>
                  </a:cubicBezTo>
                  <a:cubicBezTo>
                    <a:pt x="856" y="3596"/>
                    <a:pt x="978" y="3483"/>
                    <a:pt x="1092" y="3375"/>
                  </a:cubicBezTo>
                  <a:cubicBezTo>
                    <a:pt x="1312" y="3163"/>
                    <a:pt x="1533" y="2950"/>
                    <a:pt x="1754" y="2738"/>
                  </a:cubicBezTo>
                  <a:cubicBezTo>
                    <a:pt x="1863" y="2634"/>
                    <a:pt x="1968" y="2523"/>
                    <a:pt x="2090" y="2435"/>
                  </a:cubicBezTo>
                  <a:cubicBezTo>
                    <a:pt x="2188" y="2364"/>
                    <a:pt x="2327" y="2264"/>
                    <a:pt x="2453" y="2264"/>
                  </a:cubicBezTo>
                  <a:cubicBezTo>
                    <a:pt x="2460" y="2264"/>
                    <a:pt x="2467" y="2264"/>
                    <a:pt x="2474" y="2265"/>
                  </a:cubicBezTo>
                  <a:cubicBezTo>
                    <a:pt x="2509" y="2269"/>
                    <a:pt x="2543" y="2281"/>
                    <a:pt x="2576" y="2294"/>
                  </a:cubicBezTo>
                  <a:cubicBezTo>
                    <a:pt x="2774" y="2377"/>
                    <a:pt x="2947" y="2528"/>
                    <a:pt x="3144" y="2618"/>
                  </a:cubicBezTo>
                  <a:cubicBezTo>
                    <a:pt x="3160" y="2625"/>
                    <a:pt x="3177" y="2629"/>
                    <a:pt x="3193" y="2629"/>
                  </a:cubicBezTo>
                  <a:cubicBezTo>
                    <a:pt x="3232" y="2629"/>
                    <a:pt x="3262" y="2605"/>
                    <a:pt x="3262" y="2551"/>
                  </a:cubicBezTo>
                  <a:cubicBezTo>
                    <a:pt x="3261" y="2487"/>
                    <a:pt x="3181" y="2400"/>
                    <a:pt x="3146" y="2354"/>
                  </a:cubicBezTo>
                  <a:cubicBezTo>
                    <a:pt x="3055" y="2236"/>
                    <a:pt x="2945" y="2137"/>
                    <a:pt x="2826" y="2057"/>
                  </a:cubicBezTo>
                  <a:cubicBezTo>
                    <a:pt x="2586" y="1897"/>
                    <a:pt x="2310" y="1821"/>
                    <a:pt x="2039" y="1794"/>
                  </a:cubicBezTo>
                  <a:cubicBezTo>
                    <a:pt x="2351" y="1718"/>
                    <a:pt x="2672" y="1679"/>
                    <a:pt x="2995" y="1679"/>
                  </a:cubicBezTo>
                  <a:cubicBezTo>
                    <a:pt x="3063" y="1679"/>
                    <a:pt x="3130" y="1681"/>
                    <a:pt x="3197" y="1684"/>
                  </a:cubicBezTo>
                  <a:cubicBezTo>
                    <a:pt x="3254" y="1688"/>
                    <a:pt x="3311" y="1691"/>
                    <a:pt x="3368" y="1691"/>
                  </a:cubicBezTo>
                  <a:cubicBezTo>
                    <a:pt x="3455" y="1691"/>
                    <a:pt x="3540" y="1682"/>
                    <a:pt x="3619" y="1647"/>
                  </a:cubicBezTo>
                  <a:cubicBezTo>
                    <a:pt x="3723" y="1599"/>
                    <a:pt x="3757" y="1522"/>
                    <a:pt x="3771" y="1400"/>
                  </a:cubicBezTo>
                  <a:cubicBezTo>
                    <a:pt x="3778" y="1346"/>
                    <a:pt x="3761" y="1280"/>
                    <a:pt x="3712" y="1254"/>
                  </a:cubicBezTo>
                  <a:cubicBezTo>
                    <a:pt x="3776" y="1243"/>
                    <a:pt x="3890" y="1246"/>
                    <a:pt x="3891" y="1149"/>
                  </a:cubicBezTo>
                  <a:cubicBezTo>
                    <a:pt x="3891" y="1036"/>
                    <a:pt x="3742" y="994"/>
                    <a:pt x="3668" y="979"/>
                  </a:cubicBezTo>
                  <a:cubicBezTo>
                    <a:pt x="3456" y="935"/>
                    <a:pt x="3243" y="918"/>
                    <a:pt x="3031" y="918"/>
                  </a:cubicBezTo>
                  <a:cubicBezTo>
                    <a:pt x="2690" y="918"/>
                    <a:pt x="2348" y="962"/>
                    <a:pt x="2010" y="1005"/>
                  </a:cubicBezTo>
                  <a:cubicBezTo>
                    <a:pt x="2317" y="741"/>
                    <a:pt x="2649" y="546"/>
                    <a:pt x="3036" y="448"/>
                  </a:cubicBezTo>
                  <a:cubicBezTo>
                    <a:pt x="3226" y="395"/>
                    <a:pt x="3426" y="354"/>
                    <a:pt x="3579" y="225"/>
                  </a:cubicBezTo>
                  <a:cubicBezTo>
                    <a:pt x="3606" y="203"/>
                    <a:pt x="3631" y="177"/>
                    <a:pt x="3636" y="141"/>
                  </a:cubicBezTo>
                  <a:cubicBezTo>
                    <a:pt x="3645" y="88"/>
                    <a:pt x="3605" y="35"/>
                    <a:pt x="3558" y="15"/>
                  </a:cubicBezTo>
                  <a:cubicBezTo>
                    <a:pt x="3533" y="4"/>
                    <a:pt x="3506" y="0"/>
                    <a:pt x="3479"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2005;p38">
              <a:extLst>
                <a:ext uri="{FF2B5EF4-FFF2-40B4-BE49-F238E27FC236}">
                  <a16:creationId xmlns:a16="http://schemas.microsoft.com/office/drawing/2014/main" id="{8B76BDC2-D6D1-D98D-9E79-96800DF10821}"/>
                </a:ext>
              </a:extLst>
            </p:cNvPr>
            <p:cNvSpPr/>
            <p:nvPr/>
          </p:nvSpPr>
          <p:spPr>
            <a:xfrm>
              <a:off x="4131651" y="1304926"/>
              <a:ext cx="654203" cy="504433"/>
            </a:xfrm>
            <a:custGeom>
              <a:avLst/>
              <a:gdLst/>
              <a:ahLst/>
              <a:cxnLst/>
              <a:rect l="l" t="t" r="r" b="b"/>
              <a:pathLst>
                <a:path w="8723" h="6726" extrusionOk="0">
                  <a:moveTo>
                    <a:pt x="4343" y="1"/>
                  </a:moveTo>
                  <a:cubicBezTo>
                    <a:pt x="4278" y="1"/>
                    <a:pt x="4213" y="3"/>
                    <a:pt x="4148" y="7"/>
                  </a:cubicBezTo>
                  <a:cubicBezTo>
                    <a:pt x="3634" y="37"/>
                    <a:pt x="3121" y="202"/>
                    <a:pt x="2703" y="505"/>
                  </a:cubicBezTo>
                  <a:cubicBezTo>
                    <a:pt x="2327" y="778"/>
                    <a:pt x="1963" y="1112"/>
                    <a:pt x="1754" y="1535"/>
                  </a:cubicBezTo>
                  <a:cubicBezTo>
                    <a:pt x="1739" y="1566"/>
                    <a:pt x="1721" y="1600"/>
                    <a:pt x="1690" y="1613"/>
                  </a:cubicBezTo>
                  <a:cubicBezTo>
                    <a:pt x="1673" y="1620"/>
                    <a:pt x="1655" y="1621"/>
                    <a:pt x="1637" y="1622"/>
                  </a:cubicBezTo>
                  <a:cubicBezTo>
                    <a:pt x="1388" y="1633"/>
                    <a:pt x="1134" y="1707"/>
                    <a:pt x="927" y="1852"/>
                  </a:cubicBezTo>
                  <a:cubicBezTo>
                    <a:pt x="696" y="2012"/>
                    <a:pt x="526" y="2247"/>
                    <a:pt x="394" y="2495"/>
                  </a:cubicBezTo>
                  <a:cubicBezTo>
                    <a:pt x="223" y="2816"/>
                    <a:pt x="109" y="3167"/>
                    <a:pt x="59" y="3527"/>
                  </a:cubicBezTo>
                  <a:cubicBezTo>
                    <a:pt x="0" y="3941"/>
                    <a:pt x="76" y="4165"/>
                    <a:pt x="261" y="4534"/>
                  </a:cubicBezTo>
                  <a:cubicBezTo>
                    <a:pt x="396" y="4805"/>
                    <a:pt x="670" y="4975"/>
                    <a:pt x="839" y="5224"/>
                  </a:cubicBezTo>
                  <a:cubicBezTo>
                    <a:pt x="976" y="5424"/>
                    <a:pt x="1167" y="5557"/>
                    <a:pt x="1288" y="5763"/>
                  </a:cubicBezTo>
                  <a:cubicBezTo>
                    <a:pt x="1320" y="5817"/>
                    <a:pt x="1347" y="5876"/>
                    <a:pt x="1367" y="5942"/>
                  </a:cubicBezTo>
                  <a:cubicBezTo>
                    <a:pt x="1410" y="6085"/>
                    <a:pt x="1424" y="6237"/>
                    <a:pt x="1470" y="6380"/>
                  </a:cubicBezTo>
                  <a:cubicBezTo>
                    <a:pt x="1503" y="6484"/>
                    <a:pt x="1553" y="6580"/>
                    <a:pt x="1603" y="6676"/>
                  </a:cubicBezTo>
                  <a:cubicBezTo>
                    <a:pt x="1613" y="6698"/>
                    <a:pt x="1627" y="6722"/>
                    <a:pt x="1651" y="6725"/>
                  </a:cubicBezTo>
                  <a:cubicBezTo>
                    <a:pt x="1652" y="6726"/>
                    <a:pt x="1654" y="6726"/>
                    <a:pt x="1656" y="6726"/>
                  </a:cubicBezTo>
                  <a:cubicBezTo>
                    <a:pt x="1691" y="6726"/>
                    <a:pt x="1709" y="6680"/>
                    <a:pt x="1714" y="6643"/>
                  </a:cubicBezTo>
                  <a:cubicBezTo>
                    <a:pt x="1768" y="6216"/>
                    <a:pt x="1633" y="5796"/>
                    <a:pt x="1625" y="5371"/>
                  </a:cubicBezTo>
                  <a:cubicBezTo>
                    <a:pt x="1618" y="4970"/>
                    <a:pt x="1790" y="4507"/>
                    <a:pt x="1959" y="4146"/>
                  </a:cubicBezTo>
                  <a:cubicBezTo>
                    <a:pt x="2056" y="3940"/>
                    <a:pt x="2125" y="3731"/>
                    <a:pt x="2181" y="3510"/>
                  </a:cubicBezTo>
                  <a:cubicBezTo>
                    <a:pt x="2228" y="3325"/>
                    <a:pt x="2360" y="2946"/>
                    <a:pt x="2292" y="2760"/>
                  </a:cubicBezTo>
                  <a:lnTo>
                    <a:pt x="2292" y="2760"/>
                  </a:lnTo>
                  <a:cubicBezTo>
                    <a:pt x="2400" y="3057"/>
                    <a:pt x="2709" y="3227"/>
                    <a:pt x="3001" y="3347"/>
                  </a:cubicBezTo>
                  <a:cubicBezTo>
                    <a:pt x="3620" y="3602"/>
                    <a:pt x="4281" y="3757"/>
                    <a:pt x="4949" y="3804"/>
                  </a:cubicBezTo>
                  <a:cubicBezTo>
                    <a:pt x="5051" y="3811"/>
                    <a:pt x="5153" y="3813"/>
                    <a:pt x="5255" y="3813"/>
                  </a:cubicBezTo>
                  <a:cubicBezTo>
                    <a:pt x="5464" y="3813"/>
                    <a:pt x="5672" y="3803"/>
                    <a:pt x="5879" y="3803"/>
                  </a:cubicBezTo>
                  <a:cubicBezTo>
                    <a:pt x="5932" y="3803"/>
                    <a:pt x="5986" y="3804"/>
                    <a:pt x="6039" y="3806"/>
                  </a:cubicBezTo>
                  <a:cubicBezTo>
                    <a:pt x="6646" y="3824"/>
                    <a:pt x="7236" y="4090"/>
                    <a:pt x="7620" y="4565"/>
                  </a:cubicBezTo>
                  <a:cubicBezTo>
                    <a:pt x="8086" y="5139"/>
                    <a:pt x="7890" y="5848"/>
                    <a:pt x="8072" y="6510"/>
                  </a:cubicBezTo>
                  <a:cubicBezTo>
                    <a:pt x="8087" y="6561"/>
                    <a:pt x="8117" y="6621"/>
                    <a:pt x="8169" y="6621"/>
                  </a:cubicBezTo>
                  <a:cubicBezTo>
                    <a:pt x="8170" y="6621"/>
                    <a:pt x="8171" y="6621"/>
                    <a:pt x="8173" y="6621"/>
                  </a:cubicBezTo>
                  <a:cubicBezTo>
                    <a:pt x="8220" y="6617"/>
                    <a:pt x="8246" y="6564"/>
                    <a:pt x="8259" y="6518"/>
                  </a:cubicBezTo>
                  <a:cubicBezTo>
                    <a:pt x="8336" y="6251"/>
                    <a:pt x="8313" y="5966"/>
                    <a:pt x="8372" y="5694"/>
                  </a:cubicBezTo>
                  <a:cubicBezTo>
                    <a:pt x="8402" y="5556"/>
                    <a:pt x="8452" y="5424"/>
                    <a:pt x="8495" y="5288"/>
                  </a:cubicBezTo>
                  <a:cubicBezTo>
                    <a:pt x="8602" y="4949"/>
                    <a:pt x="8723" y="4582"/>
                    <a:pt x="8718" y="4227"/>
                  </a:cubicBezTo>
                  <a:cubicBezTo>
                    <a:pt x="8712" y="3803"/>
                    <a:pt x="8648" y="3380"/>
                    <a:pt x="8504" y="2980"/>
                  </a:cubicBezTo>
                  <a:cubicBezTo>
                    <a:pt x="8319" y="2464"/>
                    <a:pt x="8030" y="1808"/>
                    <a:pt x="7632" y="1424"/>
                  </a:cubicBezTo>
                  <a:cubicBezTo>
                    <a:pt x="7230" y="1034"/>
                    <a:pt x="6750" y="724"/>
                    <a:pt x="6246" y="482"/>
                  </a:cubicBezTo>
                  <a:cubicBezTo>
                    <a:pt x="5652" y="196"/>
                    <a:pt x="5001" y="1"/>
                    <a:pt x="434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2006;p38">
              <a:extLst>
                <a:ext uri="{FF2B5EF4-FFF2-40B4-BE49-F238E27FC236}">
                  <a16:creationId xmlns:a16="http://schemas.microsoft.com/office/drawing/2014/main" id="{7623E199-B1CB-3381-1E34-AC47B4BBA0CF}"/>
                </a:ext>
              </a:extLst>
            </p:cNvPr>
            <p:cNvSpPr/>
            <p:nvPr/>
          </p:nvSpPr>
          <p:spPr>
            <a:xfrm>
              <a:off x="4340823" y="1465124"/>
              <a:ext cx="411811" cy="185694"/>
            </a:xfrm>
            <a:custGeom>
              <a:avLst/>
              <a:gdLst/>
              <a:ahLst/>
              <a:cxnLst/>
              <a:rect l="l" t="t" r="r" b="b"/>
              <a:pathLst>
                <a:path w="5491" h="2476" fill="none" extrusionOk="0">
                  <a:moveTo>
                    <a:pt x="1" y="0"/>
                  </a:moveTo>
                  <a:cubicBezTo>
                    <a:pt x="385" y="308"/>
                    <a:pt x="784" y="623"/>
                    <a:pt x="1262" y="741"/>
                  </a:cubicBezTo>
                  <a:cubicBezTo>
                    <a:pt x="1478" y="794"/>
                    <a:pt x="1703" y="804"/>
                    <a:pt x="1925" y="818"/>
                  </a:cubicBezTo>
                  <a:cubicBezTo>
                    <a:pt x="2611" y="859"/>
                    <a:pt x="3305" y="934"/>
                    <a:pt x="3947" y="1180"/>
                  </a:cubicBezTo>
                  <a:cubicBezTo>
                    <a:pt x="4588" y="1426"/>
                    <a:pt x="5180" y="1862"/>
                    <a:pt x="5490" y="2475"/>
                  </a:cubicBezTo>
                </a:path>
              </a:pathLst>
            </a:custGeom>
            <a:noFill/>
            <a:ln w="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2007;p38">
              <a:extLst>
                <a:ext uri="{FF2B5EF4-FFF2-40B4-BE49-F238E27FC236}">
                  <a16:creationId xmlns:a16="http://schemas.microsoft.com/office/drawing/2014/main" id="{09CDEA77-4E04-BEA8-1943-ADB62EFA5539}"/>
                </a:ext>
              </a:extLst>
            </p:cNvPr>
            <p:cNvSpPr/>
            <p:nvPr/>
          </p:nvSpPr>
          <p:spPr>
            <a:xfrm>
              <a:off x="4113801" y="1846569"/>
              <a:ext cx="99972" cy="340789"/>
            </a:xfrm>
            <a:custGeom>
              <a:avLst/>
              <a:gdLst/>
              <a:ahLst/>
              <a:cxnLst/>
              <a:rect l="l" t="t" r="r" b="b"/>
              <a:pathLst>
                <a:path w="1333" h="4544" fill="none" extrusionOk="0">
                  <a:moveTo>
                    <a:pt x="664" y="0"/>
                  </a:moveTo>
                  <a:cubicBezTo>
                    <a:pt x="197" y="698"/>
                    <a:pt x="1" y="1571"/>
                    <a:pt x="123" y="2401"/>
                  </a:cubicBezTo>
                  <a:cubicBezTo>
                    <a:pt x="245" y="3231"/>
                    <a:pt x="685" y="4010"/>
                    <a:pt x="1332" y="4544"/>
                  </a:cubicBezTo>
                </a:path>
              </a:pathLst>
            </a:custGeom>
            <a:noFill/>
            <a:ln w="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2008;p38">
              <a:extLst>
                <a:ext uri="{FF2B5EF4-FFF2-40B4-BE49-F238E27FC236}">
                  <a16:creationId xmlns:a16="http://schemas.microsoft.com/office/drawing/2014/main" id="{AEA8B99F-2158-4C5F-4528-A3838733EC9F}"/>
                </a:ext>
              </a:extLst>
            </p:cNvPr>
            <p:cNvSpPr/>
            <p:nvPr/>
          </p:nvSpPr>
          <p:spPr>
            <a:xfrm>
              <a:off x="4766668" y="1942642"/>
              <a:ext cx="120896" cy="263991"/>
            </a:xfrm>
            <a:custGeom>
              <a:avLst/>
              <a:gdLst/>
              <a:ahLst/>
              <a:cxnLst/>
              <a:rect l="l" t="t" r="r" b="b"/>
              <a:pathLst>
                <a:path w="1612" h="3520" fill="none" extrusionOk="0">
                  <a:moveTo>
                    <a:pt x="0" y="0"/>
                  </a:moveTo>
                  <a:cubicBezTo>
                    <a:pt x="34" y="369"/>
                    <a:pt x="73" y="754"/>
                    <a:pt x="266" y="1071"/>
                  </a:cubicBezTo>
                  <a:cubicBezTo>
                    <a:pt x="487" y="1435"/>
                    <a:pt x="880" y="1658"/>
                    <a:pt x="1150" y="1988"/>
                  </a:cubicBezTo>
                  <a:cubicBezTo>
                    <a:pt x="1493" y="2407"/>
                    <a:pt x="1612" y="3000"/>
                    <a:pt x="1456" y="3520"/>
                  </a:cubicBezTo>
                </a:path>
              </a:pathLst>
            </a:custGeom>
            <a:noFill/>
            <a:ln w="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2009;p38">
              <a:extLst>
                <a:ext uri="{FF2B5EF4-FFF2-40B4-BE49-F238E27FC236}">
                  <a16:creationId xmlns:a16="http://schemas.microsoft.com/office/drawing/2014/main" id="{9190EE24-870A-23BD-0CFA-76CE30EA2008}"/>
                </a:ext>
              </a:extLst>
            </p:cNvPr>
            <p:cNvSpPr/>
            <p:nvPr/>
          </p:nvSpPr>
          <p:spPr>
            <a:xfrm>
              <a:off x="4703219" y="2007592"/>
              <a:ext cx="65698" cy="208118"/>
            </a:xfrm>
            <a:custGeom>
              <a:avLst/>
              <a:gdLst/>
              <a:ahLst/>
              <a:cxnLst/>
              <a:rect l="l" t="t" r="r" b="b"/>
              <a:pathLst>
                <a:path w="876" h="2775" fill="none" extrusionOk="0">
                  <a:moveTo>
                    <a:pt x="31" y="0"/>
                  </a:moveTo>
                  <a:cubicBezTo>
                    <a:pt x="1" y="499"/>
                    <a:pt x="21" y="1004"/>
                    <a:pt x="148" y="1487"/>
                  </a:cubicBezTo>
                  <a:cubicBezTo>
                    <a:pt x="275" y="1970"/>
                    <a:pt x="513" y="2430"/>
                    <a:pt x="876" y="2774"/>
                  </a:cubicBezTo>
                </a:path>
              </a:pathLst>
            </a:custGeom>
            <a:noFill/>
            <a:ln w="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2010;p38">
              <a:extLst>
                <a:ext uri="{FF2B5EF4-FFF2-40B4-BE49-F238E27FC236}">
                  <a16:creationId xmlns:a16="http://schemas.microsoft.com/office/drawing/2014/main" id="{AF43E9AC-FBAB-B382-B51B-41ADD880BBE6}"/>
                </a:ext>
              </a:extLst>
            </p:cNvPr>
            <p:cNvSpPr/>
            <p:nvPr/>
          </p:nvSpPr>
          <p:spPr>
            <a:xfrm>
              <a:off x="4207475" y="2017341"/>
              <a:ext cx="74923" cy="148645"/>
            </a:xfrm>
            <a:custGeom>
              <a:avLst/>
              <a:gdLst/>
              <a:ahLst/>
              <a:cxnLst/>
              <a:rect l="l" t="t" r="r" b="b"/>
              <a:pathLst>
                <a:path w="999" h="1982" fill="none" extrusionOk="0">
                  <a:moveTo>
                    <a:pt x="0" y="0"/>
                  </a:moveTo>
                  <a:cubicBezTo>
                    <a:pt x="82" y="751"/>
                    <a:pt x="444" y="1469"/>
                    <a:pt x="998" y="1981"/>
                  </a:cubicBezTo>
                </a:path>
              </a:pathLst>
            </a:custGeom>
            <a:noFill/>
            <a:ln w="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2011;p38">
              <a:extLst>
                <a:ext uri="{FF2B5EF4-FFF2-40B4-BE49-F238E27FC236}">
                  <a16:creationId xmlns:a16="http://schemas.microsoft.com/office/drawing/2014/main" id="{971A62EE-4EE0-AD44-B88A-D7503FEF8358}"/>
                </a:ext>
              </a:extLst>
            </p:cNvPr>
            <p:cNvSpPr/>
            <p:nvPr/>
          </p:nvSpPr>
          <p:spPr>
            <a:xfrm>
              <a:off x="4165700" y="1489423"/>
              <a:ext cx="40574" cy="220718"/>
            </a:xfrm>
            <a:custGeom>
              <a:avLst/>
              <a:gdLst/>
              <a:ahLst/>
              <a:cxnLst/>
              <a:rect l="l" t="t" r="r" b="b"/>
              <a:pathLst>
                <a:path w="541" h="2943" fill="none" extrusionOk="0">
                  <a:moveTo>
                    <a:pt x="0" y="2943"/>
                  </a:moveTo>
                  <a:cubicBezTo>
                    <a:pt x="87" y="2442"/>
                    <a:pt x="51" y="1931"/>
                    <a:pt x="81" y="1424"/>
                  </a:cubicBezTo>
                  <a:cubicBezTo>
                    <a:pt x="110" y="918"/>
                    <a:pt x="217" y="391"/>
                    <a:pt x="541" y="1"/>
                  </a:cubicBezTo>
                </a:path>
              </a:pathLst>
            </a:custGeom>
            <a:noFill/>
            <a:ln w="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2012;p38">
              <a:extLst>
                <a:ext uri="{FF2B5EF4-FFF2-40B4-BE49-F238E27FC236}">
                  <a16:creationId xmlns:a16="http://schemas.microsoft.com/office/drawing/2014/main" id="{C58F0C4A-7393-9A75-AD49-727B6C808DEF}"/>
                </a:ext>
              </a:extLst>
            </p:cNvPr>
            <p:cNvSpPr/>
            <p:nvPr/>
          </p:nvSpPr>
          <p:spPr>
            <a:xfrm>
              <a:off x="4647344" y="1426574"/>
              <a:ext cx="137020" cy="250267"/>
            </a:xfrm>
            <a:custGeom>
              <a:avLst/>
              <a:gdLst/>
              <a:ahLst/>
              <a:cxnLst/>
              <a:rect l="l" t="t" r="r" b="b"/>
              <a:pathLst>
                <a:path w="1827" h="3337" fill="none" extrusionOk="0">
                  <a:moveTo>
                    <a:pt x="0" y="1"/>
                  </a:moveTo>
                  <a:cubicBezTo>
                    <a:pt x="1017" y="813"/>
                    <a:pt x="1692" y="2042"/>
                    <a:pt x="1827" y="3336"/>
                  </a:cubicBezTo>
                </a:path>
              </a:pathLst>
            </a:custGeom>
            <a:noFill/>
            <a:ln w="2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2013;p38">
              <a:extLst>
                <a:ext uri="{FF2B5EF4-FFF2-40B4-BE49-F238E27FC236}">
                  <a16:creationId xmlns:a16="http://schemas.microsoft.com/office/drawing/2014/main" id="{CB9889B4-E354-9E2D-8385-66D1714CB55A}"/>
                </a:ext>
              </a:extLst>
            </p:cNvPr>
            <p:cNvSpPr/>
            <p:nvPr/>
          </p:nvSpPr>
          <p:spPr>
            <a:xfrm>
              <a:off x="3522358" y="2550509"/>
              <a:ext cx="571256" cy="1003017"/>
            </a:xfrm>
            <a:custGeom>
              <a:avLst/>
              <a:gdLst/>
              <a:ahLst/>
              <a:cxnLst/>
              <a:rect l="l" t="t" r="r" b="b"/>
              <a:pathLst>
                <a:path w="7617" h="13374" extrusionOk="0">
                  <a:moveTo>
                    <a:pt x="3160" y="0"/>
                  </a:moveTo>
                  <a:lnTo>
                    <a:pt x="3160" y="0"/>
                  </a:lnTo>
                  <a:cubicBezTo>
                    <a:pt x="2965" y="198"/>
                    <a:pt x="2774" y="399"/>
                    <a:pt x="2586" y="603"/>
                  </a:cubicBezTo>
                  <a:cubicBezTo>
                    <a:pt x="1713" y="1555"/>
                    <a:pt x="819" y="2615"/>
                    <a:pt x="301" y="3810"/>
                  </a:cubicBezTo>
                  <a:cubicBezTo>
                    <a:pt x="99" y="4275"/>
                    <a:pt x="1" y="4801"/>
                    <a:pt x="122" y="5292"/>
                  </a:cubicBezTo>
                  <a:cubicBezTo>
                    <a:pt x="153" y="5416"/>
                    <a:pt x="200" y="5535"/>
                    <a:pt x="258" y="5647"/>
                  </a:cubicBezTo>
                  <a:cubicBezTo>
                    <a:pt x="282" y="5749"/>
                    <a:pt x="317" y="5860"/>
                    <a:pt x="365" y="5990"/>
                  </a:cubicBezTo>
                  <a:cubicBezTo>
                    <a:pt x="524" y="6419"/>
                    <a:pt x="737" y="6826"/>
                    <a:pt x="968" y="7219"/>
                  </a:cubicBezTo>
                  <a:cubicBezTo>
                    <a:pt x="1311" y="7802"/>
                    <a:pt x="1736" y="8325"/>
                    <a:pt x="2150" y="8859"/>
                  </a:cubicBezTo>
                  <a:cubicBezTo>
                    <a:pt x="2622" y="9470"/>
                    <a:pt x="3143" y="10026"/>
                    <a:pt x="3691" y="10556"/>
                  </a:cubicBezTo>
                  <a:cubicBezTo>
                    <a:pt x="4319" y="11162"/>
                    <a:pt x="4982" y="11732"/>
                    <a:pt x="5645" y="12305"/>
                  </a:cubicBezTo>
                  <a:cubicBezTo>
                    <a:pt x="6019" y="12629"/>
                    <a:pt x="6384" y="13044"/>
                    <a:pt x="6819" y="13288"/>
                  </a:cubicBezTo>
                  <a:cubicBezTo>
                    <a:pt x="6922" y="13345"/>
                    <a:pt x="7018" y="13373"/>
                    <a:pt x="7105" y="13373"/>
                  </a:cubicBezTo>
                  <a:cubicBezTo>
                    <a:pt x="7291" y="13373"/>
                    <a:pt x="7431" y="13244"/>
                    <a:pt x="7490" y="13001"/>
                  </a:cubicBezTo>
                  <a:cubicBezTo>
                    <a:pt x="7535" y="12817"/>
                    <a:pt x="7490" y="12642"/>
                    <a:pt x="7509" y="12460"/>
                  </a:cubicBezTo>
                  <a:cubicBezTo>
                    <a:pt x="7531" y="12250"/>
                    <a:pt x="7616" y="12165"/>
                    <a:pt x="7407" y="12006"/>
                  </a:cubicBezTo>
                  <a:cubicBezTo>
                    <a:pt x="6500" y="11317"/>
                    <a:pt x="6091" y="10491"/>
                    <a:pt x="5553" y="9509"/>
                  </a:cubicBezTo>
                  <a:cubicBezTo>
                    <a:pt x="4941" y="8390"/>
                    <a:pt x="4287" y="7295"/>
                    <a:pt x="3595" y="6223"/>
                  </a:cubicBezTo>
                  <a:cubicBezTo>
                    <a:pt x="3336" y="5822"/>
                    <a:pt x="3032" y="5434"/>
                    <a:pt x="2798" y="5017"/>
                  </a:cubicBezTo>
                  <a:cubicBezTo>
                    <a:pt x="2783" y="4990"/>
                    <a:pt x="2769" y="4962"/>
                    <a:pt x="2755" y="4932"/>
                  </a:cubicBezTo>
                  <a:cubicBezTo>
                    <a:pt x="2831" y="4835"/>
                    <a:pt x="2913" y="4742"/>
                    <a:pt x="3003" y="4659"/>
                  </a:cubicBezTo>
                  <a:cubicBezTo>
                    <a:pt x="3775" y="3934"/>
                    <a:pt x="4605" y="3273"/>
                    <a:pt x="5414" y="2590"/>
                  </a:cubicBezTo>
                  <a:lnTo>
                    <a:pt x="5414" y="2590"/>
                  </a:lnTo>
                  <a:cubicBezTo>
                    <a:pt x="5402" y="2598"/>
                    <a:pt x="5389" y="2605"/>
                    <a:pt x="5374" y="2608"/>
                  </a:cubicBezTo>
                  <a:cubicBezTo>
                    <a:pt x="5367" y="2609"/>
                    <a:pt x="5359" y="2610"/>
                    <a:pt x="5352" y="2610"/>
                  </a:cubicBezTo>
                  <a:cubicBezTo>
                    <a:pt x="5326" y="2610"/>
                    <a:pt x="5300" y="2600"/>
                    <a:pt x="5276" y="2590"/>
                  </a:cubicBezTo>
                  <a:cubicBezTo>
                    <a:pt x="5079" y="2505"/>
                    <a:pt x="4921" y="2353"/>
                    <a:pt x="4776" y="2195"/>
                  </a:cubicBezTo>
                  <a:cubicBezTo>
                    <a:pt x="4219" y="1587"/>
                    <a:pt x="3725" y="895"/>
                    <a:pt x="3241" y="230"/>
                  </a:cubicBezTo>
                  <a:cubicBezTo>
                    <a:pt x="3171" y="134"/>
                    <a:pt x="3147" y="65"/>
                    <a:pt x="3160"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2014;p38">
              <a:extLst>
                <a:ext uri="{FF2B5EF4-FFF2-40B4-BE49-F238E27FC236}">
                  <a16:creationId xmlns:a16="http://schemas.microsoft.com/office/drawing/2014/main" id="{BF836C43-0C45-6A9C-A1EB-F29E5BAF5D7C}"/>
                </a:ext>
              </a:extLst>
            </p:cNvPr>
            <p:cNvSpPr/>
            <p:nvPr/>
          </p:nvSpPr>
          <p:spPr>
            <a:xfrm>
              <a:off x="4951840" y="2560409"/>
              <a:ext cx="549432" cy="991242"/>
            </a:xfrm>
            <a:custGeom>
              <a:avLst/>
              <a:gdLst/>
              <a:ahLst/>
              <a:cxnLst/>
              <a:rect l="l" t="t" r="r" b="b"/>
              <a:pathLst>
                <a:path w="7326" h="13217" extrusionOk="0">
                  <a:moveTo>
                    <a:pt x="4184" y="0"/>
                  </a:moveTo>
                  <a:cubicBezTo>
                    <a:pt x="4197" y="64"/>
                    <a:pt x="4173" y="133"/>
                    <a:pt x="4103" y="229"/>
                  </a:cubicBezTo>
                  <a:cubicBezTo>
                    <a:pt x="3619" y="895"/>
                    <a:pt x="3125" y="1586"/>
                    <a:pt x="2568" y="2194"/>
                  </a:cubicBezTo>
                  <a:cubicBezTo>
                    <a:pt x="2423" y="2352"/>
                    <a:pt x="2264" y="2505"/>
                    <a:pt x="2068" y="2589"/>
                  </a:cubicBezTo>
                  <a:cubicBezTo>
                    <a:pt x="2043" y="2600"/>
                    <a:pt x="2017" y="2610"/>
                    <a:pt x="1990" y="2610"/>
                  </a:cubicBezTo>
                  <a:cubicBezTo>
                    <a:pt x="1983" y="2610"/>
                    <a:pt x="1976" y="2609"/>
                    <a:pt x="1969" y="2607"/>
                  </a:cubicBezTo>
                  <a:cubicBezTo>
                    <a:pt x="1954" y="2604"/>
                    <a:pt x="1941" y="2597"/>
                    <a:pt x="1929" y="2589"/>
                  </a:cubicBezTo>
                  <a:lnTo>
                    <a:pt x="1929" y="2589"/>
                  </a:lnTo>
                  <a:cubicBezTo>
                    <a:pt x="2739" y="3272"/>
                    <a:pt x="3568" y="3933"/>
                    <a:pt x="4342" y="4658"/>
                  </a:cubicBezTo>
                  <a:cubicBezTo>
                    <a:pt x="4493" y="4799"/>
                    <a:pt x="4619" y="4965"/>
                    <a:pt x="4740" y="5137"/>
                  </a:cubicBezTo>
                  <a:cubicBezTo>
                    <a:pt x="4529" y="5463"/>
                    <a:pt x="4288" y="5777"/>
                    <a:pt x="4076" y="6099"/>
                  </a:cubicBezTo>
                  <a:cubicBezTo>
                    <a:pt x="3374" y="7164"/>
                    <a:pt x="2711" y="8254"/>
                    <a:pt x="2088" y="9366"/>
                  </a:cubicBezTo>
                  <a:cubicBezTo>
                    <a:pt x="1541" y="10344"/>
                    <a:pt x="1125" y="11166"/>
                    <a:pt x="211" y="11847"/>
                  </a:cubicBezTo>
                  <a:cubicBezTo>
                    <a:pt x="0" y="12003"/>
                    <a:pt x="86" y="12089"/>
                    <a:pt x="105" y="12300"/>
                  </a:cubicBezTo>
                  <a:cubicBezTo>
                    <a:pt x="123" y="12482"/>
                    <a:pt x="76" y="12656"/>
                    <a:pt x="119" y="12841"/>
                  </a:cubicBezTo>
                  <a:cubicBezTo>
                    <a:pt x="176" y="13086"/>
                    <a:pt x="317" y="13217"/>
                    <a:pt x="505" y="13217"/>
                  </a:cubicBezTo>
                  <a:cubicBezTo>
                    <a:pt x="591" y="13217"/>
                    <a:pt x="686" y="13190"/>
                    <a:pt x="788" y="13134"/>
                  </a:cubicBezTo>
                  <a:cubicBezTo>
                    <a:pt x="1224" y="12894"/>
                    <a:pt x="1593" y="12483"/>
                    <a:pt x="1971" y="12162"/>
                  </a:cubicBezTo>
                  <a:cubicBezTo>
                    <a:pt x="2639" y="11595"/>
                    <a:pt x="3307" y="11031"/>
                    <a:pt x="3941" y="10431"/>
                  </a:cubicBezTo>
                  <a:cubicBezTo>
                    <a:pt x="4493" y="9906"/>
                    <a:pt x="5020" y="9354"/>
                    <a:pt x="5497" y="8748"/>
                  </a:cubicBezTo>
                  <a:cubicBezTo>
                    <a:pt x="6263" y="7776"/>
                    <a:pt x="7262" y="6640"/>
                    <a:pt x="7318" y="5338"/>
                  </a:cubicBezTo>
                  <a:cubicBezTo>
                    <a:pt x="7325" y="5185"/>
                    <a:pt x="7310" y="5029"/>
                    <a:pt x="7273" y="4880"/>
                  </a:cubicBezTo>
                  <a:cubicBezTo>
                    <a:pt x="7280" y="4515"/>
                    <a:pt x="7189" y="4147"/>
                    <a:pt x="7042" y="3810"/>
                  </a:cubicBezTo>
                  <a:cubicBezTo>
                    <a:pt x="6524" y="2614"/>
                    <a:pt x="5631" y="1554"/>
                    <a:pt x="4758" y="602"/>
                  </a:cubicBezTo>
                  <a:cubicBezTo>
                    <a:pt x="4570" y="398"/>
                    <a:pt x="4378" y="198"/>
                    <a:pt x="4184"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692;p27">
            <a:extLst>
              <a:ext uri="{FF2B5EF4-FFF2-40B4-BE49-F238E27FC236}">
                <a16:creationId xmlns:a16="http://schemas.microsoft.com/office/drawing/2014/main" id="{E88F46B1-1922-2F0F-FB57-046CCA61A116}"/>
              </a:ext>
            </a:extLst>
          </p:cNvPr>
          <p:cNvGrpSpPr/>
          <p:nvPr/>
        </p:nvGrpSpPr>
        <p:grpSpPr>
          <a:xfrm>
            <a:off x="1197916" y="1475088"/>
            <a:ext cx="1116515" cy="997311"/>
            <a:chOff x="6617180" y="411456"/>
            <a:chExt cx="1898303" cy="2243632"/>
          </a:xfrm>
        </p:grpSpPr>
        <p:sp>
          <p:nvSpPr>
            <p:cNvPr id="1919" name="Google Shape;693;p27">
              <a:extLst>
                <a:ext uri="{FF2B5EF4-FFF2-40B4-BE49-F238E27FC236}">
                  <a16:creationId xmlns:a16="http://schemas.microsoft.com/office/drawing/2014/main" id="{1DFD1BD7-A1F9-AF0A-FC0A-3964546F8311}"/>
                </a:ext>
              </a:extLst>
            </p:cNvPr>
            <p:cNvSpPr/>
            <p:nvPr/>
          </p:nvSpPr>
          <p:spPr>
            <a:xfrm>
              <a:off x="6721055" y="1942557"/>
              <a:ext cx="87569" cy="75118"/>
            </a:xfrm>
            <a:custGeom>
              <a:avLst/>
              <a:gdLst/>
              <a:ahLst/>
              <a:cxnLst/>
              <a:rect l="l" t="t" r="r" b="b"/>
              <a:pathLst>
                <a:path w="4248" h="3644" extrusionOk="0">
                  <a:moveTo>
                    <a:pt x="2427" y="0"/>
                  </a:moveTo>
                  <a:cubicBezTo>
                    <a:pt x="797" y="0"/>
                    <a:pt x="1" y="1972"/>
                    <a:pt x="1138" y="3109"/>
                  </a:cubicBezTo>
                  <a:cubicBezTo>
                    <a:pt x="1507" y="3478"/>
                    <a:pt x="1963" y="3643"/>
                    <a:pt x="2411" y="3643"/>
                  </a:cubicBezTo>
                  <a:cubicBezTo>
                    <a:pt x="3346" y="3643"/>
                    <a:pt x="4247" y="2922"/>
                    <a:pt x="4247" y="1820"/>
                  </a:cubicBezTo>
                  <a:cubicBezTo>
                    <a:pt x="4247" y="834"/>
                    <a:pt x="3451" y="0"/>
                    <a:pt x="2427" y="0"/>
                  </a:cubicBezTo>
                  <a:close/>
                </a:path>
              </a:pathLst>
            </a:custGeom>
            <a:solidFill>
              <a:srgbClr val="C7D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694;p27">
              <a:extLst>
                <a:ext uri="{FF2B5EF4-FFF2-40B4-BE49-F238E27FC236}">
                  <a16:creationId xmlns:a16="http://schemas.microsoft.com/office/drawing/2014/main" id="{E02FBBFE-2BA6-D5FF-476E-5F357BB73EF7}"/>
                </a:ext>
              </a:extLst>
            </p:cNvPr>
            <p:cNvSpPr/>
            <p:nvPr/>
          </p:nvSpPr>
          <p:spPr>
            <a:xfrm>
              <a:off x="6672797" y="1354866"/>
              <a:ext cx="775920" cy="847657"/>
            </a:xfrm>
            <a:custGeom>
              <a:avLst/>
              <a:gdLst/>
              <a:ahLst/>
              <a:cxnLst/>
              <a:rect l="l" t="t" r="r" b="b"/>
              <a:pathLst>
                <a:path w="37640" h="41120" extrusionOk="0">
                  <a:moveTo>
                    <a:pt x="27565" y="1"/>
                  </a:moveTo>
                  <a:cubicBezTo>
                    <a:pt x="26764" y="1"/>
                    <a:pt x="25981" y="344"/>
                    <a:pt x="25469" y="984"/>
                  </a:cubicBezTo>
                  <a:cubicBezTo>
                    <a:pt x="21109" y="5988"/>
                    <a:pt x="143" y="30140"/>
                    <a:pt x="143" y="31997"/>
                  </a:cubicBezTo>
                  <a:cubicBezTo>
                    <a:pt x="143" y="33980"/>
                    <a:pt x="0" y="41120"/>
                    <a:pt x="5434" y="41120"/>
                  </a:cubicBezTo>
                  <a:cubicBezTo>
                    <a:pt x="5610" y="41120"/>
                    <a:pt x="5793" y="41112"/>
                    <a:pt x="5981" y="41097"/>
                  </a:cubicBezTo>
                  <a:cubicBezTo>
                    <a:pt x="12010" y="40566"/>
                    <a:pt x="30360" y="19979"/>
                    <a:pt x="30360" y="19979"/>
                  </a:cubicBezTo>
                  <a:cubicBezTo>
                    <a:pt x="37640" y="18273"/>
                    <a:pt x="34682" y="1211"/>
                    <a:pt x="28009" y="36"/>
                  </a:cubicBezTo>
                  <a:cubicBezTo>
                    <a:pt x="27862" y="12"/>
                    <a:pt x="27713" y="1"/>
                    <a:pt x="27565" y="1"/>
                  </a:cubicBezTo>
                  <a:close/>
                </a:path>
              </a:pathLst>
            </a:custGeom>
            <a:solidFill>
              <a:srgbClr val="5DD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695;p27">
              <a:extLst>
                <a:ext uri="{FF2B5EF4-FFF2-40B4-BE49-F238E27FC236}">
                  <a16:creationId xmlns:a16="http://schemas.microsoft.com/office/drawing/2014/main" id="{F3DCAFE3-A2C0-CE2B-1234-D4E4B75FDB92}"/>
                </a:ext>
              </a:extLst>
            </p:cNvPr>
            <p:cNvSpPr/>
            <p:nvPr/>
          </p:nvSpPr>
          <p:spPr>
            <a:xfrm>
              <a:off x="7022745" y="1569749"/>
              <a:ext cx="209482" cy="339990"/>
            </a:xfrm>
            <a:custGeom>
              <a:avLst/>
              <a:gdLst/>
              <a:ahLst/>
              <a:cxnLst/>
              <a:rect l="l" t="t" r="r" b="b"/>
              <a:pathLst>
                <a:path w="10162" h="16493" extrusionOk="0">
                  <a:moveTo>
                    <a:pt x="4398" y="0"/>
                  </a:moveTo>
                  <a:cubicBezTo>
                    <a:pt x="4398" y="0"/>
                    <a:pt x="1" y="1896"/>
                    <a:pt x="4967" y="8796"/>
                  </a:cubicBezTo>
                  <a:cubicBezTo>
                    <a:pt x="8246" y="13342"/>
                    <a:pt x="8970" y="15235"/>
                    <a:pt x="9079" y="16000"/>
                  </a:cubicBezTo>
                  <a:lnTo>
                    <a:pt x="9079" y="16000"/>
                  </a:lnTo>
                  <a:lnTo>
                    <a:pt x="10161" y="6332"/>
                  </a:lnTo>
                  <a:cubicBezTo>
                    <a:pt x="9782" y="5725"/>
                    <a:pt x="4399" y="1"/>
                    <a:pt x="4398" y="0"/>
                  </a:cubicBezTo>
                  <a:close/>
                  <a:moveTo>
                    <a:pt x="9079" y="16000"/>
                  </a:moveTo>
                  <a:lnTo>
                    <a:pt x="9024" y="16493"/>
                  </a:lnTo>
                  <a:cubicBezTo>
                    <a:pt x="9024" y="16493"/>
                    <a:pt x="9137" y="16403"/>
                    <a:pt x="9079" y="160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696;p27">
              <a:extLst>
                <a:ext uri="{FF2B5EF4-FFF2-40B4-BE49-F238E27FC236}">
                  <a16:creationId xmlns:a16="http://schemas.microsoft.com/office/drawing/2014/main" id="{67335AF4-3245-42F9-A1E8-ACAD22775E09}"/>
                </a:ext>
              </a:extLst>
            </p:cNvPr>
            <p:cNvSpPr/>
            <p:nvPr/>
          </p:nvSpPr>
          <p:spPr>
            <a:xfrm>
              <a:off x="7872298" y="1355278"/>
              <a:ext cx="615788" cy="869694"/>
            </a:xfrm>
            <a:custGeom>
              <a:avLst/>
              <a:gdLst/>
              <a:ahLst/>
              <a:cxnLst/>
              <a:rect l="l" t="t" r="r" b="b"/>
              <a:pathLst>
                <a:path w="29872" h="42189" extrusionOk="0">
                  <a:moveTo>
                    <a:pt x="5271" y="1"/>
                  </a:moveTo>
                  <a:cubicBezTo>
                    <a:pt x="5255" y="1"/>
                    <a:pt x="5242" y="6"/>
                    <a:pt x="5233" y="16"/>
                  </a:cubicBezTo>
                  <a:lnTo>
                    <a:pt x="1" y="19655"/>
                  </a:lnTo>
                  <a:cubicBezTo>
                    <a:pt x="1" y="19655"/>
                    <a:pt x="17214" y="41228"/>
                    <a:pt x="23166" y="42100"/>
                  </a:cubicBezTo>
                  <a:cubicBezTo>
                    <a:pt x="23596" y="42160"/>
                    <a:pt x="23995" y="42189"/>
                    <a:pt x="24364" y="42189"/>
                  </a:cubicBezTo>
                  <a:cubicBezTo>
                    <a:pt x="29138" y="42189"/>
                    <a:pt x="29035" y="37439"/>
                    <a:pt x="29422" y="34518"/>
                  </a:cubicBezTo>
                  <a:cubicBezTo>
                    <a:pt x="29871" y="30437"/>
                    <a:pt x="6552" y="1"/>
                    <a:pt x="5271" y="1"/>
                  </a:cubicBezTo>
                  <a:close/>
                </a:path>
              </a:pathLst>
            </a:custGeom>
            <a:solidFill>
              <a:srgbClr val="5DD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697;p27">
              <a:extLst>
                <a:ext uri="{FF2B5EF4-FFF2-40B4-BE49-F238E27FC236}">
                  <a16:creationId xmlns:a16="http://schemas.microsoft.com/office/drawing/2014/main" id="{E3C1A4B6-635D-FA90-A8D0-D43091B9F730}"/>
                </a:ext>
              </a:extLst>
            </p:cNvPr>
            <p:cNvSpPr/>
            <p:nvPr/>
          </p:nvSpPr>
          <p:spPr>
            <a:xfrm>
              <a:off x="7866382" y="1548640"/>
              <a:ext cx="243537" cy="314223"/>
            </a:xfrm>
            <a:custGeom>
              <a:avLst/>
              <a:gdLst/>
              <a:ahLst/>
              <a:cxnLst/>
              <a:rect l="l" t="t" r="r" b="b"/>
              <a:pathLst>
                <a:path w="11814" h="15243" extrusionOk="0">
                  <a:moveTo>
                    <a:pt x="7833" y="1"/>
                  </a:moveTo>
                  <a:cubicBezTo>
                    <a:pt x="7832" y="1"/>
                    <a:pt x="1425" y="4588"/>
                    <a:pt x="970" y="5081"/>
                  </a:cubicBezTo>
                  <a:lnTo>
                    <a:pt x="142" y="14727"/>
                  </a:lnTo>
                  <a:lnTo>
                    <a:pt x="142" y="14727"/>
                  </a:lnTo>
                  <a:cubicBezTo>
                    <a:pt x="406" y="13987"/>
                    <a:pt x="1493" y="12276"/>
                    <a:pt x="5558" y="8531"/>
                  </a:cubicBezTo>
                  <a:cubicBezTo>
                    <a:pt x="11813" y="2731"/>
                    <a:pt x="7833" y="1"/>
                    <a:pt x="7833" y="1"/>
                  </a:cubicBezTo>
                  <a:close/>
                  <a:moveTo>
                    <a:pt x="142" y="14727"/>
                  </a:moveTo>
                  <a:cubicBezTo>
                    <a:pt x="1" y="15126"/>
                    <a:pt x="98" y="15242"/>
                    <a:pt x="98" y="15242"/>
                  </a:cubicBezTo>
                  <a:lnTo>
                    <a:pt x="142" y="1472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712;p27">
              <a:extLst>
                <a:ext uri="{FF2B5EF4-FFF2-40B4-BE49-F238E27FC236}">
                  <a16:creationId xmlns:a16="http://schemas.microsoft.com/office/drawing/2014/main" id="{021004BB-4127-C476-CB68-40FB38C416EA}"/>
                </a:ext>
              </a:extLst>
            </p:cNvPr>
            <p:cNvSpPr/>
            <p:nvPr/>
          </p:nvSpPr>
          <p:spPr>
            <a:xfrm>
              <a:off x="7208747" y="2496688"/>
              <a:ext cx="764396" cy="158400"/>
            </a:xfrm>
            <a:custGeom>
              <a:avLst/>
              <a:gdLst/>
              <a:ahLst/>
              <a:cxnLst/>
              <a:rect l="l" t="t" r="r" b="b"/>
              <a:pathLst>
                <a:path w="37081" h="7684" extrusionOk="0">
                  <a:moveTo>
                    <a:pt x="37081" y="0"/>
                  </a:moveTo>
                  <a:lnTo>
                    <a:pt x="1" y="1972"/>
                  </a:lnTo>
                  <a:cubicBezTo>
                    <a:pt x="1" y="1972"/>
                    <a:pt x="3513" y="7683"/>
                    <a:pt x="13837" y="7683"/>
                  </a:cubicBezTo>
                  <a:cubicBezTo>
                    <a:pt x="14608" y="7683"/>
                    <a:pt x="15417" y="7652"/>
                    <a:pt x="16266" y="7583"/>
                  </a:cubicBezTo>
                  <a:cubicBezTo>
                    <a:pt x="23735" y="6901"/>
                    <a:pt x="30901" y="4284"/>
                    <a:pt x="3708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713;p27">
              <a:extLst>
                <a:ext uri="{FF2B5EF4-FFF2-40B4-BE49-F238E27FC236}">
                  <a16:creationId xmlns:a16="http://schemas.microsoft.com/office/drawing/2014/main" id="{5B0A142A-9D77-C2F7-C284-8C4BB72BB175}"/>
                </a:ext>
              </a:extLst>
            </p:cNvPr>
            <p:cNvSpPr/>
            <p:nvPr/>
          </p:nvSpPr>
          <p:spPr>
            <a:xfrm>
              <a:off x="7182958" y="2324745"/>
              <a:ext cx="806594" cy="295113"/>
            </a:xfrm>
            <a:custGeom>
              <a:avLst/>
              <a:gdLst/>
              <a:ahLst/>
              <a:cxnLst/>
              <a:rect l="l" t="t" r="r" b="b"/>
              <a:pathLst>
                <a:path w="39128" h="14316" extrusionOk="0">
                  <a:moveTo>
                    <a:pt x="37232" y="0"/>
                  </a:moveTo>
                  <a:cubicBezTo>
                    <a:pt x="37232" y="0"/>
                    <a:pt x="25201" y="4273"/>
                    <a:pt x="13291" y="4273"/>
                  </a:cubicBezTo>
                  <a:cubicBezTo>
                    <a:pt x="9099" y="4273"/>
                    <a:pt x="4922" y="3744"/>
                    <a:pt x="1290" y="2313"/>
                  </a:cubicBezTo>
                  <a:lnTo>
                    <a:pt x="1" y="9479"/>
                  </a:lnTo>
                  <a:cubicBezTo>
                    <a:pt x="1" y="9479"/>
                    <a:pt x="4342" y="14316"/>
                    <a:pt x="14707" y="14316"/>
                  </a:cubicBezTo>
                  <a:cubicBezTo>
                    <a:pt x="15803" y="14316"/>
                    <a:pt x="16966" y="14262"/>
                    <a:pt x="18199" y="14142"/>
                  </a:cubicBezTo>
                  <a:cubicBezTo>
                    <a:pt x="31090" y="12853"/>
                    <a:pt x="39128" y="8455"/>
                    <a:pt x="39128" y="8455"/>
                  </a:cubicBezTo>
                  <a:lnTo>
                    <a:pt x="37232" y="0"/>
                  </a:lnTo>
                  <a:close/>
                </a:path>
              </a:pathLst>
            </a:custGeom>
            <a:solidFill>
              <a:srgbClr val="5DD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714;p27">
              <a:extLst>
                <a:ext uri="{FF2B5EF4-FFF2-40B4-BE49-F238E27FC236}">
                  <a16:creationId xmlns:a16="http://schemas.microsoft.com/office/drawing/2014/main" id="{2DBA88CB-5ACF-FC60-AC8C-EC0A2EC91D15}"/>
                </a:ext>
              </a:extLst>
            </p:cNvPr>
            <p:cNvSpPr/>
            <p:nvPr/>
          </p:nvSpPr>
          <p:spPr>
            <a:xfrm>
              <a:off x="7470589" y="1014834"/>
              <a:ext cx="221974" cy="356090"/>
            </a:xfrm>
            <a:custGeom>
              <a:avLst/>
              <a:gdLst/>
              <a:ahLst/>
              <a:cxnLst/>
              <a:rect l="l" t="t" r="r" b="b"/>
              <a:pathLst>
                <a:path w="10768" h="17274" extrusionOk="0">
                  <a:moveTo>
                    <a:pt x="9896" y="1"/>
                  </a:moveTo>
                  <a:lnTo>
                    <a:pt x="1213" y="3489"/>
                  </a:lnTo>
                  <a:lnTo>
                    <a:pt x="569" y="13574"/>
                  </a:lnTo>
                  <a:cubicBezTo>
                    <a:pt x="569" y="13574"/>
                    <a:pt x="0" y="16796"/>
                    <a:pt x="3337" y="17213"/>
                  </a:cubicBezTo>
                  <a:cubicBezTo>
                    <a:pt x="3637" y="17254"/>
                    <a:pt x="3934" y="17274"/>
                    <a:pt x="4227" y="17274"/>
                  </a:cubicBezTo>
                  <a:cubicBezTo>
                    <a:pt x="7192" y="17274"/>
                    <a:pt x="9716" y="15285"/>
                    <a:pt x="10199" y="13422"/>
                  </a:cubicBezTo>
                  <a:cubicBezTo>
                    <a:pt x="10768" y="11413"/>
                    <a:pt x="9896" y="1"/>
                    <a:pt x="9896" y="1"/>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715;p27">
              <a:extLst>
                <a:ext uri="{FF2B5EF4-FFF2-40B4-BE49-F238E27FC236}">
                  <a16:creationId xmlns:a16="http://schemas.microsoft.com/office/drawing/2014/main" id="{C37ABA84-D21E-57A6-55D3-60A75338A7C9}"/>
                </a:ext>
              </a:extLst>
            </p:cNvPr>
            <p:cNvSpPr/>
            <p:nvPr/>
          </p:nvSpPr>
          <p:spPr>
            <a:xfrm>
              <a:off x="7488564" y="1005455"/>
              <a:ext cx="192784" cy="181735"/>
            </a:xfrm>
            <a:custGeom>
              <a:avLst/>
              <a:gdLst/>
              <a:ahLst/>
              <a:cxnLst/>
              <a:rect l="l" t="t" r="r" b="b"/>
              <a:pathLst>
                <a:path w="9352" h="8816" extrusionOk="0">
                  <a:moveTo>
                    <a:pt x="9024" y="1"/>
                  </a:moveTo>
                  <a:lnTo>
                    <a:pt x="341" y="3451"/>
                  </a:lnTo>
                  <a:lnTo>
                    <a:pt x="0" y="8721"/>
                  </a:lnTo>
                  <a:cubicBezTo>
                    <a:pt x="190" y="8759"/>
                    <a:pt x="379" y="8797"/>
                    <a:pt x="569" y="8797"/>
                  </a:cubicBezTo>
                  <a:cubicBezTo>
                    <a:pt x="752" y="8809"/>
                    <a:pt x="935" y="8816"/>
                    <a:pt x="1115" y="8816"/>
                  </a:cubicBezTo>
                  <a:cubicBezTo>
                    <a:pt x="5714" y="8816"/>
                    <a:pt x="9352" y="4708"/>
                    <a:pt x="9024" y="38"/>
                  </a:cubicBezTo>
                  <a:lnTo>
                    <a:pt x="9024" y="1"/>
                  </a:ln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716;p27">
              <a:extLst>
                <a:ext uri="{FF2B5EF4-FFF2-40B4-BE49-F238E27FC236}">
                  <a16:creationId xmlns:a16="http://schemas.microsoft.com/office/drawing/2014/main" id="{FC77B971-A92A-F6B0-C681-E19FBEB755C5}"/>
                </a:ext>
              </a:extLst>
            </p:cNvPr>
            <p:cNvSpPr/>
            <p:nvPr/>
          </p:nvSpPr>
          <p:spPr>
            <a:xfrm>
              <a:off x="7179062" y="659300"/>
              <a:ext cx="46918" cy="223479"/>
            </a:xfrm>
            <a:custGeom>
              <a:avLst/>
              <a:gdLst/>
              <a:ahLst/>
              <a:cxnLst/>
              <a:rect l="l" t="t" r="r" b="b"/>
              <a:pathLst>
                <a:path w="2276" h="10841" extrusionOk="0">
                  <a:moveTo>
                    <a:pt x="1544" y="0"/>
                  </a:moveTo>
                  <a:cubicBezTo>
                    <a:pt x="1350" y="0"/>
                    <a:pt x="1123" y="343"/>
                    <a:pt x="872" y="1324"/>
                  </a:cubicBezTo>
                  <a:cubicBezTo>
                    <a:pt x="0" y="4622"/>
                    <a:pt x="759" y="10802"/>
                    <a:pt x="759" y="10802"/>
                  </a:cubicBezTo>
                  <a:lnTo>
                    <a:pt x="2275" y="10840"/>
                  </a:lnTo>
                  <a:cubicBezTo>
                    <a:pt x="1744" y="7883"/>
                    <a:pt x="1744" y="4812"/>
                    <a:pt x="2275" y="1854"/>
                  </a:cubicBezTo>
                  <a:cubicBezTo>
                    <a:pt x="2275" y="1854"/>
                    <a:pt x="1997" y="0"/>
                    <a:pt x="1544" y="0"/>
                  </a:cubicBezTo>
                  <a:close/>
                </a:path>
              </a:pathLst>
            </a:custGeom>
            <a:solidFill>
              <a:srgbClr val="270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717;p27">
              <a:extLst>
                <a:ext uri="{FF2B5EF4-FFF2-40B4-BE49-F238E27FC236}">
                  <a16:creationId xmlns:a16="http://schemas.microsoft.com/office/drawing/2014/main" id="{D6E018D4-96A8-0228-6E6E-6DD75BC5AD25}"/>
                </a:ext>
              </a:extLst>
            </p:cNvPr>
            <p:cNvSpPr/>
            <p:nvPr/>
          </p:nvSpPr>
          <p:spPr>
            <a:xfrm>
              <a:off x="7190771" y="836624"/>
              <a:ext cx="87569" cy="144629"/>
            </a:xfrm>
            <a:custGeom>
              <a:avLst/>
              <a:gdLst/>
              <a:ahLst/>
              <a:cxnLst/>
              <a:rect l="l" t="t" r="r" b="b"/>
              <a:pathLst>
                <a:path w="4248" h="7016" extrusionOk="0">
                  <a:moveTo>
                    <a:pt x="2571" y="0"/>
                  </a:moveTo>
                  <a:cubicBezTo>
                    <a:pt x="2561" y="0"/>
                    <a:pt x="2551" y="1"/>
                    <a:pt x="2541" y="1"/>
                  </a:cubicBezTo>
                  <a:lnTo>
                    <a:pt x="1480" y="1"/>
                  </a:lnTo>
                  <a:cubicBezTo>
                    <a:pt x="645" y="39"/>
                    <a:pt x="1" y="1631"/>
                    <a:pt x="77" y="3565"/>
                  </a:cubicBezTo>
                  <a:cubicBezTo>
                    <a:pt x="153" y="5499"/>
                    <a:pt x="873" y="7015"/>
                    <a:pt x="1707" y="7015"/>
                  </a:cubicBezTo>
                  <a:lnTo>
                    <a:pt x="2807" y="7015"/>
                  </a:lnTo>
                  <a:cubicBezTo>
                    <a:pt x="3641" y="6977"/>
                    <a:pt x="4247" y="5385"/>
                    <a:pt x="4171" y="3451"/>
                  </a:cubicBezTo>
                  <a:cubicBezTo>
                    <a:pt x="4134" y="1541"/>
                    <a:pt x="3393" y="0"/>
                    <a:pt x="2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718;p27">
              <a:extLst>
                <a:ext uri="{FF2B5EF4-FFF2-40B4-BE49-F238E27FC236}">
                  <a16:creationId xmlns:a16="http://schemas.microsoft.com/office/drawing/2014/main" id="{81FC0228-EB41-C241-8C3D-244A216B5B7F}"/>
                </a:ext>
              </a:extLst>
            </p:cNvPr>
            <p:cNvSpPr/>
            <p:nvPr/>
          </p:nvSpPr>
          <p:spPr>
            <a:xfrm>
              <a:off x="7213447" y="836624"/>
              <a:ext cx="64894" cy="144629"/>
            </a:xfrm>
            <a:custGeom>
              <a:avLst/>
              <a:gdLst/>
              <a:ahLst/>
              <a:cxnLst/>
              <a:rect l="l" t="t" r="r" b="b"/>
              <a:pathLst>
                <a:path w="3148" h="7016" extrusionOk="0">
                  <a:moveTo>
                    <a:pt x="1471" y="0"/>
                  </a:moveTo>
                  <a:cubicBezTo>
                    <a:pt x="1461" y="0"/>
                    <a:pt x="1451" y="1"/>
                    <a:pt x="1441" y="1"/>
                  </a:cubicBezTo>
                  <a:cubicBezTo>
                    <a:pt x="607" y="39"/>
                    <a:pt x="0" y="1631"/>
                    <a:pt x="76" y="3565"/>
                  </a:cubicBezTo>
                  <a:cubicBezTo>
                    <a:pt x="152" y="5499"/>
                    <a:pt x="872" y="7015"/>
                    <a:pt x="1707" y="7015"/>
                  </a:cubicBezTo>
                  <a:cubicBezTo>
                    <a:pt x="2541" y="6977"/>
                    <a:pt x="3147" y="5385"/>
                    <a:pt x="3071" y="3451"/>
                  </a:cubicBezTo>
                  <a:cubicBezTo>
                    <a:pt x="3034" y="1541"/>
                    <a:pt x="2293" y="0"/>
                    <a:pt x="1471" y="0"/>
                  </a:cubicBezTo>
                  <a:close/>
                </a:path>
              </a:pathLst>
            </a:custGeom>
            <a:solidFill>
              <a:srgbClr val="3FA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719;p27">
              <a:extLst>
                <a:ext uri="{FF2B5EF4-FFF2-40B4-BE49-F238E27FC236}">
                  <a16:creationId xmlns:a16="http://schemas.microsoft.com/office/drawing/2014/main" id="{3C696477-51BC-3211-65BC-30B60876C2B8}"/>
                </a:ext>
              </a:extLst>
            </p:cNvPr>
            <p:cNvSpPr/>
            <p:nvPr/>
          </p:nvSpPr>
          <p:spPr>
            <a:xfrm>
              <a:off x="7210313" y="782677"/>
              <a:ext cx="151659" cy="249391"/>
            </a:xfrm>
            <a:custGeom>
              <a:avLst/>
              <a:gdLst/>
              <a:ahLst/>
              <a:cxnLst/>
              <a:rect l="l" t="t" r="r" b="b"/>
              <a:pathLst>
                <a:path w="7357" h="12098" extrusionOk="0">
                  <a:moveTo>
                    <a:pt x="4458" y="1"/>
                  </a:moveTo>
                  <a:cubicBezTo>
                    <a:pt x="4438" y="1"/>
                    <a:pt x="4419" y="1"/>
                    <a:pt x="4399" y="2"/>
                  </a:cubicBezTo>
                  <a:lnTo>
                    <a:pt x="2503" y="2"/>
                  </a:lnTo>
                  <a:cubicBezTo>
                    <a:pt x="1062" y="40"/>
                    <a:pt x="1" y="2808"/>
                    <a:pt x="115" y="6144"/>
                  </a:cubicBezTo>
                  <a:cubicBezTo>
                    <a:pt x="265" y="9494"/>
                    <a:pt x="1499" y="12097"/>
                    <a:pt x="2927" y="12097"/>
                  </a:cubicBezTo>
                  <a:cubicBezTo>
                    <a:pt x="2937" y="12097"/>
                    <a:pt x="2948" y="12097"/>
                    <a:pt x="2958" y="12097"/>
                  </a:cubicBezTo>
                  <a:lnTo>
                    <a:pt x="4854" y="12097"/>
                  </a:lnTo>
                  <a:cubicBezTo>
                    <a:pt x="6294" y="12021"/>
                    <a:pt x="7356" y="9291"/>
                    <a:pt x="7242" y="5955"/>
                  </a:cubicBezTo>
                  <a:cubicBezTo>
                    <a:pt x="7130" y="2664"/>
                    <a:pt x="5875" y="1"/>
                    <a:pt x="4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720;p27">
              <a:extLst>
                <a:ext uri="{FF2B5EF4-FFF2-40B4-BE49-F238E27FC236}">
                  <a16:creationId xmlns:a16="http://schemas.microsoft.com/office/drawing/2014/main" id="{20924F38-63A9-8970-F824-5480B48D6A7A}"/>
                </a:ext>
              </a:extLst>
            </p:cNvPr>
            <p:cNvSpPr/>
            <p:nvPr/>
          </p:nvSpPr>
          <p:spPr>
            <a:xfrm>
              <a:off x="7249398" y="781914"/>
              <a:ext cx="112574" cy="249391"/>
            </a:xfrm>
            <a:custGeom>
              <a:avLst/>
              <a:gdLst/>
              <a:ahLst/>
              <a:cxnLst/>
              <a:rect l="l" t="t" r="r" b="b"/>
              <a:pathLst>
                <a:path w="5461" h="12098" extrusionOk="0">
                  <a:moveTo>
                    <a:pt x="2533" y="1"/>
                  </a:moveTo>
                  <a:cubicBezTo>
                    <a:pt x="2523" y="1"/>
                    <a:pt x="2513" y="1"/>
                    <a:pt x="2503" y="1"/>
                  </a:cubicBezTo>
                  <a:cubicBezTo>
                    <a:pt x="1062" y="77"/>
                    <a:pt x="0" y="2807"/>
                    <a:pt x="114" y="6143"/>
                  </a:cubicBezTo>
                  <a:cubicBezTo>
                    <a:pt x="264" y="9470"/>
                    <a:pt x="1482" y="12097"/>
                    <a:pt x="2898" y="12097"/>
                  </a:cubicBezTo>
                  <a:cubicBezTo>
                    <a:pt x="2918" y="12097"/>
                    <a:pt x="2938" y="12097"/>
                    <a:pt x="2958" y="12096"/>
                  </a:cubicBezTo>
                  <a:cubicBezTo>
                    <a:pt x="4398" y="12058"/>
                    <a:pt x="5460" y="9290"/>
                    <a:pt x="5346" y="5954"/>
                  </a:cubicBezTo>
                  <a:cubicBezTo>
                    <a:pt x="5233" y="2641"/>
                    <a:pt x="3962" y="1"/>
                    <a:pt x="2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721;p27">
              <a:extLst>
                <a:ext uri="{FF2B5EF4-FFF2-40B4-BE49-F238E27FC236}">
                  <a16:creationId xmlns:a16="http://schemas.microsoft.com/office/drawing/2014/main" id="{771A4DCE-370E-E00B-98F7-402197DFC5A0}"/>
                </a:ext>
              </a:extLst>
            </p:cNvPr>
            <p:cNvSpPr/>
            <p:nvPr/>
          </p:nvSpPr>
          <p:spPr>
            <a:xfrm>
              <a:off x="7166549" y="663918"/>
              <a:ext cx="40672" cy="254029"/>
            </a:xfrm>
            <a:custGeom>
              <a:avLst/>
              <a:gdLst/>
              <a:ahLst/>
              <a:cxnLst/>
              <a:rect l="l" t="t" r="r" b="b"/>
              <a:pathLst>
                <a:path w="1973" h="12323" extrusionOk="0">
                  <a:moveTo>
                    <a:pt x="1366" y="0"/>
                  </a:moveTo>
                  <a:cubicBezTo>
                    <a:pt x="1366" y="0"/>
                    <a:pt x="1" y="6521"/>
                    <a:pt x="1328" y="12322"/>
                  </a:cubicBezTo>
                  <a:lnTo>
                    <a:pt x="1858" y="12322"/>
                  </a:lnTo>
                  <a:cubicBezTo>
                    <a:pt x="1858" y="12322"/>
                    <a:pt x="531" y="6028"/>
                    <a:pt x="1972" y="417"/>
                  </a:cubicBezTo>
                  <a:lnTo>
                    <a:pt x="1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722;p27">
              <a:extLst>
                <a:ext uri="{FF2B5EF4-FFF2-40B4-BE49-F238E27FC236}">
                  <a16:creationId xmlns:a16="http://schemas.microsoft.com/office/drawing/2014/main" id="{75AA6D07-7557-F936-EA46-AE3D721E0F3B}"/>
                </a:ext>
              </a:extLst>
            </p:cNvPr>
            <p:cNvSpPr/>
            <p:nvPr/>
          </p:nvSpPr>
          <p:spPr>
            <a:xfrm>
              <a:off x="7223610" y="680286"/>
              <a:ext cx="133271" cy="156050"/>
            </a:xfrm>
            <a:custGeom>
              <a:avLst/>
              <a:gdLst/>
              <a:ahLst/>
              <a:cxnLst/>
              <a:rect l="l" t="t" r="r" b="b"/>
              <a:pathLst>
                <a:path w="6465" h="7570" extrusionOk="0">
                  <a:moveTo>
                    <a:pt x="4584" y="1"/>
                  </a:moveTo>
                  <a:cubicBezTo>
                    <a:pt x="4573" y="1"/>
                    <a:pt x="4562" y="1"/>
                    <a:pt x="4550" y="2"/>
                  </a:cubicBezTo>
                  <a:cubicBezTo>
                    <a:pt x="3602" y="40"/>
                    <a:pt x="2730" y="419"/>
                    <a:pt x="2010" y="1026"/>
                  </a:cubicBezTo>
                  <a:cubicBezTo>
                    <a:pt x="2010" y="1026"/>
                    <a:pt x="0" y="4021"/>
                    <a:pt x="3337" y="7016"/>
                  </a:cubicBezTo>
                  <a:cubicBezTo>
                    <a:pt x="3761" y="7402"/>
                    <a:pt x="4122" y="7569"/>
                    <a:pt x="4425" y="7569"/>
                  </a:cubicBezTo>
                  <a:cubicBezTo>
                    <a:pt x="6464" y="7569"/>
                    <a:pt x="5914" y="1"/>
                    <a:pt x="4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723;p27">
              <a:extLst>
                <a:ext uri="{FF2B5EF4-FFF2-40B4-BE49-F238E27FC236}">
                  <a16:creationId xmlns:a16="http://schemas.microsoft.com/office/drawing/2014/main" id="{DC3BF35D-49F9-8465-EFA0-78DD2F1B2BDF}"/>
                </a:ext>
              </a:extLst>
            </p:cNvPr>
            <p:cNvSpPr/>
            <p:nvPr/>
          </p:nvSpPr>
          <p:spPr>
            <a:xfrm>
              <a:off x="7280670" y="572350"/>
              <a:ext cx="423622" cy="581775"/>
            </a:xfrm>
            <a:custGeom>
              <a:avLst/>
              <a:gdLst/>
              <a:ahLst/>
              <a:cxnLst/>
              <a:rect l="l" t="t" r="r" b="b"/>
              <a:pathLst>
                <a:path w="20550" h="28222" extrusionOk="0">
                  <a:moveTo>
                    <a:pt x="10008" y="1"/>
                  </a:moveTo>
                  <a:cubicBezTo>
                    <a:pt x="9896" y="1"/>
                    <a:pt x="9783" y="2"/>
                    <a:pt x="9668" y="6"/>
                  </a:cubicBezTo>
                  <a:cubicBezTo>
                    <a:pt x="4663" y="196"/>
                    <a:pt x="2161" y="3911"/>
                    <a:pt x="986" y="7779"/>
                  </a:cubicBezTo>
                  <a:cubicBezTo>
                    <a:pt x="152" y="10736"/>
                    <a:pt x="0" y="14262"/>
                    <a:pt x="152" y="17560"/>
                  </a:cubicBezTo>
                  <a:cubicBezTo>
                    <a:pt x="410" y="24901"/>
                    <a:pt x="4795" y="28222"/>
                    <a:pt x="10165" y="28222"/>
                  </a:cubicBezTo>
                  <a:cubicBezTo>
                    <a:pt x="10315" y="28222"/>
                    <a:pt x="10465" y="28219"/>
                    <a:pt x="10616" y="28214"/>
                  </a:cubicBezTo>
                  <a:cubicBezTo>
                    <a:pt x="16151" y="27987"/>
                    <a:pt x="20549" y="24347"/>
                    <a:pt x="20284" y="16802"/>
                  </a:cubicBezTo>
                  <a:cubicBezTo>
                    <a:pt x="20208" y="14224"/>
                    <a:pt x="19867" y="11646"/>
                    <a:pt x="19260" y="9144"/>
                  </a:cubicBezTo>
                  <a:cubicBezTo>
                    <a:pt x="18034" y="4499"/>
                    <a:pt x="15497" y="1"/>
                    <a:pt x="10008" y="1"/>
                  </a:cubicBezTo>
                  <a:close/>
                </a:path>
              </a:pathLst>
            </a:custGeom>
            <a:solidFill>
              <a:srgbClr val="F9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724;p27">
              <a:extLst>
                <a:ext uri="{FF2B5EF4-FFF2-40B4-BE49-F238E27FC236}">
                  <a16:creationId xmlns:a16="http://schemas.microsoft.com/office/drawing/2014/main" id="{A21E802E-C55A-1038-B6B1-31055FEDECF3}"/>
                </a:ext>
              </a:extLst>
            </p:cNvPr>
            <p:cNvSpPr/>
            <p:nvPr/>
          </p:nvSpPr>
          <p:spPr>
            <a:xfrm>
              <a:off x="7636265" y="769422"/>
              <a:ext cx="117955" cy="219438"/>
            </a:xfrm>
            <a:custGeom>
              <a:avLst/>
              <a:gdLst/>
              <a:ahLst/>
              <a:cxnLst/>
              <a:rect l="l" t="t" r="r" b="b"/>
              <a:pathLst>
                <a:path w="5722" h="10645" extrusionOk="0">
                  <a:moveTo>
                    <a:pt x="1315" y="0"/>
                  </a:moveTo>
                  <a:cubicBezTo>
                    <a:pt x="1306" y="0"/>
                    <a:pt x="1298" y="0"/>
                    <a:pt x="1290" y="1"/>
                  </a:cubicBezTo>
                  <a:cubicBezTo>
                    <a:pt x="1290" y="1"/>
                    <a:pt x="1" y="1593"/>
                    <a:pt x="115" y="5346"/>
                  </a:cubicBezTo>
                  <a:cubicBezTo>
                    <a:pt x="217" y="8767"/>
                    <a:pt x="1400" y="10645"/>
                    <a:pt x="2744" y="10645"/>
                  </a:cubicBezTo>
                  <a:cubicBezTo>
                    <a:pt x="2890" y="10645"/>
                    <a:pt x="3037" y="10623"/>
                    <a:pt x="3186" y="10579"/>
                  </a:cubicBezTo>
                  <a:cubicBezTo>
                    <a:pt x="4699" y="10087"/>
                    <a:pt x="5722" y="0"/>
                    <a:pt x="1315" y="0"/>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725;p27">
              <a:extLst>
                <a:ext uri="{FF2B5EF4-FFF2-40B4-BE49-F238E27FC236}">
                  <a16:creationId xmlns:a16="http://schemas.microsoft.com/office/drawing/2014/main" id="{B5AAEDF6-5215-5740-58B7-83AD4DA69B94}"/>
                </a:ext>
              </a:extLst>
            </p:cNvPr>
            <p:cNvSpPr/>
            <p:nvPr/>
          </p:nvSpPr>
          <p:spPr>
            <a:xfrm>
              <a:off x="7300975" y="572350"/>
              <a:ext cx="390021" cy="298700"/>
            </a:xfrm>
            <a:custGeom>
              <a:avLst/>
              <a:gdLst/>
              <a:ahLst/>
              <a:cxnLst/>
              <a:rect l="l" t="t" r="r" b="b"/>
              <a:pathLst>
                <a:path w="18920" h="14490" extrusionOk="0">
                  <a:moveTo>
                    <a:pt x="9023" y="1"/>
                  </a:moveTo>
                  <a:cubicBezTo>
                    <a:pt x="8911" y="1"/>
                    <a:pt x="8798" y="2"/>
                    <a:pt x="8683" y="6"/>
                  </a:cubicBezTo>
                  <a:cubicBezTo>
                    <a:pt x="3678" y="196"/>
                    <a:pt x="1138" y="3911"/>
                    <a:pt x="1" y="7779"/>
                  </a:cubicBezTo>
                  <a:cubicBezTo>
                    <a:pt x="19" y="7780"/>
                    <a:pt x="39" y="7780"/>
                    <a:pt x="58" y="7780"/>
                  </a:cubicBezTo>
                  <a:cubicBezTo>
                    <a:pt x="707" y="7780"/>
                    <a:pt x="1756" y="7155"/>
                    <a:pt x="3413" y="5314"/>
                  </a:cubicBezTo>
                  <a:cubicBezTo>
                    <a:pt x="3413" y="5314"/>
                    <a:pt x="4087" y="6348"/>
                    <a:pt x="5668" y="6348"/>
                  </a:cubicBezTo>
                  <a:cubicBezTo>
                    <a:pt x="6991" y="6348"/>
                    <a:pt x="8949" y="5624"/>
                    <a:pt x="11678" y="2964"/>
                  </a:cubicBezTo>
                  <a:lnTo>
                    <a:pt x="11678" y="2964"/>
                  </a:lnTo>
                  <a:cubicBezTo>
                    <a:pt x="11678" y="2964"/>
                    <a:pt x="10958" y="6338"/>
                    <a:pt x="16114" y="7324"/>
                  </a:cubicBezTo>
                  <a:lnTo>
                    <a:pt x="18920" y="14489"/>
                  </a:lnTo>
                  <a:lnTo>
                    <a:pt x="18275" y="9144"/>
                  </a:lnTo>
                  <a:cubicBezTo>
                    <a:pt x="17049" y="4499"/>
                    <a:pt x="14512" y="1"/>
                    <a:pt x="9023" y="1"/>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726;p27">
              <a:extLst>
                <a:ext uri="{FF2B5EF4-FFF2-40B4-BE49-F238E27FC236}">
                  <a16:creationId xmlns:a16="http://schemas.microsoft.com/office/drawing/2014/main" id="{6BC3E45D-5CDE-B59E-F2B4-4A32554AB7B4}"/>
                </a:ext>
              </a:extLst>
            </p:cNvPr>
            <p:cNvSpPr/>
            <p:nvPr/>
          </p:nvSpPr>
          <p:spPr>
            <a:xfrm>
              <a:off x="7149357" y="411456"/>
              <a:ext cx="640896" cy="451781"/>
            </a:xfrm>
            <a:custGeom>
              <a:avLst/>
              <a:gdLst/>
              <a:ahLst/>
              <a:cxnLst/>
              <a:rect l="l" t="t" r="r" b="b"/>
              <a:pathLst>
                <a:path w="31090" h="21916" extrusionOk="0">
                  <a:moveTo>
                    <a:pt x="12245" y="1"/>
                  </a:moveTo>
                  <a:cubicBezTo>
                    <a:pt x="10950" y="1"/>
                    <a:pt x="9808" y="288"/>
                    <a:pt x="8986" y="873"/>
                  </a:cubicBezTo>
                  <a:cubicBezTo>
                    <a:pt x="6218" y="2807"/>
                    <a:pt x="7090" y="4702"/>
                    <a:pt x="7090" y="4702"/>
                  </a:cubicBezTo>
                  <a:cubicBezTo>
                    <a:pt x="7090" y="4702"/>
                    <a:pt x="1782" y="5878"/>
                    <a:pt x="759" y="9176"/>
                  </a:cubicBezTo>
                  <a:cubicBezTo>
                    <a:pt x="1" y="11565"/>
                    <a:pt x="645" y="13726"/>
                    <a:pt x="2237" y="14749"/>
                  </a:cubicBezTo>
                  <a:cubicBezTo>
                    <a:pt x="2906" y="15172"/>
                    <a:pt x="3705" y="15398"/>
                    <a:pt x="4514" y="15398"/>
                  </a:cubicBezTo>
                  <a:cubicBezTo>
                    <a:pt x="4577" y="15398"/>
                    <a:pt x="4639" y="15397"/>
                    <a:pt x="4702" y="15394"/>
                  </a:cubicBezTo>
                  <a:cubicBezTo>
                    <a:pt x="8038" y="15280"/>
                    <a:pt x="11526" y="10541"/>
                    <a:pt x="11526" y="10541"/>
                  </a:cubicBezTo>
                  <a:cubicBezTo>
                    <a:pt x="11716" y="11641"/>
                    <a:pt x="12626" y="12437"/>
                    <a:pt x="13763" y="12475"/>
                  </a:cubicBezTo>
                  <a:cubicBezTo>
                    <a:pt x="13821" y="12481"/>
                    <a:pt x="13880" y="12485"/>
                    <a:pt x="13942" y="12485"/>
                  </a:cubicBezTo>
                  <a:cubicBezTo>
                    <a:pt x="15987" y="12485"/>
                    <a:pt x="20132" y="8911"/>
                    <a:pt x="20133" y="8911"/>
                  </a:cubicBezTo>
                  <a:lnTo>
                    <a:pt x="20133" y="8911"/>
                  </a:lnTo>
                  <a:cubicBezTo>
                    <a:pt x="19147" y="12247"/>
                    <a:pt x="24152" y="14939"/>
                    <a:pt x="24152" y="14939"/>
                  </a:cubicBezTo>
                  <a:lnTo>
                    <a:pt x="25554" y="21915"/>
                  </a:lnTo>
                  <a:lnTo>
                    <a:pt x="28777" y="21877"/>
                  </a:lnTo>
                  <a:cubicBezTo>
                    <a:pt x="28777" y="21877"/>
                    <a:pt x="31090" y="15053"/>
                    <a:pt x="28170" y="8911"/>
                  </a:cubicBezTo>
                  <a:cubicBezTo>
                    <a:pt x="27602" y="7735"/>
                    <a:pt x="26881" y="6636"/>
                    <a:pt x="25971" y="5650"/>
                  </a:cubicBezTo>
                  <a:cubicBezTo>
                    <a:pt x="24225" y="3729"/>
                    <a:pt x="22495" y="3400"/>
                    <a:pt x="21516" y="3400"/>
                  </a:cubicBezTo>
                  <a:cubicBezTo>
                    <a:pt x="21007" y="3400"/>
                    <a:pt x="20701" y="3489"/>
                    <a:pt x="20701" y="3489"/>
                  </a:cubicBezTo>
                  <a:cubicBezTo>
                    <a:pt x="18181" y="1198"/>
                    <a:pt x="14892" y="1"/>
                    <a:pt x="12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727;p27">
              <a:extLst>
                <a:ext uri="{FF2B5EF4-FFF2-40B4-BE49-F238E27FC236}">
                  <a16:creationId xmlns:a16="http://schemas.microsoft.com/office/drawing/2014/main" id="{586D5644-2D08-1841-B691-1FAFCC2D389E}"/>
                </a:ext>
              </a:extLst>
            </p:cNvPr>
            <p:cNvSpPr/>
            <p:nvPr/>
          </p:nvSpPr>
          <p:spPr>
            <a:xfrm>
              <a:off x="7457416" y="716093"/>
              <a:ext cx="139806" cy="51000"/>
            </a:xfrm>
            <a:custGeom>
              <a:avLst/>
              <a:gdLst/>
              <a:ahLst/>
              <a:cxnLst/>
              <a:rect l="l" t="t" r="r" b="b"/>
              <a:pathLst>
                <a:path w="6782" h="2474" extrusionOk="0">
                  <a:moveTo>
                    <a:pt x="3517" y="1"/>
                  </a:moveTo>
                  <a:cubicBezTo>
                    <a:pt x="2078" y="1"/>
                    <a:pt x="186" y="645"/>
                    <a:pt x="32" y="768"/>
                  </a:cubicBezTo>
                  <a:cubicBezTo>
                    <a:pt x="32" y="768"/>
                    <a:pt x="1" y="1901"/>
                    <a:pt x="541" y="1901"/>
                  </a:cubicBezTo>
                  <a:cubicBezTo>
                    <a:pt x="593" y="1901"/>
                    <a:pt x="651" y="1891"/>
                    <a:pt x="715" y="1867"/>
                  </a:cubicBezTo>
                  <a:cubicBezTo>
                    <a:pt x="1701" y="1564"/>
                    <a:pt x="2686" y="1412"/>
                    <a:pt x="3710" y="1412"/>
                  </a:cubicBezTo>
                  <a:cubicBezTo>
                    <a:pt x="4317" y="1412"/>
                    <a:pt x="5340" y="2398"/>
                    <a:pt x="5795" y="2474"/>
                  </a:cubicBezTo>
                  <a:cubicBezTo>
                    <a:pt x="6137" y="2474"/>
                    <a:pt x="6516" y="2360"/>
                    <a:pt x="6781" y="2171"/>
                  </a:cubicBezTo>
                  <a:cubicBezTo>
                    <a:pt x="6781" y="2171"/>
                    <a:pt x="5795" y="578"/>
                    <a:pt x="4430" y="123"/>
                  </a:cubicBezTo>
                  <a:cubicBezTo>
                    <a:pt x="4170" y="36"/>
                    <a:pt x="3856" y="1"/>
                    <a:pt x="3517"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728;p27">
              <a:extLst>
                <a:ext uri="{FF2B5EF4-FFF2-40B4-BE49-F238E27FC236}">
                  <a16:creationId xmlns:a16="http://schemas.microsoft.com/office/drawing/2014/main" id="{56993587-685A-681D-CF39-CE015236288B}"/>
                </a:ext>
              </a:extLst>
            </p:cNvPr>
            <p:cNvSpPr/>
            <p:nvPr/>
          </p:nvSpPr>
          <p:spPr>
            <a:xfrm>
              <a:off x="7280670" y="744705"/>
              <a:ext cx="114471" cy="64069"/>
            </a:xfrm>
            <a:custGeom>
              <a:avLst/>
              <a:gdLst/>
              <a:ahLst/>
              <a:cxnLst/>
              <a:rect l="l" t="t" r="r" b="b"/>
              <a:pathLst>
                <a:path w="5553" h="3108" extrusionOk="0">
                  <a:moveTo>
                    <a:pt x="3761" y="0"/>
                  </a:moveTo>
                  <a:cubicBezTo>
                    <a:pt x="3074" y="0"/>
                    <a:pt x="2281" y="108"/>
                    <a:pt x="1706" y="479"/>
                  </a:cubicBezTo>
                  <a:cubicBezTo>
                    <a:pt x="531" y="1237"/>
                    <a:pt x="0" y="2982"/>
                    <a:pt x="0" y="2982"/>
                  </a:cubicBezTo>
                  <a:cubicBezTo>
                    <a:pt x="178" y="3070"/>
                    <a:pt x="381" y="3107"/>
                    <a:pt x="581" y="3107"/>
                  </a:cubicBezTo>
                  <a:cubicBezTo>
                    <a:pt x="722" y="3107"/>
                    <a:pt x="860" y="3089"/>
                    <a:pt x="986" y="3057"/>
                  </a:cubicBezTo>
                  <a:cubicBezTo>
                    <a:pt x="1403" y="2868"/>
                    <a:pt x="2123" y="1692"/>
                    <a:pt x="2692" y="1541"/>
                  </a:cubicBezTo>
                  <a:cubicBezTo>
                    <a:pt x="3118" y="1422"/>
                    <a:pt x="3575" y="1363"/>
                    <a:pt x="4033" y="1363"/>
                  </a:cubicBezTo>
                  <a:cubicBezTo>
                    <a:pt x="4307" y="1363"/>
                    <a:pt x="4583" y="1384"/>
                    <a:pt x="4853" y="1427"/>
                  </a:cubicBezTo>
                  <a:cubicBezTo>
                    <a:pt x="4873" y="1429"/>
                    <a:pt x="4892" y="1430"/>
                    <a:pt x="4911" y="1430"/>
                  </a:cubicBezTo>
                  <a:cubicBezTo>
                    <a:pt x="5553" y="1430"/>
                    <a:pt x="5194" y="176"/>
                    <a:pt x="5194" y="176"/>
                  </a:cubicBezTo>
                  <a:cubicBezTo>
                    <a:pt x="5078" y="118"/>
                    <a:pt x="4477" y="0"/>
                    <a:pt x="3761"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729;p27">
              <a:extLst>
                <a:ext uri="{FF2B5EF4-FFF2-40B4-BE49-F238E27FC236}">
                  <a16:creationId xmlns:a16="http://schemas.microsoft.com/office/drawing/2014/main" id="{5BB23BBD-F396-7C19-ADC7-B039F42C809A}"/>
                </a:ext>
              </a:extLst>
            </p:cNvPr>
            <p:cNvSpPr/>
            <p:nvPr/>
          </p:nvSpPr>
          <p:spPr>
            <a:xfrm>
              <a:off x="7508086" y="789747"/>
              <a:ext cx="33642" cy="46135"/>
            </a:xfrm>
            <a:custGeom>
              <a:avLst/>
              <a:gdLst/>
              <a:ahLst/>
              <a:cxnLst/>
              <a:rect l="l" t="t" r="r" b="b"/>
              <a:pathLst>
                <a:path w="1632" h="2238" extrusionOk="0">
                  <a:moveTo>
                    <a:pt x="797" y="0"/>
                  </a:moveTo>
                  <a:cubicBezTo>
                    <a:pt x="342" y="0"/>
                    <a:pt x="1" y="493"/>
                    <a:pt x="1" y="1100"/>
                  </a:cubicBezTo>
                  <a:cubicBezTo>
                    <a:pt x="1" y="1744"/>
                    <a:pt x="342" y="2237"/>
                    <a:pt x="797" y="2237"/>
                  </a:cubicBezTo>
                  <a:cubicBezTo>
                    <a:pt x="1252" y="2237"/>
                    <a:pt x="1631" y="1706"/>
                    <a:pt x="1631" y="1100"/>
                  </a:cubicBezTo>
                  <a:cubicBezTo>
                    <a:pt x="1631" y="493"/>
                    <a:pt x="1252" y="0"/>
                    <a:pt x="797"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730;p27">
              <a:extLst>
                <a:ext uri="{FF2B5EF4-FFF2-40B4-BE49-F238E27FC236}">
                  <a16:creationId xmlns:a16="http://schemas.microsoft.com/office/drawing/2014/main" id="{C05182BD-1C95-7472-C459-4017FFF080A1}"/>
                </a:ext>
              </a:extLst>
            </p:cNvPr>
            <p:cNvSpPr/>
            <p:nvPr/>
          </p:nvSpPr>
          <p:spPr>
            <a:xfrm>
              <a:off x="7336143" y="817102"/>
              <a:ext cx="33642" cy="46135"/>
            </a:xfrm>
            <a:custGeom>
              <a:avLst/>
              <a:gdLst/>
              <a:ahLst/>
              <a:cxnLst/>
              <a:rect l="l" t="t" r="r" b="b"/>
              <a:pathLst>
                <a:path w="1632" h="2238" extrusionOk="0">
                  <a:moveTo>
                    <a:pt x="797" y="0"/>
                  </a:moveTo>
                  <a:cubicBezTo>
                    <a:pt x="342" y="0"/>
                    <a:pt x="1" y="493"/>
                    <a:pt x="1" y="1100"/>
                  </a:cubicBezTo>
                  <a:cubicBezTo>
                    <a:pt x="1" y="1706"/>
                    <a:pt x="342" y="2237"/>
                    <a:pt x="797" y="2237"/>
                  </a:cubicBezTo>
                  <a:cubicBezTo>
                    <a:pt x="1252" y="2237"/>
                    <a:pt x="1631" y="1706"/>
                    <a:pt x="1631" y="1100"/>
                  </a:cubicBezTo>
                  <a:cubicBezTo>
                    <a:pt x="1631" y="493"/>
                    <a:pt x="1252" y="0"/>
                    <a:pt x="797"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731;p27">
              <a:extLst>
                <a:ext uri="{FF2B5EF4-FFF2-40B4-BE49-F238E27FC236}">
                  <a16:creationId xmlns:a16="http://schemas.microsoft.com/office/drawing/2014/main" id="{9A6A9367-9226-DC1F-391A-067772F09BE2}"/>
                </a:ext>
              </a:extLst>
            </p:cNvPr>
            <p:cNvSpPr/>
            <p:nvPr/>
          </p:nvSpPr>
          <p:spPr>
            <a:xfrm>
              <a:off x="7366631" y="778801"/>
              <a:ext cx="103195" cy="171181"/>
            </a:xfrm>
            <a:custGeom>
              <a:avLst/>
              <a:gdLst/>
              <a:ahLst/>
              <a:cxnLst/>
              <a:rect l="l" t="t" r="r" b="b"/>
              <a:pathLst>
                <a:path w="5006" h="8304" extrusionOk="0">
                  <a:moveTo>
                    <a:pt x="1290" y="1"/>
                  </a:moveTo>
                  <a:lnTo>
                    <a:pt x="1214" y="76"/>
                  </a:lnTo>
                  <a:cubicBezTo>
                    <a:pt x="1479" y="493"/>
                    <a:pt x="1745" y="986"/>
                    <a:pt x="1934" y="1479"/>
                  </a:cubicBezTo>
                  <a:cubicBezTo>
                    <a:pt x="2010" y="1555"/>
                    <a:pt x="2010" y="1707"/>
                    <a:pt x="1934" y="1782"/>
                  </a:cubicBezTo>
                  <a:cubicBezTo>
                    <a:pt x="1896" y="1934"/>
                    <a:pt x="1858" y="2048"/>
                    <a:pt x="1820" y="2162"/>
                  </a:cubicBezTo>
                  <a:lnTo>
                    <a:pt x="1479" y="2882"/>
                  </a:lnTo>
                  <a:cubicBezTo>
                    <a:pt x="1100" y="3868"/>
                    <a:pt x="683" y="4853"/>
                    <a:pt x="304" y="5839"/>
                  </a:cubicBezTo>
                  <a:cubicBezTo>
                    <a:pt x="190" y="6105"/>
                    <a:pt x="114" y="6370"/>
                    <a:pt x="38" y="6635"/>
                  </a:cubicBezTo>
                  <a:cubicBezTo>
                    <a:pt x="1" y="6825"/>
                    <a:pt x="38" y="7015"/>
                    <a:pt x="114" y="7166"/>
                  </a:cubicBezTo>
                  <a:cubicBezTo>
                    <a:pt x="190" y="7280"/>
                    <a:pt x="304" y="7432"/>
                    <a:pt x="418" y="7507"/>
                  </a:cubicBezTo>
                  <a:cubicBezTo>
                    <a:pt x="835" y="7925"/>
                    <a:pt x="1365" y="8152"/>
                    <a:pt x="1934" y="8266"/>
                  </a:cubicBezTo>
                  <a:cubicBezTo>
                    <a:pt x="2124" y="8291"/>
                    <a:pt x="2309" y="8304"/>
                    <a:pt x="2493" y="8304"/>
                  </a:cubicBezTo>
                  <a:cubicBezTo>
                    <a:pt x="2861" y="8304"/>
                    <a:pt x="3223" y="8253"/>
                    <a:pt x="3602" y="8152"/>
                  </a:cubicBezTo>
                  <a:cubicBezTo>
                    <a:pt x="4133" y="8038"/>
                    <a:pt x="4626" y="7735"/>
                    <a:pt x="5005" y="7356"/>
                  </a:cubicBezTo>
                  <a:lnTo>
                    <a:pt x="4967" y="7318"/>
                  </a:lnTo>
                  <a:cubicBezTo>
                    <a:pt x="4550" y="7583"/>
                    <a:pt x="4057" y="7773"/>
                    <a:pt x="3527" y="7811"/>
                  </a:cubicBezTo>
                  <a:cubicBezTo>
                    <a:pt x="3305" y="7845"/>
                    <a:pt x="3076" y="7864"/>
                    <a:pt x="2846" y="7864"/>
                  </a:cubicBezTo>
                  <a:cubicBezTo>
                    <a:pt x="2564" y="7864"/>
                    <a:pt x="2281" y="7835"/>
                    <a:pt x="2010" y="7773"/>
                  </a:cubicBezTo>
                  <a:cubicBezTo>
                    <a:pt x="1555" y="7697"/>
                    <a:pt x="1100" y="7470"/>
                    <a:pt x="721" y="7166"/>
                  </a:cubicBezTo>
                  <a:cubicBezTo>
                    <a:pt x="569" y="7015"/>
                    <a:pt x="418" y="6825"/>
                    <a:pt x="456" y="6673"/>
                  </a:cubicBezTo>
                  <a:cubicBezTo>
                    <a:pt x="493" y="6446"/>
                    <a:pt x="569" y="6180"/>
                    <a:pt x="645" y="5953"/>
                  </a:cubicBezTo>
                  <a:cubicBezTo>
                    <a:pt x="986" y="4929"/>
                    <a:pt x="1365" y="3944"/>
                    <a:pt x="1707" y="2958"/>
                  </a:cubicBezTo>
                  <a:lnTo>
                    <a:pt x="1972" y="2200"/>
                  </a:lnTo>
                  <a:cubicBezTo>
                    <a:pt x="2010" y="2086"/>
                    <a:pt x="2048" y="1934"/>
                    <a:pt x="2086" y="1820"/>
                  </a:cubicBezTo>
                  <a:cubicBezTo>
                    <a:pt x="2124" y="1745"/>
                    <a:pt x="2124" y="1669"/>
                    <a:pt x="2162" y="1593"/>
                  </a:cubicBezTo>
                  <a:cubicBezTo>
                    <a:pt x="2162" y="1517"/>
                    <a:pt x="2124" y="1441"/>
                    <a:pt x="2086" y="1403"/>
                  </a:cubicBezTo>
                  <a:cubicBezTo>
                    <a:pt x="1858" y="910"/>
                    <a:pt x="1593" y="455"/>
                    <a:pt x="1290"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732;p27">
              <a:extLst>
                <a:ext uri="{FF2B5EF4-FFF2-40B4-BE49-F238E27FC236}">
                  <a16:creationId xmlns:a16="http://schemas.microsoft.com/office/drawing/2014/main" id="{03A17063-68D3-8E93-DABA-D7E41967EFBA}"/>
                </a:ext>
              </a:extLst>
            </p:cNvPr>
            <p:cNvSpPr/>
            <p:nvPr/>
          </p:nvSpPr>
          <p:spPr>
            <a:xfrm>
              <a:off x="7367414" y="929635"/>
              <a:ext cx="221211" cy="71098"/>
            </a:xfrm>
            <a:custGeom>
              <a:avLst/>
              <a:gdLst/>
              <a:ahLst/>
              <a:cxnLst/>
              <a:rect l="l" t="t" r="r" b="b"/>
              <a:pathLst>
                <a:path w="10731" h="3449" extrusionOk="0">
                  <a:moveTo>
                    <a:pt x="10730" y="1"/>
                  </a:moveTo>
                  <a:lnTo>
                    <a:pt x="10730" y="1"/>
                  </a:lnTo>
                  <a:cubicBezTo>
                    <a:pt x="10351" y="304"/>
                    <a:pt x="9972" y="570"/>
                    <a:pt x="9517" y="759"/>
                  </a:cubicBezTo>
                  <a:cubicBezTo>
                    <a:pt x="9100" y="987"/>
                    <a:pt x="8683" y="1176"/>
                    <a:pt x="8228" y="1366"/>
                  </a:cubicBezTo>
                  <a:cubicBezTo>
                    <a:pt x="7356" y="1745"/>
                    <a:pt x="6484" y="2086"/>
                    <a:pt x="5574" y="2389"/>
                  </a:cubicBezTo>
                  <a:cubicBezTo>
                    <a:pt x="4702" y="2693"/>
                    <a:pt x="3792" y="2882"/>
                    <a:pt x="2844" y="3034"/>
                  </a:cubicBezTo>
                  <a:cubicBezTo>
                    <a:pt x="2059" y="3160"/>
                    <a:pt x="1274" y="3233"/>
                    <a:pt x="488" y="3233"/>
                  </a:cubicBezTo>
                  <a:cubicBezTo>
                    <a:pt x="326" y="3233"/>
                    <a:pt x="163" y="3230"/>
                    <a:pt x="0" y="3224"/>
                  </a:cubicBezTo>
                  <a:lnTo>
                    <a:pt x="0" y="3224"/>
                  </a:lnTo>
                  <a:cubicBezTo>
                    <a:pt x="661" y="3382"/>
                    <a:pt x="1341" y="3449"/>
                    <a:pt x="2013" y="3449"/>
                  </a:cubicBezTo>
                  <a:cubicBezTo>
                    <a:pt x="2304" y="3449"/>
                    <a:pt x="2595" y="3436"/>
                    <a:pt x="2882" y="3413"/>
                  </a:cubicBezTo>
                  <a:cubicBezTo>
                    <a:pt x="3868" y="3337"/>
                    <a:pt x="4816" y="3148"/>
                    <a:pt x="5725" y="2807"/>
                  </a:cubicBezTo>
                  <a:cubicBezTo>
                    <a:pt x="6635" y="2503"/>
                    <a:pt x="7545" y="2124"/>
                    <a:pt x="8379" y="1707"/>
                  </a:cubicBezTo>
                  <a:cubicBezTo>
                    <a:pt x="8796" y="1480"/>
                    <a:pt x="9214" y="1214"/>
                    <a:pt x="9631" y="949"/>
                  </a:cubicBezTo>
                  <a:cubicBezTo>
                    <a:pt x="10048" y="721"/>
                    <a:pt x="10427" y="380"/>
                    <a:pt x="10730"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733;p27">
              <a:extLst>
                <a:ext uri="{FF2B5EF4-FFF2-40B4-BE49-F238E27FC236}">
                  <a16:creationId xmlns:a16="http://schemas.microsoft.com/office/drawing/2014/main" id="{EF943319-B123-7E58-1995-61044FA2FDD5}"/>
                </a:ext>
              </a:extLst>
            </p:cNvPr>
            <p:cNvSpPr/>
            <p:nvPr/>
          </p:nvSpPr>
          <p:spPr>
            <a:xfrm>
              <a:off x="7400232" y="993725"/>
              <a:ext cx="149309" cy="50175"/>
            </a:xfrm>
            <a:custGeom>
              <a:avLst/>
              <a:gdLst/>
              <a:ahLst/>
              <a:cxnLst/>
              <a:rect l="l" t="t" r="r" b="b"/>
              <a:pathLst>
                <a:path w="7243" h="2434" extrusionOk="0">
                  <a:moveTo>
                    <a:pt x="7242" y="1"/>
                  </a:moveTo>
                  <a:lnTo>
                    <a:pt x="7242" y="1"/>
                  </a:lnTo>
                  <a:cubicBezTo>
                    <a:pt x="6598" y="342"/>
                    <a:pt x="5991" y="607"/>
                    <a:pt x="5385" y="911"/>
                  </a:cubicBezTo>
                  <a:cubicBezTo>
                    <a:pt x="4778" y="1214"/>
                    <a:pt x="4171" y="1479"/>
                    <a:pt x="3527" y="1669"/>
                  </a:cubicBezTo>
                  <a:cubicBezTo>
                    <a:pt x="2920" y="1934"/>
                    <a:pt x="2276" y="2048"/>
                    <a:pt x="1631" y="2048"/>
                  </a:cubicBezTo>
                  <a:cubicBezTo>
                    <a:pt x="949" y="2010"/>
                    <a:pt x="342" y="1669"/>
                    <a:pt x="1" y="1100"/>
                  </a:cubicBezTo>
                  <a:lnTo>
                    <a:pt x="1" y="1100"/>
                  </a:lnTo>
                  <a:cubicBezTo>
                    <a:pt x="115" y="1442"/>
                    <a:pt x="304" y="1745"/>
                    <a:pt x="570" y="1972"/>
                  </a:cubicBezTo>
                  <a:cubicBezTo>
                    <a:pt x="835" y="2200"/>
                    <a:pt x="1176" y="2352"/>
                    <a:pt x="1555" y="2389"/>
                  </a:cubicBezTo>
                  <a:cubicBezTo>
                    <a:pt x="1744" y="2419"/>
                    <a:pt x="1932" y="2433"/>
                    <a:pt x="2120" y="2433"/>
                  </a:cubicBezTo>
                  <a:cubicBezTo>
                    <a:pt x="2650" y="2433"/>
                    <a:pt x="3174" y="2320"/>
                    <a:pt x="3678" y="2124"/>
                  </a:cubicBezTo>
                  <a:cubicBezTo>
                    <a:pt x="4323" y="1897"/>
                    <a:pt x="4968" y="1593"/>
                    <a:pt x="5574" y="1252"/>
                  </a:cubicBezTo>
                  <a:cubicBezTo>
                    <a:pt x="6143" y="873"/>
                    <a:pt x="6712" y="494"/>
                    <a:pt x="724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734;p27">
              <a:extLst>
                <a:ext uri="{FF2B5EF4-FFF2-40B4-BE49-F238E27FC236}">
                  <a16:creationId xmlns:a16="http://schemas.microsoft.com/office/drawing/2014/main" id="{185242A1-39A6-1FB1-CB55-1C3345ED8CDE}"/>
                </a:ext>
              </a:extLst>
            </p:cNvPr>
            <p:cNvSpPr/>
            <p:nvPr/>
          </p:nvSpPr>
          <p:spPr>
            <a:xfrm>
              <a:off x="7648778" y="743633"/>
              <a:ext cx="151638" cy="250133"/>
            </a:xfrm>
            <a:custGeom>
              <a:avLst/>
              <a:gdLst/>
              <a:ahLst/>
              <a:cxnLst/>
              <a:rect l="l" t="t" r="r" b="b"/>
              <a:pathLst>
                <a:path w="7356" h="12134" extrusionOk="0">
                  <a:moveTo>
                    <a:pt x="4429" y="0"/>
                  </a:moveTo>
                  <a:cubicBezTo>
                    <a:pt x="4419" y="0"/>
                    <a:pt x="4408" y="0"/>
                    <a:pt x="4398" y="0"/>
                  </a:cubicBezTo>
                  <a:lnTo>
                    <a:pt x="2503" y="0"/>
                  </a:lnTo>
                  <a:cubicBezTo>
                    <a:pt x="1100" y="38"/>
                    <a:pt x="0" y="2806"/>
                    <a:pt x="152" y="6180"/>
                  </a:cubicBezTo>
                  <a:cubicBezTo>
                    <a:pt x="265" y="9493"/>
                    <a:pt x="1499" y="12133"/>
                    <a:pt x="2964" y="12133"/>
                  </a:cubicBezTo>
                  <a:cubicBezTo>
                    <a:pt x="2975" y="12133"/>
                    <a:pt x="2985" y="12133"/>
                    <a:pt x="2996" y="12133"/>
                  </a:cubicBezTo>
                  <a:lnTo>
                    <a:pt x="4891" y="12133"/>
                  </a:lnTo>
                  <a:cubicBezTo>
                    <a:pt x="6294" y="12057"/>
                    <a:pt x="7356" y="9289"/>
                    <a:pt x="7242" y="5953"/>
                  </a:cubicBezTo>
                  <a:cubicBezTo>
                    <a:pt x="7129" y="2677"/>
                    <a:pt x="5857" y="0"/>
                    <a:pt x="4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735;p27">
              <a:extLst>
                <a:ext uri="{FF2B5EF4-FFF2-40B4-BE49-F238E27FC236}">
                  <a16:creationId xmlns:a16="http://schemas.microsoft.com/office/drawing/2014/main" id="{12DEEED6-730E-1A3A-9045-BC61E2DB1025}"/>
                </a:ext>
              </a:extLst>
            </p:cNvPr>
            <p:cNvSpPr/>
            <p:nvPr/>
          </p:nvSpPr>
          <p:spPr>
            <a:xfrm>
              <a:off x="7687863" y="743592"/>
              <a:ext cx="112554" cy="250195"/>
            </a:xfrm>
            <a:custGeom>
              <a:avLst/>
              <a:gdLst/>
              <a:ahLst/>
              <a:cxnLst/>
              <a:rect l="l" t="t" r="r" b="b"/>
              <a:pathLst>
                <a:path w="5460" h="12137" extrusionOk="0">
                  <a:moveTo>
                    <a:pt x="2562" y="1"/>
                  </a:moveTo>
                  <a:cubicBezTo>
                    <a:pt x="2542" y="1"/>
                    <a:pt x="2522" y="1"/>
                    <a:pt x="2502" y="2"/>
                  </a:cubicBezTo>
                  <a:cubicBezTo>
                    <a:pt x="1100" y="78"/>
                    <a:pt x="0" y="2846"/>
                    <a:pt x="152" y="6182"/>
                  </a:cubicBezTo>
                  <a:cubicBezTo>
                    <a:pt x="264" y="9436"/>
                    <a:pt x="1520" y="12136"/>
                    <a:pt x="2937" y="12136"/>
                  </a:cubicBezTo>
                  <a:cubicBezTo>
                    <a:pt x="2956" y="12136"/>
                    <a:pt x="2976" y="12136"/>
                    <a:pt x="2995" y="12135"/>
                  </a:cubicBezTo>
                  <a:cubicBezTo>
                    <a:pt x="4398" y="12059"/>
                    <a:pt x="5460" y="9291"/>
                    <a:pt x="5346" y="5955"/>
                  </a:cubicBezTo>
                  <a:cubicBezTo>
                    <a:pt x="5234" y="2664"/>
                    <a:pt x="3978"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736;p27">
              <a:extLst>
                <a:ext uri="{FF2B5EF4-FFF2-40B4-BE49-F238E27FC236}">
                  <a16:creationId xmlns:a16="http://schemas.microsoft.com/office/drawing/2014/main" id="{469DF3D4-0FD2-FF75-E56C-672686B8EF87}"/>
                </a:ext>
              </a:extLst>
            </p:cNvPr>
            <p:cNvSpPr/>
            <p:nvPr/>
          </p:nvSpPr>
          <p:spPr>
            <a:xfrm>
              <a:off x="7718331" y="789747"/>
              <a:ext cx="87569" cy="144609"/>
            </a:xfrm>
            <a:custGeom>
              <a:avLst/>
              <a:gdLst/>
              <a:ahLst/>
              <a:cxnLst/>
              <a:rect l="l" t="t" r="r" b="b"/>
              <a:pathLst>
                <a:path w="4248" h="7015" extrusionOk="0">
                  <a:moveTo>
                    <a:pt x="1442" y="0"/>
                  </a:moveTo>
                  <a:cubicBezTo>
                    <a:pt x="607" y="38"/>
                    <a:pt x="1" y="1631"/>
                    <a:pt x="77" y="3564"/>
                  </a:cubicBezTo>
                  <a:cubicBezTo>
                    <a:pt x="152" y="5498"/>
                    <a:pt x="873" y="7014"/>
                    <a:pt x="1707" y="7014"/>
                  </a:cubicBezTo>
                  <a:lnTo>
                    <a:pt x="2806" y="7014"/>
                  </a:lnTo>
                  <a:cubicBezTo>
                    <a:pt x="3641" y="6939"/>
                    <a:pt x="4247" y="5346"/>
                    <a:pt x="4171" y="3450"/>
                  </a:cubicBezTo>
                  <a:cubicBezTo>
                    <a:pt x="4095" y="1517"/>
                    <a:pt x="3375" y="0"/>
                    <a:pt x="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737;p27">
              <a:extLst>
                <a:ext uri="{FF2B5EF4-FFF2-40B4-BE49-F238E27FC236}">
                  <a16:creationId xmlns:a16="http://schemas.microsoft.com/office/drawing/2014/main" id="{E9E91E2D-4E5A-73FB-82E0-BE17B383DB66}"/>
                </a:ext>
              </a:extLst>
            </p:cNvPr>
            <p:cNvSpPr/>
            <p:nvPr/>
          </p:nvSpPr>
          <p:spPr>
            <a:xfrm>
              <a:off x="7741006" y="789747"/>
              <a:ext cx="64894" cy="144609"/>
            </a:xfrm>
            <a:custGeom>
              <a:avLst/>
              <a:gdLst/>
              <a:ahLst/>
              <a:cxnLst/>
              <a:rect l="l" t="t" r="r" b="b"/>
              <a:pathLst>
                <a:path w="3148" h="7015" extrusionOk="0">
                  <a:moveTo>
                    <a:pt x="1441" y="0"/>
                  </a:moveTo>
                  <a:cubicBezTo>
                    <a:pt x="607" y="38"/>
                    <a:pt x="0" y="1631"/>
                    <a:pt x="76" y="3564"/>
                  </a:cubicBezTo>
                  <a:cubicBezTo>
                    <a:pt x="114" y="5498"/>
                    <a:pt x="872" y="7014"/>
                    <a:pt x="1706" y="7014"/>
                  </a:cubicBezTo>
                  <a:cubicBezTo>
                    <a:pt x="2541" y="6976"/>
                    <a:pt x="3147" y="5384"/>
                    <a:pt x="3071" y="3450"/>
                  </a:cubicBezTo>
                  <a:cubicBezTo>
                    <a:pt x="2995" y="1517"/>
                    <a:pt x="2275" y="0"/>
                    <a:pt x="1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738;p27">
              <a:extLst>
                <a:ext uri="{FF2B5EF4-FFF2-40B4-BE49-F238E27FC236}">
                  <a16:creationId xmlns:a16="http://schemas.microsoft.com/office/drawing/2014/main" id="{E94C9921-5F05-B968-34A2-BDE64A50FFDE}"/>
                </a:ext>
              </a:extLst>
            </p:cNvPr>
            <p:cNvSpPr/>
            <p:nvPr/>
          </p:nvSpPr>
          <p:spPr>
            <a:xfrm>
              <a:off x="7532328" y="447386"/>
              <a:ext cx="281384" cy="415851"/>
            </a:xfrm>
            <a:custGeom>
              <a:avLst/>
              <a:gdLst/>
              <a:ahLst/>
              <a:cxnLst/>
              <a:rect l="l" t="t" r="r" b="b"/>
              <a:pathLst>
                <a:path w="13650" h="20173" extrusionOk="0">
                  <a:moveTo>
                    <a:pt x="2544" y="0"/>
                  </a:moveTo>
                  <a:cubicBezTo>
                    <a:pt x="1730" y="0"/>
                    <a:pt x="883" y="77"/>
                    <a:pt x="0" y="192"/>
                  </a:cubicBezTo>
                  <a:cubicBezTo>
                    <a:pt x="3678" y="305"/>
                    <a:pt x="7052" y="2315"/>
                    <a:pt x="8948" y="5537"/>
                  </a:cubicBezTo>
                  <a:cubicBezTo>
                    <a:pt x="12284" y="11073"/>
                    <a:pt x="11071" y="20021"/>
                    <a:pt x="11071" y="20021"/>
                  </a:cubicBezTo>
                  <a:lnTo>
                    <a:pt x="12550" y="20172"/>
                  </a:lnTo>
                  <a:cubicBezTo>
                    <a:pt x="12550" y="20172"/>
                    <a:pt x="13649" y="12665"/>
                    <a:pt x="11374" y="7282"/>
                  </a:cubicBezTo>
                  <a:cubicBezTo>
                    <a:pt x="8915" y="1410"/>
                    <a:pt x="6032" y="0"/>
                    <a:pt x="25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739;p27">
              <a:extLst>
                <a:ext uri="{FF2B5EF4-FFF2-40B4-BE49-F238E27FC236}">
                  <a16:creationId xmlns:a16="http://schemas.microsoft.com/office/drawing/2014/main" id="{FFD714AE-8905-BC1C-CD2C-3922DAE53F29}"/>
                </a:ext>
              </a:extLst>
            </p:cNvPr>
            <p:cNvSpPr/>
            <p:nvPr/>
          </p:nvSpPr>
          <p:spPr>
            <a:xfrm>
              <a:off x="7532328" y="451282"/>
              <a:ext cx="258709" cy="407255"/>
            </a:xfrm>
            <a:custGeom>
              <a:avLst/>
              <a:gdLst/>
              <a:ahLst/>
              <a:cxnLst/>
              <a:rect l="l" t="t" r="r" b="b"/>
              <a:pathLst>
                <a:path w="12550" h="19756" extrusionOk="0">
                  <a:moveTo>
                    <a:pt x="732" y="0"/>
                  </a:moveTo>
                  <a:cubicBezTo>
                    <a:pt x="272" y="0"/>
                    <a:pt x="0" y="41"/>
                    <a:pt x="0" y="41"/>
                  </a:cubicBezTo>
                  <a:lnTo>
                    <a:pt x="796" y="571"/>
                  </a:lnTo>
                  <a:cubicBezTo>
                    <a:pt x="12550" y="1292"/>
                    <a:pt x="10844" y="19642"/>
                    <a:pt x="10844" y="19642"/>
                  </a:cubicBezTo>
                  <a:lnTo>
                    <a:pt x="11374" y="19756"/>
                  </a:lnTo>
                  <a:cubicBezTo>
                    <a:pt x="12409" y="1352"/>
                    <a:pt x="3401"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740;p27">
              <a:extLst>
                <a:ext uri="{FF2B5EF4-FFF2-40B4-BE49-F238E27FC236}">
                  <a16:creationId xmlns:a16="http://schemas.microsoft.com/office/drawing/2014/main" id="{93DBECE2-4BB1-1E76-A319-ECA162E2B7E8}"/>
                </a:ext>
              </a:extLst>
            </p:cNvPr>
            <p:cNvSpPr/>
            <p:nvPr/>
          </p:nvSpPr>
          <p:spPr>
            <a:xfrm>
              <a:off x="7750386" y="811598"/>
              <a:ext cx="59390" cy="97773"/>
            </a:xfrm>
            <a:custGeom>
              <a:avLst/>
              <a:gdLst/>
              <a:ahLst/>
              <a:cxnLst/>
              <a:rect l="l" t="t" r="r" b="b"/>
              <a:pathLst>
                <a:path w="2881" h="4743" extrusionOk="0">
                  <a:moveTo>
                    <a:pt x="1736" y="1"/>
                  </a:moveTo>
                  <a:cubicBezTo>
                    <a:pt x="1726" y="1"/>
                    <a:pt x="1716" y="1"/>
                    <a:pt x="1706" y="2"/>
                  </a:cubicBezTo>
                  <a:lnTo>
                    <a:pt x="986" y="2"/>
                  </a:lnTo>
                  <a:cubicBezTo>
                    <a:pt x="417" y="2"/>
                    <a:pt x="0" y="1101"/>
                    <a:pt x="38" y="2428"/>
                  </a:cubicBezTo>
                  <a:cubicBezTo>
                    <a:pt x="38" y="3695"/>
                    <a:pt x="551" y="4742"/>
                    <a:pt x="1108" y="4742"/>
                  </a:cubicBezTo>
                  <a:cubicBezTo>
                    <a:pt x="1118" y="4742"/>
                    <a:pt x="1128" y="4742"/>
                    <a:pt x="1138" y="4741"/>
                  </a:cubicBezTo>
                  <a:lnTo>
                    <a:pt x="1858" y="4741"/>
                  </a:lnTo>
                  <a:cubicBezTo>
                    <a:pt x="1868" y="4742"/>
                    <a:pt x="1878" y="4742"/>
                    <a:pt x="1888" y="4742"/>
                  </a:cubicBezTo>
                  <a:cubicBezTo>
                    <a:pt x="2479" y="4742"/>
                    <a:pt x="2880" y="3657"/>
                    <a:pt x="2806" y="2353"/>
                  </a:cubicBezTo>
                  <a:cubicBezTo>
                    <a:pt x="2769" y="1049"/>
                    <a:pt x="2292" y="1"/>
                    <a:pt x="1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741;p27">
              <a:extLst>
                <a:ext uri="{FF2B5EF4-FFF2-40B4-BE49-F238E27FC236}">
                  <a16:creationId xmlns:a16="http://schemas.microsoft.com/office/drawing/2014/main" id="{B34BB686-0638-370B-914B-78EF212D7B24}"/>
                </a:ext>
              </a:extLst>
            </p:cNvPr>
            <p:cNvSpPr/>
            <p:nvPr/>
          </p:nvSpPr>
          <p:spPr>
            <a:xfrm>
              <a:off x="7765228" y="811598"/>
              <a:ext cx="44568" cy="98536"/>
            </a:xfrm>
            <a:custGeom>
              <a:avLst/>
              <a:gdLst/>
              <a:ahLst/>
              <a:cxnLst/>
              <a:rect l="l" t="t" r="r" b="b"/>
              <a:pathLst>
                <a:path w="2162" h="4780" extrusionOk="0">
                  <a:moveTo>
                    <a:pt x="1016" y="1"/>
                  </a:moveTo>
                  <a:cubicBezTo>
                    <a:pt x="1006" y="1"/>
                    <a:pt x="996" y="1"/>
                    <a:pt x="986" y="2"/>
                  </a:cubicBezTo>
                  <a:cubicBezTo>
                    <a:pt x="418" y="40"/>
                    <a:pt x="1" y="1101"/>
                    <a:pt x="39" y="2428"/>
                  </a:cubicBezTo>
                  <a:cubicBezTo>
                    <a:pt x="76" y="3755"/>
                    <a:pt x="569" y="4779"/>
                    <a:pt x="1138" y="4779"/>
                  </a:cubicBezTo>
                  <a:cubicBezTo>
                    <a:pt x="1745" y="4741"/>
                    <a:pt x="2162" y="3680"/>
                    <a:pt x="2086" y="2353"/>
                  </a:cubicBezTo>
                  <a:cubicBezTo>
                    <a:pt x="2049" y="1049"/>
                    <a:pt x="1572"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742;p27">
              <a:extLst>
                <a:ext uri="{FF2B5EF4-FFF2-40B4-BE49-F238E27FC236}">
                  <a16:creationId xmlns:a16="http://schemas.microsoft.com/office/drawing/2014/main" id="{7048C0D4-DE16-B8FD-31B1-F6B2A1F78AD8}"/>
                </a:ext>
              </a:extLst>
            </p:cNvPr>
            <p:cNvSpPr/>
            <p:nvPr/>
          </p:nvSpPr>
          <p:spPr>
            <a:xfrm>
              <a:off x="7156387" y="1218049"/>
              <a:ext cx="874600" cy="1284638"/>
            </a:xfrm>
            <a:custGeom>
              <a:avLst/>
              <a:gdLst/>
              <a:ahLst/>
              <a:cxnLst/>
              <a:rect l="l" t="t" r="r" b="b"/>
              <a:pathLst>
                <a:path w="42427" h="62318" extrusionOk="0">
                  <a:moveTo>
                    <a:pt x="25668" y="0"/>
                  </a:moveTo>
                  <a:cubicBezTo>
                    <a:pt x="24341" y="3337"/>
                    <a:pt x="18579" y="7393"/>
                    <a:pt x="18579" y="7393"/>
                  </a:cubicBezTo>
                  <a:cubicBezTo>
                    <a:pt x="16910" y="5460"/>
                    <a:pt x="15849" y="3033"/>
                    <a:pt x="15925" y="1138"/>
                  </a:cubicBezTo>
                  <a:lnTo>
                    <a:pt x="15925" y="1138"/>
                  </a:lnTo>
                  <a:cubicBezTo>
                    <a:pt x="15924" y="1138"/>
                    <a:pt x="14294" y="1555"/>
                    <a:pt x="12399" y="2161"/>
                  </a:cubicBezTo>
                  <a:cubicBezTo>
                    <a:pt x="10010" y="2882"/>
                    <a:pt x="3982" y="5915"/>
                    <a:pt x="3148" y="6521"/>
                  </a:cubicBezTo>
                  <a:cubicBezTo>
                    <a:pt x="1669" y="7583"/>
                    <a:pt x="1138" y="10085"/>
                    <a:pt x="1138" y="10085"/>
                  </a:cubicBezTo>
                  <a:cubicBezTo>
                    <a:pt x="1138" y="10085"/>
                    <a:pt x="1214" y="28549"/>
                    <a:pt x="1593" y="34615"/>
                  </a:cubicBezTo>
                  <a:cubicBezTo>
                    <a:pt x="1821" y="38483"/>
                    <a:pt x="2010" y="42388"/>
                    <a:pt x="1896" y="43639"/>
                  </a:cubicBezTo>
                  <a:cubicBezTo>
                    <a:pt x="1631" y="46293"/>
                    <a:pt x="1" y="52966"/>
                    <a:pt x="1214" y="56833"/>
                  </a:cubicBezTo>
                  <a:cubicBezTo>
                    <a:pt x="2351" y="60458"/>
                    <a:pt x="11917" y="62318"/>
                    <a:pt x="17483" y="62318"/>
                  </a:cubicBezTo>
                  <a:cubicBezTo>
                    <a:pt x="17854" y="62318"/>
                    <a:pt x="18208" y="62309"/>
                    <a:pt x="18541" y="62293"/>
                  </a:cubicBezTo>
                  <a:cubicBezTo>
                    <a:pt x="23886" y="62027"/>
                    <a:pt x="35791" y="60549"/>
                    <a:pt x="39090" y="57364"/>
                  </a:cubicBezTo>
                  <a:cubicBezTo>
                    <a:pt x="42426" y="54179"/>
                    <a:pt x="38711" y="48682"/>
                    <a:pt x="37232" y="44549"/>
                  </a:cubicBezTo>
                  <a:cubicBezTo>
                    <a:pt x="35753" y="40416"/>
                    <a:pt x="35640" y="33099"/>
                    <a:pt x="35640" y="33099"/>
                  </a:cubicBezTo>
                  <a:lnTo>
                    <a:pt x="41554" y="8114"/>
                  </a:lnTo>
                  <a:cubicBezTo>
                    <a:pt x="41554" y="8114"/>
                    <a:pt x="40341" y="6142"/>
                    <a:pt x="36815" y="4512"/>
                  </a:cubicBezTo>
                  <a:cubicBezTo>
                    <a:pt x="34313" y="3374"/>
                    <a:pt x="30408" y="2275"/>
                    <a:pt x="28360" y="1327"/>
                  </a:cubicBezTo>
                  <a:cubicBezTo>
                    <a:pt x="26768" y="607"/>
                    <a:pt x="25668" y="0"/>
                    <a:pt x="25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743;p27">
              <a:extLst>
                <a:ext uri="{FF2B5EF4-FFF2-40B4-BE49-F238E27FC236}">
                  <a16:creationId xmlns:a16="http://schemas.microsoft.com/office/drawing/2014/main" id="{BD2F46AE-8B4F-760B-0090-4679C8CEC6B3}"/>
                </a:ext>
              </a:extLst>
            </p:cNvPr>
            <p:cNvSpPr/>
            <p:nvPr/>
          </p:nvSpPr>
          <p:spPr>
            <a:xfrm>
              <a:off x="7291595" y="1595104"/>
              <a:ext cx="510388" cy="276004"/>
            </a:xfrm>
            <a:custGeom>
              <a:avLst/>
              <a:gdLst/>
              <a:ahLst/>
              <a:cxnLst/>
              <a:rect l="l" t="t" r="r" b="b"/>
              <a:pathLst>
                <a:path w="24759" h="13389" extrusionOk="0">
                  <a:moveTo>
                    <a:pt x="15441" y="0"/>
                  </a:moveTo>
                  <a:cubicBezTo>
                    <a:pt x="14047" y="0"/>
                    <a:pt x="12558" y="154"/>
                    <a:pt x="11034" y="476"/>
                  </a:cubicBezTo>
                  <a:cubicBezTo>
                    <a:pt x="4626" y="1841"/>
                    <a:pt x="1" y="5747"/>
                    <a:pt x="721" y="9159"/>
                  </a:cubicBezTo>
                  <a:cubicBezTo>
                    <a:pt x="1271" y="11793"/>
                    <a:pt x="4804" y="13388"/>
                    <a:pt x="9297" y="13388"/>
                  </a:cubicBezTo>
                  <a:cubicBezTo>
                    <a:pt x="10688" y="13388"/>
                    <a:pt x="12172" y="13235"/>
                    <a:pt x="13688" y="12912"/>
                  </a:cubicBezTo>
                  <a:cubicBezTo>
                    <a:pt x="20133" y="11547"/>
                    <a:pt x="24759" y="7642"/>
                    <a:pt x="24038" y="4230"/>
                  </a:cubicBezTo>
                  <a:cubicBezTo>
                    <a:pt x="23459" y="1596"/>
                    <a:pt x="19941" y="0"/>
                    <a:pt x="1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744;p27">
              <a:extLst>
                <a:ext uri="{FF2B5EF4-FFF2-40B4-BE49-F238E27FC236}">
                  <a16:creationId xmlns:a16="http://schemas.microsoft.com/office/drawing/2014/main" id="{3927F722-022C-B4CF-7A5A-4DA8AC7B7E7B}"/>
                </a:ext>
              </a:extLst>
            </p:cNvPr>
            <p:cNvSpPr/>
            <p:nvPr/>
          </p:nvSpPr>
          <p:spPr>
            <a:xfrm>
              <a:off x="7412745" y="1218049"/>
              <a:ext cx="328282" cy="260275"/>
            </a:xfrm>
            <a:custGeom>
              <a:avLst/>
              <a:gdLst/>
              <a:ahLst/>
              <a:cxnLst/>
              <a:rect l="l" t="t" r="r" b="b"/>
              <a:pathLst>
                <a:path w="15925" h="12626" extrusionOk="0">
                  <a:moveTo>
                    <a:pt x="13270" y="0"/>
                  </a:moveTo>
                  <a:lnTo>
                    <a:pt x="13270" y="0"/>
                  </a:lnTo>
                  <a:cubicBezTo>
                    <a:pt x="13269" y="0"/>
                    <a:pt x="13269" y="1"/>
                    <a:pt x="13270" y="2"/>
                  </a:cubicBezTo>
                  <a:lnTo>
                    <a:pt x="13270" y="2"/>
                  </a:lnTo>
                  <a:cubicBezTo>
                    <a:pt x="13270" y="1"/>
                    <a:pt x="13270" y="1"/>
                    <a:pt x="13270" y="0"/>
                  </a:cubicBezTo>
                  <a:close/>
                  <a:moveTo>
                    <a:pt x="13270" y="2"/>
                  </a:moveTo>
                  <a:cubicBezTo>
                    <a:pt x="11942" y="3338"/>
                    <a:pt x="6180" y="7355"/>
                    <a:pt x="6180" y="7355"/>
                  </a:cubicBezTo>
                  <a:cubicBezTo>
                    <a:pt x="4512" y="5460"/>
                    <a:pt x="3451" y="3033"/>
                    <a:pt x="3526" y="1138"/>
                  </a:cubicBezTo>
                  <a:lnTo>
                    <a:pt x="3526" y="1138"/>
                  </a:lnTo>
                  <a:cubicBezTo>
                    <a:pt x="3526" y="1138"/>
                    <a:pt x="1896" y="1555"/>
                    <a:pt x="0" y="2161"/>
                  </a:cubicBezTo>
                  <a:cubicBezTo>
                    <a:pt x="1214" y="6028"/>
                    <a:pt x="3261" y="9592"/>
                    <a:pt x="5953" y="12625"/>
                  </a:cubicBezTo>
                  <a:cubicBezTo>
                    <a:pt x="5953" y="12625"/>
                    <a:pt x="13763" y="6180"/>
                    <a:pt x="15924" y="1327"/>
                  </a:cubicBezTo>
                  <a:cubicBezTo>
                    <a:pt x="14376" y="627"/>
                    <a:pt x="13294" y="34"/>
                    <a:pt x="13270" y="2"/>
                  </a:cubicBezTo>
                  <a:close/>
                </a:path>
              </a:pathLst>
            </a:custGeom>
            <a:solidFill>
              <a:srgbClr val="5DD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745;p27">
              <a:extLst>
                <a:ext uri="{FF2B5EF4-FFF2-40B4-BE49-F238E27FC236}">
                  <a16:creationId xmlns:a16="http://schemas.microsoft.com/office/drawing/2014/main" id="{ECEB2CEF-3301-B858-5D09-B890659D3A5A}"/>
                </a:ext>
              </a:extLst>
            </p:cNvPr>
            <p:cNvSpPr/>
            <p:nvPr/>
          </p:nvSpPr>
          <p:spPr>
            <a:xfrm>
              <a:off x="7472135" y="1906606"/>
              <a:ext cx="193073" cy="61760"/>
            </a:xfrm>
            <a:custGeom>
              <a:avLst/>
              <a:gdLst/>
              <a:ahLst/>
              <a:cxnLst/>
              <a:rect l="l" t="t" r="r" b="b"/>
              <a:pathLst>
                <a:path w="9366" h="2996" extrusionOk="0">
                  <a:moveTo>
                    <a:pt x="4626" y="0"/>
                  </a:moveTo>
                  <a:cubicBezTo>
                    <a:pt x="2693" y="0"/>
                    <a:pt x="759" y="455"/>
                    <a:pt x="494" y="721"/>
                  </a:cubicBezTo>
                  <a:cubicBezTo>
                    <a:pt x="1" y="1213"/>
                    <a:pt x="494" y="2995"/>
                    <a:pt x="494" y="2995"/>
                  </a:cubicBezTo>
                  <a:lnTo>
                    <a:pt x="8987" y="2995"/>
                  </a:lnTo>
                  <a:cubicBezTo>
                    <a:pt x="8987" y="2995"/>
                    <a:pt x="9366" y="1251"/>
                    <a:pt x="8987" y="721"/>
                  </a:cubicBezTo>
                  <a:cubicBezTo>
                    <a:pt x="8797" y="417"/>
                    <a:pt x="6712" y="0"/>
                    <a:pt x="46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746;p27">
              <a:extLst>
                <a:ext uri="{FF2B5EF4-FFF2-40B4-BE49-F238E27FC236}">
                  <a16:creationId xmlns:a16="http://schemas.microsoft.com/office/drawing/2014/main" id="{EEB451E1-096A-5C87-2CC1-0609A6418550}"/>
                </a:ext>
              </a:extLst>
            </p:cNvPr>
            <p:cNvSpPr/>
            <p:nvPr/>
          </p:nvSpPr>
          <p:spPr>
            <a:xfrm>
              <a:off x="7375227" y="1885662"/>
              <a:ext cx="107091" cy="60029"/>
            </a:xfrm>
            <a:custGeom>
              <a:avLst/>
              <a:gdLst/>
              <a:ahLst/>
              <a:cxnLst/>
              <a:rect l="l" t="t" r="r" b="b"/>
              <a:pathLst>
                <a:path w="5195" h="2912" extrusionOk="0">
                  <a:moveTo>
                    <a:pt x="3695" y="1"/>
                  </a:moveTo>
                  <a:cubicBezTo>
                    <a:pt x="3326" y="1"/>
                    <a:pt x="2907" y="35"/>
                    <a:pt x="2465" y="106"/>
                  </a:cubicBezTo>
                  <a:cubicBezTo>
                    <a:pt x="1062" y="334"/>
                    <a:pt x="1" y="865"/>
                    <a:pt x="39" y="1282"/>
                  </a:cubicBezTo>
                  <a:cubicBezTo>
                    <a:pt x="98" y="1607"/>
                    <a:pt x="641" y="1725"/>
                    <a:pt x="1400" y="1725"/>
                  </a:cubicBezTo>
                  <a:cubicBezTo>
                    <a:pt x="1614" y="1725"/>
                    <a:pt x="1844" y="1715"/>
                    <a:pt x="2086" y="1699"/>
                  </a:cubicBezTo>
                  <a:lnTo>
                    <a:pt x="2275" y="2912"/>
                  </a:lnTo>
                  <a:lnTo>
                    <a:pt x="3451" y="2684"/>
                  </a:lnTo>
                  <a:lnTo>
                    <a:pt x="3223" y="1509"/>
                  </a:lnTo>
                  <a:cubicBezTo>
                    <a:pt x="4361" y="1244"/>
                    <a:pt x="5195" y="789"/>
                    <a:pt x="5119" y="448"/>
                  </a:cubicBezTo>
                  <a:cubicBezTo>
                    <a:pt x="5067" y="162"/>
                    <a:pt x="4499" y="1"/>
                    <a:pt x="369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747;p27">
              <a:extLst>
                <a:ext uri="{FF2B5EF4-FFF2-40B4-BE49-F238E27FC236}">
                  <a16:creationId xmlns:a16="http://schemas.microsoft.com/office/drawing/2014/main" id="{D3A5ADC2-F655-F115-2D05-253DBD3FB5FD}"/>
                </a:ext>
              </a:extLst>
            </p:cNvPr>
            <p:cNvSpPr/>
            <p:nvPr/>
          </p:nvSpPr>
          <p:spPr>
            <a:xfrm>
              <a:off x="7664404" y="1885662"/>
              <a:ext cx="107874" cy="60029"/>
            </a:xfrm>
            <a:custGeom>
              <a:avLst/>
              <a:gdLst/>
              <a:ahLst/>
              <a:cxnLst/>
              <a:rect l="l" t="t" r="r" b="b"/>
              <a:pathLst>
                <a:path w="5233" h="2912" extrusionOk="0">
                  <a:moveTo>
                    <a:pt x="1500" y="1"/>
                  </a:moveTo>
                  <a:cubicBezTo>
                    <a:pt x="697" y="1"/>
                    <a:pt x="129" y="162"/>
                    <a:pt x="77" y="448"/>
                  </a:cubicBezTo>
                  <a:cubicBezTo>
                    <a:pt x="1" y="789"/>
                    <a:pt x="835" y="1244"/>
                    <a:pt x="1972" y="1509"/>
                  </a:cubicBezTo>
                  <a:lnTo>
                    <a:pt x="1745" y="2684"/>
                  </a:lnTo>
                  <a:lnTo>
                    <a:pt x="2920" y="2912"/>
                  </a:lnTo>
                  <a:lnTo>
                    <a:pt x="3110" y="1699"/>
                  </a:lnTo>
                  <a:cubicBezTo>
                    <a:pt x="3360" y="1715"/>
                    <a:pt x="3595" y="1725"/>
                    <a:pt x="3811" y="1725"/>
                  </a:cubicBezTo>
                  <a:cubicBezTo>
                    <a:pt x="4577" y="1725"/>
                    <a:pt x="5098" y="1607"/>
                    <a:pt x="5157" y="1282"/>
                  </a:cubicBezTo>
                  <a:cubicBezTo>
                    <a:pt x="5233" y="865"/>
                    <a:pt x="4133" y="334"/>
                    <a:pt x="2731" y="106"/>
                  </a:cubicBezTo>
                  <a:cubicBezTo>
                    <a:pt x="2289" y="35"/>
                    <a:pt x="1870" y="1"/>
                    <a:pt x="150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748;p27">
              <a:extLst>
                <a:ext uri="{FF2B5EF4-FFF2-40B4-BE49-F238E27FC236}">
                  <a16:creationId xmlns:a16="http://schemas.microsoft.com/office/drawing/2014/main" id="{4418B862-68A9-A066-A24E-5AA419825EB8}"/>
                </a:ext>
              </a:extLst>
            </p:cNvPr>
            <p:cNvSpPr/>
            <p:nvPr/>
          </p:nvSpPr>
          <p:spPr>
            <a:xfrm>
              <a:off x="7265024" y="1922808"/>
              <a:ext cx="587753" cy="249556"/>
            </a:xfrm>
            <a:custGeom>
              <a:avLst/>
              <a:gdLst/>
              <a:ahLst/>
              <a:cxnLst/>
              <a:rect l="l" t="t" r="r" b="b"/>
              <a:pathLst>
                <a:path w="28512" h="12106" extrusionOk="0">
                  <a:moveTo>
                    <a:pt x="14315" y="0"/>
                  </a:moveTo>
                  <a:cubicBezTo>
                    <a:pt x="14144" y="0"/>
                    <a:pt x="13985" y="4"/>
                    <a:pt x="13839" y="10"/>
                  </a:cubicBezTo>
                  <a:cubicBezTo>
                    <a:pt x="10275" y="162"/>
                    <a:pt x="3754" y="1034"/>
                    <a:pt x="1859" y="2096"/>
                  </a:cubicBezTo>
                  <a:cubicBezTo>
                    <a:pt x="1" y="3157"/>
                    <a:pt x="987" y="7062"/>
                    <a:pt x="1062" y="7252"/>
                  </a:cubicBezTo>
                  <a:cubicBezTo>
                    <a:pt x="1062" y="7252"/>
                    <a:pt x="3792" y="11953"/>
                    <a:pt x="6143" y="11991"/>
                  </a:cubicBezTo>
                  <a:cubicBezTo>
                    <a:pt x="6164" y="11992"/>
                    <a:pt x="6185" y="11992"/>
                    <a:pt x="6206" y="11992"/>
                  </a:cubicBezTo>
                  <a:cubicBezTo>
                    <a:pt x="8532" y="11992"/>
                    <a:pt x="10655" y="7859"/>
                    <a:pt x="10655" y="7859"/>
                  </a:cubicBezTo>
                  <a:lnTo>
                    <a:pt x="18161" y="7897"/>
                  </a:lnTo>
                  <a:cubicBezTo>
                    <a:pt x="18161" y="7897"/>
                    <a:pt x="21270" y="12067"/>
                    <a:pt x="22484" y="12105"/>
                  </a:cubicBezTo>
                  <a:cubicBezTo>
                    <a:pt x="22496" y="12105"/>
                    <a:pt x="22509" y="12105"/>
                    <a:pt x="22521" y="12105"/>
                  </a:cubicBezTo>
                  <a:cubicBezTo>
                    <a:pt x="24827" y="12105"/>
                    <a:pt x="27642" y="8645"/>
                    <a:pt x="28095" y="6911"/>
                  </a:cubicBezTo>
                  <a:cubicBezTo>
                    <a:pt x="28512" y="5432"/>
                    <a:pt x="28057" y="2399"/>
                    <a:pt x="27488" y="1944"/>
                  </a:cubicBezTo>
                  <a:cubicBezTo>
                    <a:pt x="26909" y="1473"/>
                    <a:pt x="17930" y="0"/>
                    <a:pt x="14315"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749;p27">
              <a:extLst>
                <a:ext uri="{FF2B5EF4-FFF2-40B4-BE49-F238E27FC236}">
                  <a16:creationId xmlns:a16="http://schemas.microsoft.com/office/drawing/2014/main" id="{A3AD978B-E870-BF95-8EA7-81992ED57755}"/>
                </a:ext>
              </a:extLst>
            </p:cNvPr>
            <p:cNvSpPr/>
            <p:nvPr/>
          </p:nvSpPr>
          <p:spPr>
            <a:xfrm>
              <a:off x="7494027" y="1947236"/>
              <a:ext cx="135229" cy="82086"/>
            </a:xfrm>
            <a:custGeom>
              <a:avLst/>
              <a:gdLst/>
              <a:ahLst/>
              <a:cxnLst/>
              <a:rect l="l" t="t" r="r" b="b"/>
              <a:pathLst>
                <a:path w="6560" h="3982" extrusionOk="0">
                  <a:moveTo>
                    <a:pt x="3261" y="1"/>
                  </a:moveTo>
                  <a:cubicBezTo>
                    <a:pt x="1441" y="1"/>
                    <a:pt x="1" y="911"/>
                    <a:pt x="1" y="2010"/>
                  </a:cubicBezTo>
                  <a:cubicBezTo>
                    <a:pt x="1" y="3110"/>
                    <a:pt x="1441" y="3982"/>
                    <a:pt x="3261" y="3982"/>
                  </a:cubicBezTo>
                  <a:cubicBezTo>
                    <a:pt x="5081" y="3982"/>
                    <a:pt x="6560" y="3110"/>
                    <a:pt x="6560" y="2010"/>
                  </a:cubicBezTo>
                  <a:cubicBezTo>
                    <a:pt x="6560" y="911"/>
                    <a:pt x="5081" y="1"/>
                    <a:pt x="3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750;p27">
              <a:extLst>
                <a:ext uri="{FF2B5EF4-FFF2-40B4-BE49-F238E27FC236}">
                  <a16:creationId xmlns:a16="http://schemas.microsoft.com/office/drawing/2014/main" id="{2278809B-8E49-E33B-83FB-4558DC26AAF8}"/>
                </a:ext>
              </a:extLst>
            </p:cNvPr>
            <p:cNvSpPr/>
            <p:nvPr/>
          </p:nvSpPr>
          <p:spPr>
            <a:xfrm>
              <a:off x="7397903" y="1953132"/>
              <a:ext cx="73469" cy="90558"/>
            </a:xfrm>
            <a:custGeom>
              <a:avLst/>
              <a:gdLst/>
              <a:ahLst/>
              <a:cxnLst/>
              <a:rect l="l" t="t" r="r" b="b"/>
              <a:pathLst>
                <a:path w="3564" h="4393" extrusionOk="0">
                  <a:moveTo>
                    <a:pt x="2635" y="1"/>
                  </a:moveTo>
                  <a:cubicBezTo>
                    <a:pt x="1834" y="1"/>
                    <a:pt x="495" y="280"/>
                    <a:pt x="266" y="625"/>
                  </a:cubicBezTo>
                  <a:cubicBezTo>
                    <a:pt x="0" y="1042"/>
                    <a:pt x="76" y="3999"/>
                    <a:pt x="455" y="4264"/>
                  </a:cubicBezTo>
                  <a:cubicBezTo>
                    <a:pt x="597" y="4355"/>
                    <a:pt x="935" y="4392"/>
                    <a:pt x="1331" y="4392"/>
                  </a:cubicBezTo>
                  <a:cubicBezTo>
                    <a:pt x="2100" y="4392"/>
                    <a:pt x="3085" y="4250"/>
                    <a:pt x="3261" y="4075"/>
                  </a:cubicBezTo>
                  <a:cubicBezTo>
                    <a:pt x="3526" y="3772"/>
                    <a:pt x="3564" y="359"/>
                    <a:pt x="3185" y="94"/>
                  </a:cubicBezTo>
                  <a:cubicBezTo>
                    <a:pt x="3093" y="30"/>
                    <a:pt x="2891" y="1"/>
                    <a:pt x="26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751;p27">
              <a:extLst>
                <a:ext uri="{FF2B5EF4-FFF2-40B4-BE49-F238E27FC236}">
                  <a16:creationId xmlns:a16="http://schemas.microsoft.com/office/drawing/2014/main" id="{A1DCF943-9F4F-3A32-9580-B735E5AB73C0}"/>
                </a:ext>
              </a:extLst>
            </p:cNvPr>
            <p:cNvSpPr/>
            <p:nvPr/>
          </p:nvSpPr>
          <p:spPr>
            <a:xfrm>
              <a:off x="7309571" y="1964202"/>
              <a:ext cx="77406" cy="93898"/>
            </a:xfrm>
            <a:custGeom>
              <a:avLst/>
              <a:gdLst/>
              <a:ahLst/>
              <a:cxnLst/>
              <a:rect l="l" t="t" r="r" b="b"/>
              <a:pathLst>
                <a:path w="3755" h="4555" extrusionOk="0">
                  <a:moveTo>
                    <a:pt x="2790" y="0"/>
                  </a:moveTo>
                  <a:cubicBezTo>
                    <a:pt x="2068" y="0"/>
                    <a:pt x="422" y="497"/>
                    <a:pt x="228" y="884"/>
                  </a:cubicBezTo>
                  <a:cubicBezTo>
                    <a:pt x="1" y="1339"/>
                    <a:pt x="380" y="4258"/>
                    <a:pt x="797" y="4486"/>
                  </a:cubicBezTo>
                  <a:cubicBezTo>
                    <a:pt x="877" y="4534"/>
                    <a:pt x="1035" y="4555"/>
                    <a:pt x="1236" y="4555"/>
                  </a:cubicBezTo>
                  <a:cubicBezTo>
                    <a:pt x="1988" y="4555"/>
                    <a:pt x="3347" y="4262"/>
                    <a:pt x="3527" y="3993"/>
                  </a:cubicBezTo>
                  <a:cubicBezTo>
                    <a:pt x="3754" y="3652"/>
                    <a:pt x="3489" y="277"/>
                    <a:pt x="3072" y="50"/>
                  </a:cubicBezTo>
                  <a:cubicBezTo>
                    <a:pt x="3015" y="16"/>
                    <a:pt x="2917" y="0"/>
                    <a:pt x="27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752;p27">
              <a:extLst>
                <a:ext uri="{FF2B5EF4-FFF2-40B4-BE49-F238E27FC236}">
                  <a16:creationId xmlns:a16="http://schemas.microsoft.com/office/drawing/2014/main" id="{8C657C6E-AC12-241D-2257-270CE59192F7}"/>
                </a:ext>
              </a:extLst>
            </p:cNvPr>
            <p:cNvSpPr/>
            <p:nvPr/>
          </p:nvSpPr>
          <p:spPr>
            <a:xfrm>
              <a:off x="7658941" y="1953132"/>
              <a:ext cx="73490" cy="90558"/>
            </a:xfrm>
            <a:custGeom>
              <a:avLst/>
              <a:gdLst/>
              <a:ahLst/>
              <a:cxnLst/>
              <a:rect l="l" t="t" r="r" b="b"/>
              <a:pathLst>
                <a:path w="3565" h="4393" extrusionOk="0">
                  <a:moveTo>
                    <a:pt x="930" y="1"/>
                  </a:moveTo>
                  <a:cubicBezTo>
                    <a:pt x="673" y="1"/>
                    <a:pt x="471" y="30"/>
                    <a:pt x="379" y="94"/>
                  </a:cubicBezTo>
                  <a:cubicBezTo>
                    <a:pt x="0" y="359"/>
                    <a:pt x="38" y="3772"/>
                    <a:pt x="304" y="4075"/>
                  </a:cubicBezTo>
                  <a:cubicBezTo>
                    <a:pt x="479" y="4250"/>
                    <a:pt x="1464" y="4392"/>
                    <a:pt x="2233" y="4392"/>
                  </a:cubicBezTo>
                  <a:cubicBezTo>
                    <a:pt x="2629" y="4392"/>
                    <a:pt x="2968" y="4355"/>
                    <a:pt x="3109" y="4264"/>
                  </a:cubicBezTo>
                  <a:cubicBezTo>
                    <a:pt x="3488" y="3999"/>
                    <a:pt x="3564" y="1042"/>
                    <a:pt x="3299" y="625"/>
                  </a:cubicBezTo>
                  <a:cubicBezTo>
                    <a:pt x="3069" y="280"/>
                    <a:pt x="1730" y="1"/>
                    <a:pt x="93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753;p27">
              <a:extLst>
                <a:ext uri="{FF2B5EF4-FFF2-40B4-BE49-F238E27FC236}">
                  <a16:creationId xmlns:a16="http://schemas.microsoft.com/office/drawing/2014/main" id="{761D83BD-1B53-20F6-90A6-282D31ED80D0}"/>
                </a:ext>
              </a:extLst>
            </p:cNvPr>
            <p:cNvSpPr/>
            <p:nvPr/>
          </p:nvSpPr>
          <p:spPr>
            <a:xfrm>
              <a:off x="7742573" y="1964202"/>
              <a:ext cx="78169" cy="93898"/>
            </a:xfrm>
            <a:custGeom>
              <a:avLst/>
              <a:gdLst/>
              <a:ahLst/>
              <a:cxnLst/>
              <a:rect l="l" t="t" r="r" b="b"/>
              <a:pathLst>
                <a:path w="3792" h="4555" extrusionOk="0">
                  <a:moveTo>
                    <a:pt x="979" y="0"/>
                  </a:moveTo>
                  <a:cubicBezTo>
                    <a:pt x="848" y="0"/>
                    <a:pt x="745" y="16"/>
                    <a:pt x="683" y="50"/>
                  </a:cubicBezTo>
                  <a:cubicBezTo>
                    <a:pt x="303" y="277"/>
                    <a:pt x="0" y="3652"/>
                    <a:pt x="266" y="3993"/>
                  </a:cubicBezTo>
                  <a:cubicBezTo>
                    <a:pt x="445" y="4262"/>
                    <a:pt x="1780" y="4555"/>
                    <a:pt x="2541" y="4555"/>
                  </a:cubicBezTo>
                  <a:cubicBezTo>
                    <a:pt x="2745" y="4555"/>
                    <a:pt x="2907" y="4534"/>
                    <a:pt x="2995" y="4486"/>
                  </a:cubicBezTo>
                  <a:cubicBezTo>
                    <a:pt x="3412" y="4258"/>
                    <a:pt x="3791" y="1339"/>
                    <a:pt x="3564" y="884"/>
                  </a:cubicBezTo>
                  <a:cubicBezTo>
                    <a:pt x="3371" y="497"/>
                    <a:pt x="1724" y="0"/>
                    <a:pt x="9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754;p27">
              <a:extLst>
                <a:ext uri="{FF2B5EF4-FFF2-40B4-BE49-F238E27FC236}">
                  <a16:creationId xmlns:a16="http://schemas.microsoft.com/office/drawing/2014/main" id="{AD66CB16-8CA5-2EDB-BEBF-E4719E2F681C}"/>
                </a:ext>
              </a:extLst>
            </p:cNvPr>
            <p:cNvSpPr/>
            <p:nvPr/>
          </p:nvSpPr>
          <p:spPr>
            <a:xfrm>
              <a:off x="7447913" y="1311040"/>
              <a:ext cx="39889" cy="34488"/>
            </a:xfrm>
            <a:custGeom>
              <a:avLst/>
              <a:gdLst/>
              <a:ahLst/>
              <a:cxnLst/>
              <a:rect l="l" t="t" r="r" b="b"/>
              <a:pathLst>
                <a:path w="1935" h="1673" extrusionOk="0">
                  <a:moveTo>
                    <a:pt x="1138" y="1"/>
                  </a:moveTo>
                  <a:cubicBezTo>
                    <a:pt x="380" y="1"/>
                    <a:pt x="1" y="911"/>
                    <a:pt x="531" y="1442"/>
                  </a:cubicBezTo>
                  <a:cubicBezTo>
                    <a:pt x="702" y="1600"/>
                    <a:pt x="908" y="1672"/>
                    <a:pt x="1108" y="1672"/>
                  </a:cubicBezTo>
                  <a:cubicBezTo>
                    <a:pt x="1532" y="1672"/>
                    <a:pt x="1934" y="1350"/>
                    <a:pt x="1934" y="835"/>
                  </a:cubicBezTo>
                  <a:cubicBezTo>
                    <a:pt x="1934" y="380"/>
                    <a:pt x="1593" y="1"/>
                    <a:pt x="1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755;p27">
              <a:extLst>
                <a:ext uri="{FF2B5EF4-FFF2-40B4-BE49-F238E27FC236}">
                  <a16:creationId xmlns:a16="http://schemas.microsoft.com/office/drawing/2014/main" id="{C5E5DD13-E6F0-C9DC-EC34-FF7E611DFD75}"/>
                </a:ext>
              </a:extLst>
            </p:cNvPr>
            <p:cNvSpPr/>
            <p:nvPr/>
          </p:nvSpPr>
          <p:spPr>
            <a:xfrm>
              <a:off x="7612827" y="1311040"/>
              <a:ext cx="39889" cy="34488"/>
            </a:xfrm>
            <a:custGeom>
              <a:avLst/>
              <a:gdLst/>
              <a:ahLst/>
              <a:cxnLst/>
              <a:rect l="l" t="t" r="r" b="b"/>
              <a:pathLst>
                <a:path w="1935" h="1673" extrusionOk="0">
                  <a:moveTo>
                    <a:pt x="1100" y="1"/>
                  </a:moveTo>
                  <a:cubicBezTo>
                    <a:pt x="342" y="39"/>
                    <a:pt x="0" y="911"/>
                    <a:pt x="531" y="1442"/>
                  </a:cubicBezTo>
                  <a:cubicBezTo>
                    <a:pt x="690" y="1600"/>
                    <a:pt x="891" y="1672"/>
                    <a:pt x="1091" y="1672"/>
                  </a:cubicBezTo>
                  <a:cubicBezTo>
                    <a:pt x="1515" y="1672"/>
                    <a:pt x="1934" y="1350"/>
                    <a:pt x="1934" y="835"/>
                  </a:cubicBezTo>
                  <a:cubicBezTo>
                    <a:pt x="1934" y="380"/>
                    <a:pt x="1555" y="1"/>
                    <a:pt x="1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756;p27">
              <a:extLst>
                <a:ext uri="{FF2B5EF4-FFF2-40B4-BE49-F238E27FC236}">
                  <a16:creationId xmlns:a16="http://schemas.microsoft.com/office/drawing/2014/main" id="{BFBD1116-0952-D2AF-5917-2546B40DE4DF}"/>
                </a:ext>
              </a:extLst>
            </p:cNvPr>
            <p:cNvSpPr/>
            <p:nvPr/>
          </p:nvSpPr>
          <p:spPr>
            <a:xfrm>
              <a:off x="6617180" y="1971726"/>
              <a:ext cx="574395" cy="267923"/>
            </a:xfrm>
            <a:custGeom>
              <a:avLst/>
              <a:gdLst/>
              <a:ahLst/>
              <a:cxnLst/>
              <a:rect l="l" t="t" r="r" b="b"/>
              <a:pathLst>
                <a:path w="27864" h="12997" extrusionOk="0">
                  <a:moveTo>
                    <a:pt x="8182" y="0"/>
                  </a:moveTo>
                  <a:cubicBezTo>
                    <a:pt x="7357" y="0"/>
                    <a:pt x="6535" y="34"/>
                    <a:pt x="5722" y="102"/>
                  </a:cubicBezTo>
                  <a:cubicBezTo>
                    <a:pt x="4206" y="254"/>
                    <a:pt x="2954" y="1239"/>
                    <a:pt x="2386" y="2642"/>
                  </a:cubicBezTo>
                  <a:cubicBezTo>
                    <a:pt x="1" y="8753"/>
                    <a:pt x="3769" y="12996"/>
                    <a:pt x="7174" y="12996"/>
                  </a:cubicBezTo>
                  <a:cubicBezTo>
                    <a:pt x="7234" y="12996"/>
                    <a:pt x="7293" y="12995"/>
                    <a:pt x="7352" y="12993"/>
                  </a:cubicBezTo>
                  <a:cubicBezTo>
                    <a:pt x="11220" y="12841"/>
                    <a:pt x="25513" y="10263"/>
                    <a:pt x="25513" y="10263"/>
                  </a:cubicBezTo>
                  <a:cubicBezTo>
                    <a:pt x="27864" y="6585"/>
                    <a:pt x="24944" y="1239"/>
                    <a:pt x="24944" y="1239"/>
                  </a:cubicBezTo>
                  <a:cubicBezTo>
                    <a:pt x="20812" y="1201"/>
                    <a:pt x="16717" y="898"/>
                    <a:pt x="12622" y="329"/>
                  </a:cubicBezTo>
                  <a:cubicBezTo>
                    <a:pt x="11160" y="110"/>
                    <a:pt x="9666" y="0"/>
                    <a:pt x="8182" y="0"/>
                  </a:cubicBezTo>
                  <a:close/>
                </a:path>
              </a:pathLst>
            </a:custGeom>
            <a:solidFill>
              <a:srgbClr val="5DD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757;p27">
              <a:extLst>
                <a:ext uri="{FF2B5EF4-FFF2-40B4-BE49-F238E27FC236}">
                  <a16:creationId xmlns:a16="http://schemas.microsoft.com/office/drawing/2014/main" id="{65C3BC00-E75D-156C-FD78-D461BE49F978}"/>
                </a:ext>
              </a:extLst>
            </p:cNvPr>
            <p:cNvSpPr/>
            <p:nvPr/>
          </p:nvSpPr>
          <p:spPr>
            <a:xfrm>
              <a:off x="7033052" y="1997535"/>
              <a:ext cx="167470" cy="188703"/>
            </a:xfrm>
            <a:custGeom>
              <a:avLst/>
              <a:gdLst/>
              <a:ahLst/>
              <a:cxnLst/>
              <a:rect l="l" t="t" r="r" b="b"/>
              <a:pathLst>
                <a:path w="8124" h="9154" extrusionOk="0">
                  <a:moveTo>
                    <a:pt x="4321" y="0"/>
                  </a:moveTo>
                  <a:cubicBezTo>
                    <a:pt x="3097" y="0"/>
                    <a:pt x="0" y="416"/>
                    <a:pt x="183" y="4651"/>
                  </a:cubicBezTo>
                  <a:cubicBezTo>
                    <a:pt x="337" y="8527"/>
                    <a:pt x="2664" y="9153"/>
                    <a:pt x="4151" y="9153"/>
                  </a:cubicBezTo>
                  <a:cubicBezTo>
                    <a:pt x="4859" y="9153"/>
                    <a:pt x="5377" y="9011"/>
                    <a:pt x="5377" y="9011"/>
                  </a:cubicBezTo>
                  <a:cubicBezTo>
                    <a:pt x="5377" y="9011"/>
                    <a:pt x="5391" y="9012"/>
                    <a:pt x="5417" y="9012"/>
                  </a:cubicBezTo>
                  <a:cubicBezTo>
                    <a:pt x="5757" y="9012"/>
                    <a:pt x="8123" y="8881"/>
                    <a:pt x="7842" y="5219"/>
                  </a:cubicBezTo>
                  <a:cubicBezTo>
                    <a:pt x="7538" y="594"/>
                    <a:pt x="4808" y="25"/>
                    <a:pt x="4808" y="25"/>
                  </a:cubicBezTo>
                  <a:cubicBezTo>
                    <a:pt x="4808" y="25"/>
                    <a:pt x="4621"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758;p27">
              <a:extLst>
                <a:ext uri="{FF2B5EF4-FFF2-40B4-BE49-F238E27FC236}">
                  <a16:creationId xmlns:a16="http://schemas.microsoft.com/office/drawing/2014/main" id="{975B8378-C1F1-218B-0967-D4045680CF73}"/>
                </a:ext>
              </a:extLst>
            </p:cNvPr>
            <p:cNvSpPr/>
            <p:nvPr/>
          </p:nvSpPr>
          <p:spPr>
            <a:xfrm>
              <a:off x="7046966" y="1901906"/>
              <a:ext cx="476787" cy="320572"/>
            </a:xfrm>
            <a:custGeom>
              <a:avLst/>
              <a:gdLst/>
              <a:ahLst/>
              <a:cxnLst/>
              <a:rect l="l" t="t" r="r" b="b"/>
              <a:pathLst>
                <a:path w="23129" h="15551" extrusionOk="0">
                  <a:moveTo>
                    <a:pt x="16114" y="1"/>
                  </a:moveTo>
                  <a:lnTo>
                    <a:pt x="13384" y="380"/>
                  </a:lnTo>
                  <a:lnTo>
                    <a:pt x="11223" y="683"/>
                  </a:lnTo>
                  <a:lnTo>
                    <a:pt x="7773" y="2162"/>
                  </a:lnTo>
                  <a:cubicBezTo>
                    <a:pt x="6181" y="4020"/>
                    <a:pt x="4513" y="5612"/>
                    <a:pt x="2655" y="5764"/>
                  </a:cubicBezTo>
                  <a:cubicBezTo>
                    <a:pt x="1" y="6332"/>
                    <a:pt x="494" y="12740"/>
                    <a:pt x="3716" y="12891"/>
                  </a:cubicBezTo>
                  <a:cubicBezTo>
                    <a:pt x="5650" y="13005"/>
                    <a:pt x="8986" y="15090"/>
                    <a:pt x="11185" y="15356"/>
                  </a:cubicBezTo>
                  <a:cubicBezTo>
                    <a:pt x="12323" y="15494"/>
                    <a:pt x="13276" y="15550"/>
                    <a:pt x="14074" y="15550"/>
                  </a:cubicBezTo>
                  <a:cubicBezTo>
                    <a:pt x="17667" y="15550"/>
                    <a:pt x="18124" y="14408"/>
                    <a:pt x="18124" y="14408"/>
                  </a:cubicBezTo>
                  <a:cubicBezTo>
                    <a:pt x="19337" y="14181"/>
                    <a:pt x="20057" y="13688"/>
                    <a:pt x="20095" y="12967"/>
                  </a:cubicBezTo>
                  <a:cubicBezTo>
                    <a:pt x="21195" y="12702"/>
                    <a:pt x="21839" y="11754"/>
                    <a:pt x="21536" y="11072"/>
                  </a:cubicBezTo>
                  <a:cubicBezTo>
                    <a:pt x="22939" y="10313"/>
                    <a:pt x="23128" y="9479"/>
                    <a:pt x="22408" y="8569"/>
                  </a:cubicBezTo>
                  <a:lnTo>
                    <a:pt x="22408" y="8569"/>
                  </a:lnTo>
                  <a:lnTo>
                    <a:pt x="18351" y="9176"/>
                  </a:lnTo>
                  <a:lnTo>
                    <a:pt x="13043" y="7963"/>
                  </a:lnTo>
                  <a:lnTo>
                    <a:pt x="10655" y="5043"/>
                  </a:lnTo>
                  <a:lnTo>
                    <a:pt x="11754" y="3868"/>
                  </a:lnTo>
                  <a:cubicBezTo>
                    <a:pt x="12892" y="3678"/>
                    <a:pt x="13991" y="3337"/>
                    <a:pt x="15053" y="2920"/>
                  </a:cubicBezTo>
                  <a:cubicBezTo>
                    <a:pt x="15849" y="2617"/>
                    <a:pt x="16342" y="1896"/>
                    <a:pt x="16304" y="1062"/>
                  </a:cubicBezTo>
                  <a:cubicBezTo>
                    <a:pt x="16304" y="721"/>
                    <a:pt x="16228" y="342"/>
                    <a:pt x="16114" y="1"/>
                  </a:cubicBezTo>
                  <a:close/>
                </a:path>
              </a:pathLst>
            </a:custGeom>
            <a:solidFill>
              <a:srgbClr val="F9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759;p27">
              <a:extLst>
                <a:ext uri="{FF2B5EF4-FFF2-40B4-BE49-F238E27FC236}">
                  <a16:creationId xmlns:a16="http://schemas.microsoft.com/office/drawing/2014/main" id="{B2F082E4-916D-DBBA-6037-E9E110C65046}"/>
                </a:ext>
              </a:extLst>
            </p:cNvPr>
            <p:cNvSpPr/>
            <p:nvPr/>
          </p:nvSpPr>
          <p:spPr>
            <a:xfrm>
              <a:off x="7322084" y="1901906"/>
              <a:ext cx="60194" cy="35003"/>
            </a:xfrm>
            <a:custGeom>
              <a:avLst/>
              <a:gdLst/>
              <a:ahLst/>
              <a:cxnLst/>
              <a:rect l="l" t="t" r="r" b="b"/>
              <a:pathLst>
                <a:path w="2920" h="1698" extrusionOk="0">
                  <a:moveTo>
                    <a:pt x="2730" y="1"/>
                  </a:moveTo>
                  <a:lnTo>
                    <a:pt x="0" y="418"/>
                  </a:lnTo>
                  <a:cubicBezTo>
                    <a:pt x="0" y="607"/>
                    <a:pt x="38" y="1555"/>
                    <a:pt x="304" y="1669"/>
                  </a:cubicBezTo>
                  <a:cubicBezTo>
                    <a:pt x="364" y="1686"/>
                    <a:pt x="503" y="1698"/>
                    <a:pt x="687" y="1698"/>
                  </a:cubicBezTo>
                  <a:cubicBezTo>
                    <a:pt x="1307" y="1698"/>
                    <a:pt x="2452" y="1568"/>
                    <a:pt x="2920" y="1100"/>
                  </a:cubicBezTo>
                  <a:cubicBezTo>
                    <a:pt x="2920" y="721"/>
                    <a:pt x="2844" y="380"/>
                    <a:pt x="2730" y="1"/>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760;p27">
              <a:extLst>
                <a:ext uri="{FF2B5EF4-FFF2-40B4-BE49-F238E27FC236}">
                  <a16:creationId xmlns:a16="http://schemas.microsoft.com/office/drawing/2014/main" id="{24C6BE0C-29BF-6F4C-5BA0-5CE79CF6652B}"/>
                </a:ext>
              </a:extLst>
            </p:cNvPr>
            <p:cNvSpPr/>
            <p:nvPr/>
          </p:nvSpPr>
          <p:spPr>
            <a:xfrm>
              <a:off x="7309571" y="2126230"/>
              <a:ext cx="181343" cy="17398"/>
            </a:xfrm>
            <a:custGeom>
              <a:avLst/>
              <a:gdLst/>
              <a:ahLst/>
              <a:cxnLst/>
              <a:rect l="l" t="t" r="r" b="b"/>
              <a:pathLst>
                <a:path w="8797" h="844" extrusionOk="0">
                  <a:moveTo>
                    <a:pt x="1" y="0"/>
                  </a:moveTo>
                  <a:cubicBezTo>
                    <a:pt x="1" y="0"/>
                    <a:pt x="2565" y="844"/>
                    <a:pt x="4511" y="844"/>
                  </a:cubicBezTo>
                  <a:cubicBezTo>
                    <a:pt x="4628" y="844"/>
                    <a:pt x="4742" y="841"/>
                    <a:pt x="4854" y="834"/>
                  </a:cubicBezTo>
                  <a:cubicBezTo>
                    <a:pt x="6181" y="796"/>
                    <a:pt x="7508" y="569"/>
                    <a:pt x="8797" y="190"/>
                  </a:cubicBezTo>
                  <a:lnTo>
                    <a:pt x="8797" y="190"/>
                  </a:lnTo>
                  <a:cubicBezTo>
                    <a:pt x="8797" y="190"/>
                    <a:pt x="6749" y="455"/>
                    <a:pt x="4892" y="531"/>
                  </a:cubicBezTo>
                  <a:cubicBezTo>
                    <a:pt x="4826" y="536"/>
                    <a:pt x="4754" y="538"/>
                    <a:pt x="4676" y="538"/>
                  </a:cubicBezTo>
                  <a:cubicBezTo>
                    <a:pt x="3579" y="538"/>
                    <a:pt x="1311" y="71"/>
                    <a:pt x="1" y="0"/>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761;p27">
              <a:extLst>
                <a:ext uri="{FF2B5EF4-FFF2-40B4-BE49-F238E27FC236}">
                  <a16:creationId xmlns:a16="http://schemas.microsoft.com/office/drawing/2014/main" id="{9FB6325F-9291-CCE3-0D4C-4CCDA2D95A94}"/>
                </a:ext>
              </a:extLst>
            </p:cNvPr>
            <p:cNvSpPr/>
            <p:nvPr/>
          </p:nvSpPr>
          <p:spPr>
            <a:xfrm>
              <a:off x="7296295" y="2169210"/>
              <a:ext cx="165718" cy="13296"/>
            </a:xfrm>
            <a:custGeom>
              <a:avLst/>
              <a:gdLst/>
              <a:ahLst/>
              <a:cxnLst/>
              <a:rect l="l" t="t" r="r" b="b"/>
              <a:pathLst>
                <a:path w="8039" h="645" extrusionOk="0">
                  <a:moveTo>
                    <a:pt x="0" y="0"/>
                  </a:moveTo>
                  <a:lnTo>
                    <a:pt x="0" y="0"/>
                  </a:lnTo>
                  <a:cubicBezTo>
                    <a:pt x="1251" y="379"/>
                    <a:pt x="2578" y="607"/>
                    <a:pt x="3905" y="645"/>
                  </a:cubicBezTo>
                  <a:cubicBezTo>
                    <a:pt x="5308" y="607"/>
                    <a:pt x="6711" y="417"/>
                    <a:pt x="8038" y="0"/>
                  </a:cubicBezTo>
                  <a:lnTo>
                    <a:pt x="8038" y="0"/>
                  </a:lnTo>
                  <a:cubicBezTo>
                    <a:pt x="8038" y="0"/>
                    <a:pt x="6066" y="266"/>
                    <a:pt x="3943" y="342"/>
                  </a:cubicBezTo>
                  <a:cubicBezTo>
                    <a:pt x="3894" y="344"/>
                    <a:pt x="3842" y="344"/>
                    <a:pt x="3787" y="344"/>
                  </a:cubicBezTo>
                  <a:cubicBezTo>
                    <a:pt x="2810" y="344"/>
                    <a:pt x="1150" y="36"/>
                    <a:pt x="0" y="0"/>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762;p27">
              <a:extLst>
                <a:ext uri="{FF2B5EF4-FFF2-40B4-BE49-F238E27FC236}">
                  <a16:creationId xmlns:a16="http://schemas.microsoft.com/office/drawing/2014/main" id="{3A6FF29A-B46D-5335-A677-49E675E549E1}"/>
                </a:ext>
              </a:extLst>
            </p:cNvPr>
            <p:cNvSpPr/>
            <p:nvPr/>
          </p:nvSpPr>
          <p:spPr>
            <a:xfrm>
              <a:off x="7285349" y="2199678"/>
              <a:ext cx="136013" cy="12080"/>
            </a:xfrm>
            <a:custGeom>
              <a:avLst/>
              <a:gdLst/>
              <a:ahLst/>
              <a:cxnLst/>
              <a:rect l="l" t="t" r="r" b="b"/>
              <a:pathLst>
                <a:path w="6598" h="586" extrusionOk="0">
                  <a:moveTo>
                    <a:pt x="6598" y="1"/>
                  </a:moveTo>
                  <a:lnTo>
                    <a:pt x="6598" y="1"/>
                  </a:lnTo>
                  <a:cubicBezTo>
                    <a:pt x="5055" y="214"/>
                    <a:pt x="3512" y="333"/>
                    <a:pt x="1969" y="333"/>
                  </a:cubicBezTo>
                  <a:cubicBezTo>
                    <a:pt x="1313" y="333"/>
                    <a:pt x="657" y="312"/>
                    <a:pt x="1" y="266"/>
                  </a:cubicBezTo>
                  <a:lnTo>
                    <a:pt x="1" y="266"/>
                  </a:lnTo>
                  <a:cubicBezTo>
                    <a:pt x="1" y="266"/>
                    <a:pt x="1320" y="586"/>
                    <a:pt x="3026" y="586"/>
                  </a:cubicBezTo>
                  <a:cubicBezTo>
                    <a:pt x="4138" y="586"/>
                    <a:pt x="5415" y="450"/>
                    <a:pt x="6598" y="1"/>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763;p27">
              <a:extLst>
                <a:ext uri="{FF2B5EF4-FFF2-40B4-BE49-F238E27FC236}">
                  <a16:creationId xmlns:a16="http://schemas.microsoft.com/office/drawing/2014/main" id="{150B40C3-C0D4-30C2-0BD3-F6034429002F}"/>
                </a:ext>
              </a:extLst>
            </p:cNvPr>
            <p:cNvSpPr/>
            <p:nvPr/>
          </p:nvSpPr>
          <p:spPr>
            <a:xfrm>
              <a:off x="7941088" y="1971726"/>
              <a:ext cx="574395" cy="267923"/>
            </a:xfrm>
            <a:custGeom>
              <a:avLst/>
              <a:gdLst/>
              <a:ahLst/>
              <a:cxnLst/>
              <a:rect l="l" t="t" r="r" b="b"/>
              <a:pathLst>
                <a:path w="27864" h="12997" extrusionOk="0">
                  <a:moveTo>
                    <a:pt x="19693" y="0"/>
                  </a:moveTo>
                  <a:cubicBezTo>
                    <a:pt x="18198" y="0"/>
                    <a:pt x="16704" y="110"/>
                    <a:pt x="15242" y="329"/>
                  </a:cubicBezTo>
                  <a:cubicBezTo>
                    <a:pt x="11147" y="898"/>
                    <a:pt x="7052" y="1201"/>
                    <a:pt x="2920" y="1239"/>
                  </a:cubicBezTo>
                  <a:cubicBezTo>
                    <a:pt x="2920" y="1239"/>
                    <a:pt x="0" y="6585"/>
                    <a:pt x="2351" y="10263"/>
                  </a:cubicBezTo>
                  <a:cubicBezTo>
                    <a:pt x="2351" y="10263"/>
                    <a:pt x="16644" y="12841"/>
                    <a:pt x="20512" y="12993"/>
                  </a:cubicBezTo>
                  <a:cubicBezTo>
                    <a:pt x="20571" y="12995"/>
                    <a:pt x="20630" y="12996"/>
                    <a:pt x="20690" y="12996"/>
                  </a:cubicBezTo>
                  <a:cubicBezTo>
                    <a:pt x="24095" y="12996"/>
                    <a:pt x="27863" y="8753"/>
                    <a:pt x="25478" y="2642"/>
                  </a:cubicBezTo>
                  <a:cubicBezTo>
                    <a:pt x="24910" y="1239"/>
                    <a:pt x="23658" y="254"/>
                    <a:pt x="22180" y="102"/>
                  </a:cubicBezTo>
                  <a:cubicBezTo>
                    <a:pt x="21354" y="34"/>
                    <a:pt x="20523" y="0"/>
                    <a:pt x="19693" y="0"/>
                  </a:cubicBezTo>
                  <a:close/>
                </a:path>
              </a:pathLst>
            </a:custGeom>
            <a:solidFill>
              <a:srgbClr val="5DD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764;p27">
              <a:extLst>
                <a:ext uri="{FF2B5EF4-FFF2-40B4-BE49-F238E27FC236}">
                  <a16:creationId xmlns:a16="http://schemas.microsoft.com/office/drawing/2014/main" id="{81558B2A-C269-300F-7559-DEE2702ED492}"/>
                </a:ext>
              </a:extLst>
            </p:cNvPr>
            <p:cNvSpPr/>
            <p:nvPr/>
          </p:nvSpPr>
          <p:spPr>
            <a:xfrm>
              <a:off x="7931379" y="1997535"/>
              <a:ext cx="168233" cy="188703"/>
            </a:xfrm>
            <a:custGeom>
              <a:avLst/>
              <a:gdLst/>
              <a:ahLst/>
              <a:cxnLst/>
              <a:rect l="l" t="t" r="r" b="b"/>
              <a:pathLst>
                <a:path w="8161" h="9154" extrusionOk="0">
                  <a:moveTo>
                    <a:pt x="3840" y="0"/>
                  </a:moveTo>
                  <a:cubicBezTo>
                    <a:pt x="3540" y="0"/>
                    <a:pt x="3353" y="25"/>
                    <a:pt x="3353" y="25"/>
                  </a:cubicBezTo>
                  <a:cubicBezTo>
                    <a:pt x="3353" y="25"/>
                    <a:pt x="623" y="594"/>
                    <a:pt x="282" y="5219"/>
                  </a:cubicBezTo>
                  <a:cubicBezTo>
                    <a:pt x="0" y="8881"/>
                    <a:pt x="2366" y="9012"/>
                    <a:pt x="2706" y="9012"/>
                  </a:cubicBezTo>
                  <a:cubicBezTo>
                    <a:pt x="2732" y="9012"/>
                    <a:pt x="2746" y="9011"/>
                    <a:pt x="2746" y="9011"/>
                  </a:cubicBezTo>
                  <a:cubicBezTo>
                    <a:pt x="2746" y="9011"/>
                    <a:pt x="3264" y="9153"/>
                    <a:pt x="3974" y="9153"/>
                  </a:cubicBezTo>
                  <a:cubicBezTo>
                    <a:pt x="5463" y="9153"/>
                    <a:pt x="7798" y="8527"/>
                    <a:pt x="7978" y="4651"/>
                  </a:cubicBezTo>
                  <a:cubicBezTo>
                    <a:pt x="8161" y="416"/>
                    <a:pt x="5064" y="0"/>
                    <a:pt x="3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765;p27">
              <a:extLst>
                <a:ext uri="{FF2B5EF4-FFF2-40B4-BE49-F238E27FC236}">
                  <a16:creationId xmlns:a16="http://schemas.microsoft.com/office/drawing/2014/main" id="{7E5996D1-A811-4A13-44A1-7260F6AD1623}"/>
                </a:ext>
              </a:extLst>
            </p:cNvPr>
            <p:cNvSpPr/>
            <p:nvPr/>
          </p:nvSpPr>
          <p:spPr>
            <a:xfrm>
              <a:off x="7608910" y="1901906"/>
              <a:ext cx="476787" cy="320572"/>
            </a:xfrm>
            <a:custGeom>
              <a:avLst/>
              <a:gdLst/>
              <a:ahLst/>
              <a:cxnLst/>
              <a:rect l="l" t="t" r="r" b="b"/>
              <a:pathLst>
                <a:path w="23129" h="15551" extrusionOk="0">
                  <a:moveTo>
                    <a:pt x="7053" y="1"/>
                  </a:moveTo>
                  <a:cubicBezTo>
                    <a:pt x="6939" y="342"/>
                    <a:pt x="6863" y="721"/>
                    <a:pt x="6863" y="1062"/>
                  </a:cubicBezTo>
                  <a:cubicBezTo>
                    <a:pt x="6825" y="1896"/>
                    <a:pt x="7318" y="2617"/>
                    <a:pt x="8076" y="2920"/>
                  </a:cubicBezTo>
                  <a:cubicBezTo>
                    <a:pt x="9138" y="3337"/>
                    <a:pt x="10238" y="3678"/>
                    <a:pt x="11413" y="3868"/>
                  </a:cubicBezTo>
                  <a:lnTo>
                    <a:pt x="12512" y="5043"/>
                  </a:lnTo>
                  <a:lnTo>
                    <a:pt x="10124" y="7963"/>
                  </a:lnTo>
                  <a:lnTo>
                    <a:pt x="4816" y="9176"/>
                  </a:lnTo>
                  <a:lnTo>
                    <a:pt x="721" y="8569"/>
                  </a:lnTo>
                  <a:lnTo>
                    <a:pt x="721" y="8569"/>
                  </a:lnTo>
                  <a:cubicBezTo>
                    <a:pt x="1" y="9479"/>
                    <a:pt x="190" y="10313"/>
                    <a:pt x="1593" y="11072"/>
                  </a:cubicBezTo>
                  <a:cubicBezTo>
                    <a:pt x="1290" y="11754"/>
                    <a:pt x="1934" y="12702"/>
                    <a:pt x="3034" y="12967"/>
                  </a:cubicBezTo>
                  <a:cubicBezTo>
                    <a:pt x="3110" y="13688"/>
                    <a:pt x="3792" y="14181"/>
                    <a:pt x="5005" y="14408"/>
                  </a:cubicBezTo>
                  <a:cubicBezTo>
                    <a:pt x="5005" y="14408"/>
                    <a:pt x="5462" y="15550"/>
                    <a:pt x="9055" y="15550"/>
                  </a:cubicBezTo>
                  <a:cubicBezTo>
                    <a:pt x="9853" y="15550"/>
                    <a:pt x="10806" y="15494"/>
                    <a:pt x="11944" y="15356"/>
                  </a:cubicBezTo>
                  <a:cubicBezTo>
                    <a:pt x="14143" y="15090"/>
                    <a:pt x="17479" y="13005"/>
                    <a:pt x="19413" y="12891"/>
                  </a:cubicBezTo>
                  <a:cubicBezTo>
                    <a:pt x="22635" y="12740"/>
                    <a:pt x="23128" y="6332"/>
                    <a:pt x="20474" y="5764"/>
                  </a:cubicBezTo>
                  <a:cubicBezTo>
                    <a:pt x="18617" y="5612"/>
                    <a:pt x="16948" y="4020"/>
                    <a:pt x="15356" y="2162"/>
                  </a:cubicBezTo>
                  <a:lnTo>
                    <a:pt x="11944" y="683"/>
                  </a:lnTo>
                  <a:lnTo>
                    <a:pt x="9783" y="380"/>
                  </a:lnTo>
                  <a:lnTo>
                    <a:pt x="7053" y="1"/>
                  </a:lnTo>
                  <a:close/>
                </a:path>
              </a:pathLst>
            </a:custGeom>
            <a:solidFill>
              <a:srgbClr val="F9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766;p27">
              <a:extLst>
                <a:ext uri="{FF2B5EF4-FFF2-40B4-BE49-F238E27FC236}">
                  <a16:creationId xmlns:a16="http://schemas.microsoft.com/office/drawing/2014/main" id="{7E3E5CBD-FC1B-4BC9-91FB-152A69738FFE}"/>
                </a:ext>
              </a:extLst>
            </p:cNvPr>
            <p:cNvSpPr/>
            <p:nvPr/>
          </p:nvSpPr>
          <p:spPr>
            <a:xfrm>
              <a:off x="7750386" y="1901906"/>
              <a:ext cx="60194" cy="35003"/>
            </a:xfrm>
            <a:custGeom>
              <a:avLst/>
              <a:gdLst/>
              <a:ahLst/>
              <a:cxnLst/>
              <a:rect l="l" t="t" r="r" b="b"/>
              <a:pathLst>
                <a:path w="2920" h="1698" extrusionOk="0">
                  <a:moveTo>
                    <a:pt x="190" y="1"/>
                  </a:moveTo>
                  <a:cubicBezTo>
                    <a:pt x="76" y="380"/>
                    <a:pt x="0" y="721"/>
                    <a:pt x="0" y="1100"/>
                  </a:cubicBezTo>
                  <a:cubicBezTo>
                    <a:pt x="468" y="1568"/>
                    <a:pt x="1613" y="1698"/>
                    <a:pt x="2233" y="1698"/>
                  </a:cubicBezTo>
                  <a:cubicBezTo>
                    <a:pt x="2418" y="1698"/>
                    <a:pt x="2556" y="1686"/>
                    <a:pt x="2616" y="1669"/>
                  </a:cubicBezTo>
                  <a:cubicBezTo>
                    <a:pt x="2882" y="1555"/>
                    <a:pt x="2920" y="607"/>
                    <a:pt x="2920" y="418"/>
                  </a:cubicBezTo>
                  <a:lnTo>
                    <a:pt x="190" y="1"/>
                  </a:ln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767;p27">
              <a:extLst>
                <a:ext uri="{FF2B5EF4-FFF2-40B4-BE49-F238E27FC236}">
                  <a16:creationId xmlns:a16="http://schemas.microsoft.com/office/drawing/2014/main" id="{CF237B2B-7EB1-BBAD-A050-264D13122F11}"/>
                </a:ext>
              </a:extLst>
            </p:cNvPr>
            <p:cNvSpPr/>
            <p:nvPr/>
          </p:nvSpPr>
          <p:spPr>
            <a:xfrm>
              <a:off x="7641749" y="2126230"/>
              <a:ext cx="181343" cy="17398"/>
            </a:xfrm>
            <a:custGeom>
              <a:avLst/>
              <a:gdLst/>
              <a:ahLst/>
              <a:cxnLst/>
              <a:rect l="l" t="t" r="r" b="b"/>
              <a:pathLst>
                <a:path w="8797" h="844" extrusionOk="0">
                  <a:moveTo>
                    <a:pt x="8796" y="0"/>
                  </a:moveTo>
                  <a:cubicBezTo>
                    <a:pt x="7487" y="71"/>
                    <a:pt x="5218" y="538"/>
                    <a:pt x="4121" y="538"/>
                  </a:cubicBezTo>
                  <a:cubicBezTo>
                    <a:pt x="4043" y="538"/>
                    <a:pt x="3971" y="536"/>
                    <a:pt x="3905" y="531"/>
                  </a:cubicBezTo>
                  <a:cubicBezTo>
                    <a:pt x="2048" y="455"/>
                    <a:pt x="1" y="190"/>
                    <a:pt x="0" y="190"/>
                  </a:cubicBezTo>
                  <a:lnTo>
                    <a:pt x="0" y="190"/>
                  </a:lnTo>
                  <a:cubicBezTo>
                    <a:pt x="1251" y="569"/>
                    <a:pt x="2616" y="796"/>
                    <a:pt x="3943" y="834"/>
                  </a:cubicBezTo>
                  <a:cubicBezTo>
                    <a:pt x="4055" y="841"/>
                    <a:pt x="4169" y="844"/>
                    <a:pt x="4286" y="844"/>
                  </a:cubicBezTo>
                  <a:cubicBezTo>
                    <a:pt x="6232" y="844"/>
                    <a:pt x="8796" y="0"/>
                    <a:pt x="8796" y="0"/>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768;p27">
              <a:extLst>
                <a:ext uri="{FF2B5EF4-FFF2-40B4-BE49-F238E27FC236}">
                  <a16:creationId xmlns:a16="http://schemas.microsoft.com/office/drawing/2014/main" id="{F4A11896-BD19-4046-E362-9D1A09EB190D}"/>
                </a:ext>
              </a:extLst>
            </p:cNvPr>
            <p:cNvSpPr/>
            <p:nvPr/>
          </p:nvSpPr>
          <p:spPr>
            <a:xfrm>
              <a:off x="7670670" y="2169210"/>
              <a:ext cx="165697" cy="13296"/>
            </a:xfrm>
            <a:custGeom>
              <a:avLst/>
              <a:gdLst/>
              <a:ahLst/>
              <a:cxnLst/>
              <a:rect l="l" t="t" r="r" b="b"/>
              <a:pathLst>
                <a:path w="8038" h="645" extrusionOk="0">
                  <a:moveTo>
                    <a:pt x="8038" y="0"/>
                  </a:moveTo>
                  <a:lnTo>
                    <a:pt x="8038" y="0"/>
                  </a:lnTo>
                  <a:cubicBezTo>
                    <a:pt x="6888" y="36"/>
                    <a:pt x="5228" y="344"/>
                    <a:pt x="4251" y="344"/>
                  </a:cubicBezTo>
                  <a:cubicBezTo>
                    <a:pt x="4197" y="344"/>
                    <a:pt x="4144" y="344"/>
                    <a:pt x="4095" y="342"/>
                  </a:cubicBezTo>
                  <a:cubicBezTo>
                    <a:pt x="2010" y="266"/>
                    <a:pt x="0" y="0"/>
                    <a:pt x="0" y="0"/>
                  </a:cubicBezTo>
                  <a:lnTo>
                    <a:pt x="0" y="0"/>
                  </a:lnTo>
                  <a:cubicBezTo>
                    <a:pt x="1327" y="417"/>
                    <a:pt x="2730" y="607"/>
                    <a:pt x="4133" y="645"/>
                  </a:cubicBezTo>
                  <a:cubicBezTo>
                    <a:pt x="5460" y="607"/>
                    <a:pt x="6787" y="379"/>
                    <a:pt x="8038" y="0"/>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769;p27">
              <a:extLst>
                <a:ext uri="{FF2B5EF4-FFF2-40B4-BE49-F238E27FC236}">
                  <a16:creationId xmlns:a16="http://schemas.microsoft.com/office/drawing/2014/main" id="{4F4672F0-3763-B937-BACF-D8D534DF7B6B}"/>
                </a:ext>
              </a:extLst>
            </p:cNvPr>
            <p:cNvSpPr/>
            <p:nvPr/>
          </p:nvSpPr>
          <p:spPr>
            <a:xfrm>
              <a:off x="7711301" y="2199678"/>
              <a:ext cx="136013" cy="12080"/>
            </a:xfrm>
            <a:custGeom>
              <a:avLst/>
              <a:gdLst/>
              <a:ahLst/>
              <a:cxnLst/>
              <a:rect l="l" t="t" r="r" b="b"/>
              <a:pathLst>
                <a:path w="6598" h="586" extrusionOk="0">
                  <a:moveTo>
                    <a:pt x="1" y="1"/>
                  </a:moveTo>
                  <a:lnTo>
                    <a:pt x="1" y="1"/>
                  </a:lnTo>
                  <a:cubicBezTo>
                    <a:pt x="1183" y="450"/>
                    <a:pt x="2460" y="586"/>
                    <a:pt x="3572" y="586"/>
                  </a:cubicBezTo>
                  <a:cubicBezTo>
                    <a:pt x="5278" y="586"/>
                    <a:pt x="6597" y="266"/>
                    <a:pt x="6598" y="266"/>
                  </a:cubicBezTo>
                  <a:lnTo>
                    <a:pt x="6598" y="266"/>
                  </a:lnTo>
                  <a:cubicBezTo>
                    <a:pt x="5941" y="312"/>
                    <a:pt x="5285" y="333"/>
                    <a:pt x="4629" y="333"/>
                  </a:cubicBezTo>
                  <a:cubicBezTo>
                    <a:pt x="3086" y="333"/>
                    <a:pt x="1543" y="214"/>
                    <a:pt x="1" y="1"/>
                  </a:cubicBezTo>
                  <a:close/>
                </a:path>
              </a:pathLst>
            </a:custGeom>
            <a:solidFill>
              <a:srgbClr val="E5A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770;p27">
              <a:extLst>
                <a:ext uri="{FF2B5EF4-FFF2-40B4-BE49-F238E27FC236}">
                  <a16:creationId xmlns:a16="http://schemas.microsoft.com/office/drawing/2014/main" id="{558087B3-A891-84AC-0613-D84FC3242175}"/>
                </a:ext>
              </a:extLst>
            </p:cNvPr>
            <p:cNvSpPr/>
            <p:nvPr/>
          </p:nvSpPr>
          <p:spPr>
            <a:xfrm>
              <a:off x="7249398" y="1655710"/>
              <a:ext cx="109441" cy="165718"/>
            </a:xfrm>
            <a:custGeom>
              <a:avLst/>
              <a:gdLst/>
              <a:ahLst/>
              <a:cxnLst/>
              <a:rect l="l" t="t" r="r" b="b"/>
              <a:pathLst>
                <a:path w="5309" h="8039" extrusionOk="0">
                  <a:moveTo>
                    <a:pt x="3792" y="1"/>
                  </a:moveTo>
                  <a:cubicBezTo>
                    <a:pt x="3223" y="1"/>
                    <a:pt x="2654" y="115"/>
                    <a:pt x="2162" y="304"/>
                  </a:cubicBezTo>
                  <a:cubicBezTo>
                    <a:pt x="1707" y="494"/>
                    <a:pt x="1290" y="797"/>
                    <a:pt x="948" y="1138"/>
                  </a:cubicBezTo>
                  <a:cubicBezTo>
                    <a:pt x="645" y="1517"/>
                    <a:pt x="380" y="1972"/>
                    <a:pt x="266" y="2427"/>
                  </a:cubicBezTo>
                  <a:cubicBezTo>
                    <a:pt x="76" y="2958"/>
                    <a:pt x="0" y="3489"/>
                    <a:pt x="0" y="4058"/>
                  </a:cubicBezTo>
                  <a:cubicBezTo>
                    <a:pt x="0" y="4588"/>
                    <a:pt x="76" y="5157"/>
                    <a:pt x="266" y="5688"/>
                  </a:cubicBezTo>
                  <a:cubicBezTo>
                    <a:pt x="418" y="6181"/>
                    <a:pt x="645" y="6598"/>
                    <a:pt x="986" y="6977"/>
                  </a:cubicBezTo>
                  <a:cubicBezTo>
                    <a:pt x="1327" y="7318"/>
                    <a:pt x="1707" y="7584"/>
                    <a:pt x="2162" y="7773"/>
                  </a:cubicBezTo>
                  <a:cubicBezTo>
                    <a:pt x="2654" y="7963"/>
                    <a:pt x="3185" y="8039"/>
                    <a:pt x="3754" y="8039"/>
                  </a:cubicBezTo>
                  <a:cubicBezTo>
                    <a:pt x="3906" y="8039"/>
                    <a:pt x="4133" y="8039"/>
                    <a:pt x="4398" y="8001"/>
                  </a:cubicBezTo>
                  <a:cubicBezTo>
                    <a:pt x="4664" y="8001"/>
                    <a:pt x="4967" y="7963"/>
                    <a:pt x="5308" y="7925"/>
                  </a:cubicBezTo>
                  <a:lnTo>
                    <a:pt x="5308" y="3565"/>
                  </a:lnTo>
                  <a:lnTo>
                    <a:pt x="4095" y="3603"/>
                  </a:lnTo>
                  <a:lnTo>
                    <a:pt x="4095" y="5385"/>
                  </a:lnTo>
                  <a:lnTo>
                    <a:pt x="3906" y="5385"/>
                  </a:lnTo>
                  <a:cubicBezTo>
                    <a:pt x="3640" y="5385"/>
                    <a:pt x="3375" y="5347"/>
                    <a:pt x="3109" y="5233"/>
                  </a:cubicBezTo>
                  <a:cubicBezTo>
                    <a:pt x="2920" y="5119"/>
                    <a:pt x="2730" y="4968"/>
                    <a:pt x="2579" y="4778"/>
                  </a:cubicBezTo>
                  <a:cubicBezTo>
                    <a:pt x="2427" y="4588"/>
                    <a:pt x="2313" y="4399"/>
                    <a:pt x="2237" y="4171"/>
                  </a:cubicBezTo>
                  <a:cubicBezTo>
                    <a:pt x="2162" y="3944"/>
                    <a:pt x="2124" y="3716"/>
                    <a:pt x="2124" y="3451"/>
                  </a:cubicBezTo>
                  <a:cubicBezTo>
                    <a:pt x="2124" y="3261"/>
                    <a:pt x="2162" y="3034"/>
                    <a:pt x="2237" y="2807"/>
                  </a:cubicBezTo>
                  <a:cubicBezTo>
                    <a:pt x="2275" y="2579"/>
                    <a:pt x="2389" y="2389"/>
                    <a:pt x="2541" y="2200"/>
                  </a:cubicBezTo>
                  <a:cubicBezTo>
                    <a:pt x="2692" y="2010"/>
                    <a:pt x="2882" y="1859"/>
                    <a:pt x="3109" y="1745"/>
                  </a:cubicBezTo>
                  <a:cubicBezTo>
                    <a:pt x="3375" y="1593"/>
                    <a:pt x="3678" y="1555"/>
                    <a:pt x="3981" y="1555"/>
                  </a:cubicBezTo>
                  <a:cubicBezTo>
                    <a:pt x="4361" y="1555"/>
                    <a:pt x="4702" y="1631"/>
                    <a:pt x="5043" y="1821"/>
                  </a:cubicBezTo>
                  <a:lnTo>
                    <a:pt x="5043" y="1366"/>
                  </a:lnTo>
                  <a:lnTo>
                    <a:pt x="5043" y="911"/>
                  </a:lnTo>
                  <a:lnTo>
                    <a:pt x="5043" y="532"/>
                  </a:lnTo>
                  <a:lnTo>
                    <a:pt x="5043" y="190"/>
                  </a:lnTo>
                  <a:cubicBezTo>
                    <a:pt x="4853" y="153"/>
                    <a:pt x="4664" y="115"/>
                    <a:pt x="4474" y="77"/>
                  </a:cubicBezTo>
                  <a:cubicBezTo>
                    <a:pt x="4247" y="39"/>
                    <a:pt x="4019" y="1"/>
                    <a:pt x="3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771;p27">
              <a:extLst>
                <a:ext uri="{FF2B5EF4-FFF2-40B4-BE49-F238E27FC236}">
                  <a16:creationId xmlns:a16="http://schemas.microsoft.com/office/drawing/2014/main" id="{F334DEEE-E8AF-3C26-72E2-A9AE8F45053D}"/>
                </a:ext>
              </a:extLst>
            </p:cNvPr>
            <p:cNvSpPr/>
            <p:nvPr/>
          </p:nvSpPr>
          <p:spPr>
            <a:xfrm>
              <a:off x="7369764" y="1658060"/>
              <a:ext cx="107874" cy="161018"/>
            </a:xfrm>
            <a:custGeom>
              <a:avLst/>
              <a:gdLst/>
              <a:ahLst/>
              <a:cxnLst/>
              <a:rect l="l" t="t" r="r" b="b"/>
              <a:pathLst>
                <a:path w="5233" h="7811" extrusionOk="0">
                  <a:moveTo>
                    <a:pt x="2578" y="1403"/>
                  </a:moveTo>
                  <a:lnTo>
                    <a:pt x="3071" y="4550"/>
                  </a:lnTo>
                  <a:lnTo>
                    <a:pt x="2123" y="4550"/>
                  </a:lnTo>
                  <a:lnTo>
                    <a:pt x="2578" y="1403"/>
                  </a:lnTo>
                  <a:close/>
                  <a:moveTo>
                    <a:pt x="1441" y="1"/>
                  </a:moveTo>
                  <a:lnTo>
                    <a:pt x="0" y="7811"/>
                  </a:lnTo>
                  <a:lnTo>
                    <a:pt x="1668" y="7811"/>
                  </a:lnTo>
                  <a:lnTo>
                    <a:pt x="1896" y="6256"/>
                  </a:lnTo>
                  <a:lnTo>
                    <a:pt x="3375" y="6256"/>
                  </a:lnTo>
                  <a:lnTo>
                    <a:pt x="3602" y="7811"/>
                  </a:lnTo>
                  <a:lnTo>
                    <a:pt x="5232" y="7811"/>
                  </a:lnTo>
                  <a:lnTo>
                    <a:pt x="37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772;p27">
              <a:extLst>
                <a:ext uri="{FF2B5EF4-FFF2-40B4-BE49-F238E27FC236}">
                  <a16:creationId xmlns:a16="http://schemas.microsoft.com/office/drawing/2014/main" id="{FB6BA1BB-7400-CBB0-9179-082D06F05671}"/>
                </a:ext>
              </a:extLst>
            </p:cNvPr>
            <p:cNvSpPr/>
            <p:nvPr/>
          </p:nvSpPr>
          <p:spPr>
            <a:xfrm>
              <a:off x="7489348" y="1658843"/>
              <a:ext cx="125850" cy="161018"/>
            </a:xfrm>
            <a:custGeom>
              <a:avLst/>
              <a:gdLst/>
              <a:ahLst/>
              <a:cxnLst/>
              <a:rect l="l" t="t" r="r" b="b"/>
              <a:pathLst>
                <a:path w="6105" h="7811" extrusionOk="0">
                  <a:moveTo>
                    <a:pt x="0" y="1"/>
                  </a:moveTo>
                  <a:cubicBezTo>
                    <a:pt x="38" y="645"/>
                    <a:pt x="38" y="1290"/>
                    <a:pt x="38" y="1934"/>
                  </a:cubicBezTo>
                  <a:lnTo>
                    <a:pt x="38" y="3906"/>
                  </a:lnTo>
                  <a:lnTo>
                    <a:pt x="38" y="5839"/>
                  </a:lnTo>
                  <a:cubicBezTo>
                    <a:pt x="0" y="6484"/>
                    <a:pt x="0" y="7128"/>
                    <a:pt x="0" y="7811"/>
                  </a:cubicBezTo>
                  <a:lnTo>
                    <a:pt x="1517" y="7811"/>
                  </a:lnTo>
                  <a:cubicBezTo>
                    <a:pt x="1479" y="7053"/>
                    <a:pt x="1479" y="6294"/>
                    <a:pt x="1441" y="5498"/>
                  </a:cubicBezTo>
                  <a:cubicBezTo>
                    <a:pt x="1441" y="4702"/>
                    <a:pt x="1403" y="3906"/>
                    <a:pt x="1403" y="3109"/>
                  </a:cubicBezTo>
                  <a:lnTo>
                    <a:pt x="1403" y="3109"/>
                  </a:lnTo>
                  <a:lnTo>
                    <a:pt x="2578" y="7432"/>
                  </a:lnTo>
                  <a:lnTo>
                    <a:pt x="3450" y="7432"/>
                  </a:lnTo>
                  <a:lnTo>
                    <a:pt x="4701" y="2996"/>
                  </a:lnTo>
                  <a:lnTo>
                    <a:pt x="4588" y="7811"/>
                  </a:lnTo>
                  <a:lnTo>
                    <a:pt x="6104" y="7811"/>
                  </a:lnTo>
                  <a:cubicBezTo>
                    <a:pt x="6104" y="6484"/>
                    <a:pt x="6104" y="5195"/>
                    <a:pt x="6104" y="3906"/>
                  </a:cubicBezTo>
                  <a:cubicBezTo>
                    <a:pt x="6104" y="2579"/>
                    <a:pt x="6104" y="1290"/>
                    <a:pt x="6104" y="1"/>
                  </a:cubicBezTo>
                  <a:lnTo>
                    <a:pt x="4208" y="1"/>
                  </a:lnTo>
                  <a:lnTo>
                    <a:pt x="3071" y="4474"/>
                  </a:lnTo>
                  <a:lnTo>
                    <a:pt x="20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773;p27">
              <a:extLst>
                <a:ext uri="{FF2B5EF4-FFF2-40B4-BE49-F238E27FC236}">
                  <a16:creationId xmlns:a16="http://schemas.microsoft.com/office/drawing/2014/main" id="{5A2CF041-22F9-B9EA-B936-77A13D8CBE83}"/>
                </a:ext>
              </a:extLst>
            </p:cNvPr>
            <p:cNvSpPr/>
            <p:nvPr/>
          </p:nvSpPr>
          <p:spPr>
            <a:xfrm>
              <a:off x="7633936" y="1658060"/>
              <a:ext cx="73469" cy="161801"/>
            </a:xfrm>
            <a:custGeom>
              <a:avLst/>
              <a:gdLst/>
              <a:ahLst/>
              <a:cxnLst/>
              <a:rect l="l" t="t" r="r" b="b"/>
              <a:pathLst>
                <a:path w="3564" h="7849" extrusionOk="0">
                  <a:moveTo>
                    <a:pt x="0" y="1"/>
                  </a:moveTo>
                  <a:lnTo>
                    <a:pt x="0" y="683"/>
                  </a:lnTo>
                  <a:lnTo>
                    <a:pt x="0" y="1745"/>
                  </a:lnTo>
                  <a:lnTo>
                    <a:pt x="0" y="3110"/>
                  </a:lnTo>
                  <a:lnTo>
                    <a:pt x="0" y="4550"/>
                  </a:lnTo>
                  <a:lnTo>
                    <a:pt x="0" y="6560"/>
                  </a:lnTo>
                  <a:lnTo>
                    <a:pt x="0" y="7318"/>
                  </a:lnTo>
                  <a:lnTo>
                    <a:pt x="0" y="7849"/>
                  </a:lnTo>
                  <a:lnTo>
                    <a:pt x="3564" y="7849"/>
                  </a:lnTo>
                  <a:lnTo>
                    <a:pt x="3564" y="6977"/>
                  </a:lnTo>
                  <a:lnTo>
                    <a:pt x="3564" y="6294"/>
                  </a:lnTo>
                  <a:lnTo>
                    <a:pt x="3564" y="5764"/>
                  </a:lnTo>
                  <a:lnTo>
                    <a:pt x="3564" y="5309"/>
                  </a:lnTo>
                  <a:lnTo>
                    <a:pt x="1592" y="5309"/>
                  </a:lnTo>
                  <a:lnTo>
                    <a:pt x="1592" y="4247"/>
                  </a:lnTo>
                  <a:lnTo>
                    <a:pt x="3261" y="4247"/>
                  </a:lnTo>
                  <a:lnTo>
                    <a:pt x="3261" y="2844"/>
                  </a:lnTo>
                  <a:lnTo>
                    <a:pt x="1592" y="2844"/>
                  </a:lnTo>
                  <a:lnTo>
                    <a:pt x="1592" y="1745"/>
                  </a:lnTo>
                  <a:lnTo>
                    <a:pt x="3488" y="1745"/>
                  </a:lnTo>
                  <a:lnTo>
                    <a:pt x="3488" y="1403"/>
                  </a:lnTo>
                  <a:lnTo>
                    <a:pt x="3488" y="1100"/>
                  </a:lnTo>
                  <a:lnTo>
                    <a:pt x="3488" y="759"/>
                  </a:lnTo>
                  <a:lnTo>
                    <a:pt x="3488" y="494"/>
                  </a:lnTo>
                  <a:lnTo>
                    <a:pt x="3488" y="228"/>
                  </a:lnTo>
                  <a:lnTo>
                    <a:pt x="34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774;p27">
              <a:extLst>
                <a:ext uri="{FF2B5EF4-FFF2-40B4-BE49-F238E27FC236}">
                  <a16:creationId xmlns:a16="http://schemas.microsoft.com/office/drawing/2014/main" id="{72201A31-9330-73A6-9ED0-7A58AAD8403A}"/>
                </a:ext>
              </a:extLst>
            </p:cNvPr>
            <p:cNvSpPr/>
            <p:nvPr/>
          </p:nvSpPr>
          <p:spPr>
            <a:xfrm>
              <a:off x="7724597" y="1655710"/>
              <a:ext cx="110204" cy="163368"/>
            </a:xfrm>
            <a:custGeom>
              <a:avLst/>
              <a:gdLst/>
              <a:ahLst/>
              <a:cxnLst/>
              <a:rect l="l" t="t" r="r" b="b"/>
              <a:pathLst>
                <a:path w="5346" h="7925" extrusionOk="0">
                  <a:moveTo>
                    <a:pt x="2313" y="1745"/>
                  </a:moveTo>
                  <a:cubicBezTo>
                    <a:pt x="2427" y="1745"/>
                    <a:pt x="2578" y="1745"/>
                    <a:pt x="2692" y="1783"/>
                  </a:cubicBezTo>
                  <a:cubicBezTo>
                    <a:pt x="2844" y="1783"/>
                    <a:pt x="2919" y="1821"/>
                    <a:pt x="3033" y="1897"/>
                  </a:cubicBezTo>
                  <a:cubicBezTo>
                    <a:pt x="3147" y="1972"/>
                    <a:pt x="3223" y="2086"/>
                    <a:pt x="3261" y="2200"/>
                  </a:cubicBezTo>
                  <a:cubicBezTo>
                    <a:pt x="3299" y="2352"/>
                    <a:pt x="3337" y="2503"/>
                    <a:pt x="3337" y="2693"/>
                  </a:cubicBezTo>
                  <a:cubicBezTo>
                    <a:pt x="3337" y="2958"/>
                    <a:pt x="3261" y="3224"/>
                    <a:pt x="3071" y="3413"/>
                  </a:cubicBezTo>
                  <a:cubicBezTo>
                    <a:pt x="2818" y="3571"/>
                    <a:pt x="2566" y="3650"/>
                    <a:pt x="2291" y="3650"/>
                  </a:cubicBezTo>
                  <a:cubicBezTo>
                    <a:pt x="2236" y="3650"/>
                    <a:pt x="2180" y="3647"/>
                    <a:pt x="2123" y="3641"/>
                  </a:cubicBezTo>
                  <a:lnTo>
                    <a:pt x="1592" y="3641"/>
                  </a:lnTo>
                  <a:lnTo>
                    <a:pt x="1592" y="1783"/>
                  </a:lnTo>
                  <a:lnTo>
                    <a:pt x="1972" y="1745"/>
                  </a:lnTo>
                  <a:close/>
                  <a:moveTo>
                    <a:pt x="1896" y="1"/>
                  </a:moveTo>
                  <a:cubicBezTo>
                    <a:pt x="1592" y="1"/>
                    <a:pt x="1289" y="39"/>
                    <a:pt x="948" y="39"/>
                  </a:cubicBezTo>
                  <a:cubicBezTo>
                    <a:pt x="607" y="77"/>
                    <a:pt x="303" y="77"/>
                    <a:pt x="0" y="115"/>
                  </a:cubicBezTo>
                  <a:cubicBezTo>
                    <a:pt x="38" y="835"/>
                    <a:pt x="38" y="1517"/>
                    <a:pt x="38" y="2200"/>
                  </a:cubicBezTo>
                  <a:lnTo>
                    <a:pt x="38" y="4399"/>
                  </a:lnTo>
                  <a:cubicBezTo>
                    <a:pt x="38" y="4968"/>
                    <a:pt x="38" y="5536"/>
                    <a:pt x="38" y="6105"/>
                  </a:cubicBezTo>
                  <a:cubicBezTo>
                    <a:pt x="38" y="6712"/>
                    <a:pt x="0" y="7318"/>
                    <a:pt x="0" y="7925"/>
                  </a:cubicBezTo>
                  <a:lnTo>
                    <a:pt x="1630" y="7887"/>
                  </a:lnTo>
                  <a:cubicBezTo>
                    <a:pt x="1592" y="7432"/>
                    <a:pt x="1592" y="6939"/>
                    <a:pt x="1592" y="6484"/>
                  </a:cubicBezTo>
                  <a:lnTo>
                    <a:pt x="1592" y="5043"/>
                  </a:lnTo>
                  <a:cubicBezTo>
                    <a:pt x="1858" y="5043"/>
                    <a:pt x="2123" y="5006"/>
                    <a:pt x="2389" y="5006"/>
                  </a:cubicBezTo>
                  <a:lnTo>
                    <a:pt x="3678" y="7925"/>
                  </a:lnTo>
                  <a:lnTo>
                    <a:pt x="5346" y="7925"/>
                  </a:lnTo>
                  <a:lnTo>
                    <a:pt x="3791" y="4740"/>
                  </a:lnTo>
                  <a:cubicBezTo>
                    <a:pt x="4209" y="4551"/>
                    <a:pt x="4588" y="4285"/>
                    <a:pt x="4853" y="3944"/>
                  </a:cubicBezTo>
                  <a:cubicBezTo>
                    <a:pt x="5118" y="3489"/>
                    <a:pt x="5270" y="2996"/>
                    <a:pt x="5232" y="2465"/>
                  </a:cubicBezTo>
                  <a:cubicBezTo>
                    <a:pt x="5232" y="2048"/>
                    <a:pt x="5156" y="1593"/>
                    <a:pt x="4967" y="1214"/>
                  </a:cubicBezTo>
                  <a:cubicBezTo>
                    <a:pt x="4815" y="911"/>
                    <a:pt x="4550" y="645"/>
                    <a:pt x="4246" y="494"/>
                  </a:cubicBezTo>
                  <a:cubicBezTo>
                    <a:pt x="3943" y="304"/>
                    <a:pt x="3564" y="153"/>
                    <a:pt x="3185" y="115"/>
                  </a:cubicBezTo>
                  <a:cubicBezTo>
                    <a:pt x="2768" y="39"/>
                    <a:pt x="2313" y="1"/>
                    <a:pt x="18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775;p27">
              <a:extLst>
                <a:ext uri="{FF2B5EF4-FFF2-40B4-BE49-F238E27FC236}">
                  <a16:creationId xmlns:a16="http://schemas.microsoft.com/office/drawing/2014/main" id="{10382CD1-717A-0B36-69B8-6C5F7EA15CBD}"/>
                </a:ext>
              </a:extLst>
            </p:cNvPr>
            <p:cNvSpPr/>
            <p:nvPr/>
          </p:nvSpPr>
          <p:spPr>
            <a:xfrm>
              <a:off x="7379927" y="1323182"/>
              <a:ext cx="104741" cy="302555"/>
            </a:xfrm>
            <a:custGeom>
              <a:avLst/>
              <a:gdLst/>
              <a:ahLst/>
              <a:cxnLst/>
              <a:rect l="l" t="t" r="r" b="b"/>
              <a:pathLst>
                <a:path w="5081" h="14677" extrusionOk="0">
                  <a:moveTo>
                    <a:pt x="4438" y="0"/>
                  </a:moveTo>
                  <a:cubicBezTo>
                    <a:pt x="4272" y="0"/>
                    <a:pt x="4041" y="161"/>
                    <a:pt x="4095" y="322"/>
                  </a:cubicBezTo>
                  <a:cubicBezTo>
                    <a:pt x="4512" y="1383"/>
                    <a:pt x="4360" y="2597"/>
                    <a:pt x="3754" y="3582"/>
                  </a:cubicBezTo>
                  <a:lnTo>
                    <a:pt x="3412" y="4113"/>
                  </a:lnTo>
                  <a:cubicBezTo>
                    <a:pt x="1706" y="6616"/>
                    <a:pt x="0" y="9194"/>
                    <a:pt x="1592" y="12871"/>
                  </a:cubicBezTo>
                  <a:cubicBezTo>
                    <a:pt x="1441" y="13250"/>
                    <a:pt x="1441" y="13630"/>
                    <a:pt x="1668" y="13971"/>
                  </a:cubicBezTo>
                  <a:cubicBezTo>
                    <a:pt x="1876" y="14417"/>
                    <a:pt x="2224" y="14676"/>
                    <a:pt x="2547" y="14676"/>
                  </a:cubicBezTo>
                  <a:cubicBezTo>
                    <a:pt x="2637" y="14676"/>
                    <a:pt x="2724" y="14656"/>
                    <a:pt x="2806" y="14615"/>
                  </a:cubicBezTo>
                  <a:cubicBezTo>
                    <a:pt x="3185" y="14426"/>
                    <a:pt x="3299" y="13857"/>
                    <a:pt x="2995" y="13326"/>
                  </a:cubicBezTo>
                  <a:cubicBezTo>
                    <a:pt x="2844" y="12947"/>
                    <a:pt x="2502" y="12682"/>
                    <a:pt x="2085" y="12606"/>
                  </a:cubicBezTo>
                  <a:cubicBezTo>
                    <a:pt x="645" y="9232"/>
                    <a:pt x="2199" y="6881"/>
                    <a:pt x="3829" y="4417"/>
                  </a:cubicBezTo>
                  <a:lnTo>
                    <a:pt x="4209" y="3886"/>
                  </a:lnTo>
                  <a:cubicBezTo>
                    <a:pt x="4929" y="2748"/>
                    <a:pt x="5081" y="1345"/>
                    <a:pt x="4588" y="94"/>
                  </a:cubicBezTo>
                  <a:cubicBezTo>
                    <a:pt x="4565" y="28"/>
                    <a:pt x="4507" y="0"/>
                    <a:pt x="4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776;p27">
              <a:extLst>
                <a:ext uri="{FF2B5EF4-FFF2-40B4-BE49-F238E27FC236}">
                  <a16:creationId xmlns:a16="http://schemas.microsoft.com/office/drawing/2014/main" id="{FBFA2289-701F-C661-3FD9-1D634FE59E9B}"/>
                </a:ext>
              </a:extLst>
            </p:cNvPr>
            <p:cNvSpPr/>
            <p:nvPr/>
          </p:nvSpPr>
          <p:spPr>
            <a:xfrm>
              <a:off x="7619856" y="1323182"/>
              <a:ext cx="107091" cy="307461"/>
            </a:xfrm>
            <a:custGeom>
              <a:avLst/>
              <a:gdLst/>
              <a:ahLst/>
              <a:cxnLst/>
              <a:rect l="l" t="t" r="r" b="b"/>
              <a:pathLst>
                <a:path w="5195" h="14915" extrusionOk="0">
                  <a:moveTo>
                    <a:pt x="666" y="0"/>
                  </a:moveTo>
                  <a:cubicBezTo>
                    <a:pt x="593" y="0"/>
                    <a:pt x="527" y="28"/>
                    <a:pt x="494" y="94"/>
                  </a:cubicBezTo>
                  <a:cubicBezTo>
                    <a:pt x="1" y="1345"/>
                    <a:pt x="152" y="2748"/>
                    <a:pt x="873" y="3886"/>
                  </a:cubicBezTo>
                  <a:lnTo>
                    <a:pt x="1252" y="4454"/>
                  </a:lnTo>
                  <a:cubicBezTo>
                    <a:pt x="2920" y="6957"/>
                    <a:pt x="4512" y="9345"/>
                    <a:pt x="2920" y="12795"/>
                  </a:cubicBezTo>
                  <a:cubicBezTo>
                    <a:pt x="2903" y="12794"/>
                    <a:pt x="2885" y="12793"/>
                    <a:pt x="2867" y="12793"/>
                  </a:cubicBezTo>
                  <a:cubicBezTo>
                    <a:pt x="2533" y="12793"/>
                    <a:pt x="2116" y="13126"/>
                    <a:pt x="1972" y="13630"/>
                  </a:cubicBezTo>
                  <a:cubicBezTo>
                    <a:pt x="1783" y="14160"/>
                    <a:pt x="1934" y="14767"/>
                    <a:pt x="2313" y="14881"/>
                  </a:cubicBezTo>
                  <a:cubicBezTo>
                    <a:pt x="2370" y="14904"/>
                    <a:pt x="2430" y="14914"/>
                    <a:pt x="2490" y="14914"/>
                  </a:cubicBezTo>
                  <a:cubicBezTo>
                    <a:pt x="2834" y="14914"/>
                    <a:pt x="3214" y="14568"/>
                    <a:pt x="3375" y="14085"/>
                  </a:cubicBezTo>
                  <a:cubicBezTo>
                    <a:pt x="3489" y="13781"/>
                    <a:pt x="3489" y="13478"/>
                    <a:pt x="3375" y="13175"/>
                  </a:cubicBezTo>
                  <a:cubicBezTo>
                    <a:pt x="5195" y="9345"/>
                    <a:pt x="3413" y="6691"/>
                    <a:pt x="1707" y="4113"/>
                  </a:cubicBezTo>
                  <a:lnTo>
                    <a:pt x="1328" y="3582"/>
                  </a:lnTo>
                  <a:cubicBezTo>
                    <a:pt x="721" y="2597"/>
                    <a:pt x="607" y="1383"/>
                    <a:pt x="986" y="322"/>
                  </a:cubicBezTo>
                  <a:cubicBezTo>
                    <a:pt x="1067" y="161"/>
                    <a:pt x="844"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95;p42">
            <a:extLst>
              <a:ext uri="{FF2B5EF4-FFF2-40B4-BE49-F238E27FC236}">
                <a16:creationId xmlns:a16="http://schemas.microsoft.com/office/drawing/2014/main" id="{6C2888EF-D6E4-2254-B1A3-61BAF66513DF}"/>
              </a:ext>
            </a:extLst>
          </p:cNvPr>
          <p:cNvGrpSpPr/>
          <p:nvPr/>
        </p:nvGrpSpPr>
        <p:grpSpPr>
          <a:xfrm>
            <a:off x="4273090" y="2036273"/>
            <a:ext cx="322979" cy="220602"/>
            <a:chOff x="2976045" y="4082828"/>
            <a:chExt cx="274481" cy="272513"/>
          </a:xfrm>
        </p:grpSpPr>
        <p:sp>
          <p:nvSpPr>
            <p:cNvPr id="1988" name="Google Shape;1996;p42">
              <a:extLst>
                <a:ext uri="{FF2B5EF4-FFF2-40B4-BE49-F238E27FC236}">
                  <a16:creationId xmlns:a16="http://schemas.microsoft.com/office/drawing/2014/main" id="{97206D3B-C2FA-9F5C-A486-68108F884079}"/>
                </a:ext>
              </a:extLst>
            </p:cNvPr>
            <p:cNvSpPr/>
            <p:nvPr/>
          </p:nvSpPr>
          <p:spPr>
            <a:xfrm>
              <a:off x="3166578" y="4272392"/>
              <a:ext cx="46540" cy="44543"/>
            </a:xfrm>
            <a:custGeom>
              <a:avLst/>
              <a:gdLst/>
              <a:ahLst/>
              <a:cxnLst/>
              <a:rect l="l" t="t" r="r" b="b"/>
              <a:pathLst>
                <a:path w="1585" h="1517" extrusionOk="0">
                  <a:moveTo>
                    <a:pt x="394" y="0"/>
                  </a:moveTo>
                  <a:lnTo>
                    <a:pt x="1" y="381"/>
                  </a:lnTo>
                  <a:lnTo>
                    <a:pt x="477" y="845"/>
                  </a:lnTo>
                  <a:cubicBezTo>
                    <a:pt x="489" y="857"/>
                    <a:pt x="489" y="869"/>
                    <a:pt x="489" y="893"/>
                  </a:cubicBezTo>
                  <a:cubicBezTo>
                    <a:pt x="453" y="1060"/>
                    <a:pt x="513" y="1238"/>
                    <a:pt x="632" y="1369"/>
                  </a:cubicBezTo>
                  <a:cubicBezTo>
                    <a:pt x="734" y="1466"/>
                    <a:pt x="870" y="1517"/>
                    <a:pt x="1006" y="1517"/>
                  </a:cubicBezTo>
                  <a:cubicBezTo>
                    <a:pt x="1153" y="1517"/>
                    <a:pt x="1300" y="1457"/>
                    <a:pt x="1406" y="1334"/>
                  </a:cubicBezTo>
                  <a:cubicBezTo>
                    <a:pt x="1584" y="1131"/>
                    <a:pt x="1572" y="822"/>
                    <a:pt x="1382" y="619"/>
                  </a:cubicBezTo>
                  <a:cubicBezTo>
                    <a:pt x="1279" y="516"/>
                    <a:pt x="1147" y="465"/>
                    <a:pt x="1014" y="465"/>
                  </a:cubicBezTo>
                  <a:cubicBezTo>
                    <a:pt x="978" y="465"/>
                    <a:pt x="941" y="469"/>
                    <a:pt x="906" y="476"/>
                  </a:cubicBezTo>
                  <a:cubicBezTo>
                    <a:pt x="894" y="476"/>
                    <a:pt x="870" y="476"/>
                    <a:pt x="858" y="464"/>
                  </a:cubicBezTo>
                  <a:lnTo>
                    <a:pt x="3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97;p42">
              <a:extLst>
                <a:ext uri="{FF2B5EF4-FFF2-40B4-BE49-F238E27FC236}">
                  <a16:creationId xmlns:a16="http://schemas.microsoft.com/office/drawing/2014/main" id="{FC82CE98-BB5F-C0DC-8F79-9186D8FC898D}"/>
                </a:ext>
              </a:extLst>
            </p:cNvPr>
            <p:cNvSpPr/>
            <p:nvPr/>
          </p:nvSpPr>
          <p:spPr>
            <a:xfrm>
              <a:off x="3013805" y="4120823"/>
              <a:ext cx="46892" cy="45306"/>
            </a:xfrm>
            <a:custGeom>
              <a:avLst/>
              <a:gdLst/>
              <a:ahLst/>
              <a:cxnLst/>
              <a:rect l="l" t="t" r="r" b="b"/>
              <a:pathLst>
                <a:path w="1597" h="1543" extrusionOk="0">
                  <a:moveTo>
                    <a:pt x="588" y="1"/>
                  </a:moveTo>
                  <a:cubicBezTo>
                    <a:pt x="463" y="1"/>
                    <a:pt x="337" y="45"/>
                    <a:pt x="239" y="138"/>
                  </a:cubicBezTo>
                  <a:cubicBezTo>
                    <a:pt x="13" y="340"/>
                    <a:pt x="1" y="685"/>
                    <a:pt x="215" y="900"/>
                  </a:cubicBezTo>
                  <a:cubicBezTo>
                    <a:pt x="318" y="1003"/>
                    <a:pt x="450" y="1054"/>
                    <a:pt x="583" y="1054"/>
                  </a:cubicBezTo>
                  <a:cubicBezTo>
                    <a:pt x="619" y="1054"/>
                    <a:pt x="655" y="1050"/>
                    <a:pt x="691" y="1043"/>
                  </a:cubicBezTo>
                  <a:cubicBezTo>
                    <a:pt x="703" y="1043"/>
                    <a:pt x="727" y="1043"/>
                    <a:pt x="739" y="1054"/>
                  </a:cubicBezTo>
                  <a:lnTo>
                    <a:pt x="1215" y="1543"/>
                  </a:lnTo>
                  <a:lnTo>
                    <a:pt x="1596" y="1162"/>
                  </a:lnTo>
                  <a:lnTo>
                    <a:pt x="1120" y="673"/>
                  </a:lnTo>
                  <a:cubicBezTo>
                    <a:pt x="1108" y="662"/>
                    <a:pt x="1096" y="638"/>
                    <a:pt x="1096" y="626"/>
                  </a:cubicBezTo>
                  <a:cubicBezTo>
                    <a:pt x="1132" y="459"/>
                    <a:pt x="1084" y="281"/>
                    <a:pt x="953" y="150"/>
                  </a:cubicBezTo>
                  <a:cubicBezTo>
                    <a:pt x="855" y="51"/>
                    <a:pt x="722" y="1"/>
                    <a:pt x="5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8;p42">
              <a:extLst>
                <a:ext uri="{FF2B5EF4-FFF2-40B4-BE49-F238E27FC236}">
                  <a16:creationId xmlns:a16="http://schemas.microsoft.com/office/drawing/2014/main" id="{7BA30A85-83A0-3212-0C37-DB06CA2F460B}"/>
                </a:ext>
              </a:extLst>
            </p:cNvPr>
            <p:cNvSpPr/>
            <p:nvPr/>
          </p:nvSpPr>
          <p:spPr>
            <a:xfrm>
              <a:off x="3014157" y="4271335"/>
              <a:ext cx="47215" cy="45600"/>
            </a:xfrm>
            <a:custGeom>
              <a:avLst/>
              <a:gdLst/>
              <a:ahLst/>
              <a:cxnLst/>
              <a:rect l="l" t="t" r="r" b="b"/>
              <a:pathLst>
                <a:path w="1608" h="1553" extrusionOk="0">
                  <a:moveTo>
                    <a:pt x="1215" y="0"/>
                  </a:moveTo>
                  <a:lnTo>
                    <a:pt x="715" y="500"/>
                  </a:lnTo>
                  <a:cubicBezTo>
                    <a:pt x="703" y="512"/>
                    <a:pt x="691" y="512"/>
                    <a:pt x="667" y="512"/>
                  </a:cubicBezTo>
                  <a:cubicBezTo>
                    <a:pt x="632" y="505"/>
                    <a:pt x="595" y="501"/>
                    <a:pt x="559" y="501"/>
                  </a:cubicBezTo>
                  <a:cubicBezTo>
                    <a:pt x="426" y="501"/>
                    <a:pt x="294" y="552"/>
                    <a:pt x="191" y="655"/>
                  </a:cubicBezTo>
                  <a:cubicBezTo>
                    <a:pt x="1" y="858"/>
                    <a:pt x="1" y="1167"/>
                    <a:pt x="179" y="1370"/>
                  </a:cubicBezTo>
                  <a:cubicBezTo>
                    <a:pt x="284" y="1493"/>
                    <a:pt x="428" y="1553"/>
                    <a:pt x="573" y="1553"/>
                  </a:cubicBezTo>
                  <a:cubicBezTo>
                    <a:pt x="705" y="1553"/>
                    <a:pt x="838" y="1502"/>
                    <a:pt x="941" y="1405"/>
                  </a:cubicBezTo>
                  <a:cubicBezTo>
                    <a:pt x="1072" y="1274"/>
                    <a:pt x="1120" y="1096"/>
                    <a:pt x="1084" y="929"/>
                  </a:cubicBezTo>
                  <a:cubicBezTo>
                    <a:pt x="1084" y="905"/>
                    <a:pt x="1096" y="893"/>
                    <a:pt x="1108" y="881"/>
                  </a:cubicBezTo>
                  <a:lnTo>
                    <a:pt x="1608" y="381"/>
                  </a:lnTo>
                  <a:lnTo>
                    <a:pt x="12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9;p42">
              <a:extLst>
                <a:ext uri="{FF2B5EF4-FFF2-40B4-BE49-F238E27FC236}">
                  <a16:creationId xmlns:a16="http://schemas.microsoft.com/office/drawing/2014/main" id="{5F81C598-D5E9-2D4A-4546-8198CAE77C8B}"/>
                </a:ext>
              </a:extLst>
            </p:cNvPr>
            <p:cNvSpPr/>
            <p:nvPr/>
          </p:nvSpPr>
          <p:spPr>
            <a:xfrm>
              <a:off x="3164141" y="4120823"/>
              <a:ext cx="49329" cy="47420"/>
            </a:xfrm>
            <a:custGeom>
              <a:avLst/>
              <a:gdLst/>
              <a:ahLst/>
              <a:cxnLst/>
              <a:rect l="l" t="t" r="r" b="b"/>
              <a:pathLst>
                <a:path w="1680" h="1615" extrusionOk="0">
                  <a:moveTo>
                    <a:pt x="1091" y="1"/>
                  </a:moveTo>
                  <a:cubicBezTo>
                    <a:pt x="958" y="1"/>
                    <a:pt x="825" y="51"/>
                    <a:pt x="727" y="150"/>
                  </a:cubicBezTo>
                  <a:cubicBezTo>
                    <a:pt x="596" y="281"/>
                    <a:pt x="548" y="459"/>
                    <a:pt x="572" y="626"/>
                  </a:cubicBezTo>
                  <a:cubicBezTo>
                    <a:pt x="584" y="638"/>
                    <a:pt x="572" y="662"/>
                    <a:pt x="560" y="673"/>
                  </a:cubicBezTo>
                  <a:lnTo>
                    <a:pt x="0" y="1233"/>
                  </a:lnTo>
                  <a:lnTo>
                    <a:pt x="381" y="1614"/>
                  </a:lnTo>
                  <a:lnTo>
                    <a:pt x="941" y="1054"/>
                  </a:lnTo>
                  <a:cubicBezTo>
                    <a:pt x="953" y="1043"/>
                    <a:pt x="977" y="1043"/>
                    <a:pt x="989" y="1043"/>
                  </a:cubicBezTo>
                  <a:cubicBezTo>
                    <a:pt x="1024" y="1050"/>
                    <a:pt x="1061" y="1054"/>
                    <a:pt x="1097" y="1054"/>
                  </a:cubicBezTo>
                  <a:cubicBezTo>
                    <a:pt x="1230" y="1054"/>
                    <a:pt x="1362" y="1003"/>
                    <a:pt x="1465" y="900"/>
                  </a:cubicBezTo>
                  <a:cubicBezTo>
                    <a:pt x="1679" y="685"/>
                    <a:pt x="1667" y="340"/>
                    <a:pt x="1441" y="138"/>
                  </a:cubicBezTo>
                  <a:cubicBezTo>
                    <a:pt x="1343" y="45"/>
                    <a:pt x="1217" y="1"/>
                    <a:pt x="1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2000;p42">
              <a:extLst>
                <a:ext uri="{FF2B5EF4-FFF2-40B4-BE49-F238E27FC236}">
                  <a16:creationId xmlns:a16="http://schemas.microsoft.com/office/drawing/2014/main" id="{A48D3E96-3ED0-40B9-35F4-742CC7C55BF2}"/>
                </a:ext>
              </a:extLst>
            </p:cNvPr>
            <p:cNvSpPr/>
            <p:nvPr/>
          </p:nvSpPr>
          <p:spPr>
            <a:xfrm>
              <a:off x="2981301" y="4086704"/>
              <a:ext cx="265026" cy="264409"/>
            </a:xfrm>
            <a:custGeom>
              <a:avLst/>
              <a:gdLst/>
              <a:ahLst/>
              <a:cxnLst/>
              <a:rect l="l" t="t" r="r" b="b"/>
              <a:pathLst>
                <a:path w="9026" h="9005" extrusionOk="0">
                  <a:moveTo>
                    <a:pt x="4497" y="0"/>
                  </a:moveTo>
                  <a:cubicBezTo>
                    <a:pt x="4216" y="0"/>
                    <a:pt x="3977" y="241"/>
                    <a:pt x="3977" y="526"/>
                  </a:cubicBezTo>
                  <a:cubicBezTo>
                    <a:pt x="3977" y="704"/>
                    <a:pt x="4072" y="859"/>
                    <a:pt x="4215" y="954"/>
                  </a:cubicBezTo>
                  <a:cubicBezTo>
                    <a:pt x="4227" y="966"/>
                    <a:pt x="4239" y="990"/>
                    <a:pt x="4239" y="1002"/>
                  </a:cubicBezTo>
                  <a:lnTo>
                    <a:pt x="4239" y="1562"/>
                  </a:lnTo>
                  <a:cubicBezTo>
                    <a:pt x="4239" y="1597"/>
                    <a:pt x="4215" y="1621"/>
                    <a:pt x="4179" y="1621"/>
                  </a:cubicBezTo>
                  <a:cubicBezTo>
                    <a:pt x="4120" y="1621"/>
                    <a:pt x="4060" y="1633"/>
                    <a:pt x="4001" y="1645"/>
                  </a:cubicBezTo>
                  <a:cubicBezTo>
                    <a:pt x="4001" y="1645"/>
                    <a:pt x="3977" y="1657"/>
                    <a:pt x="3953" y="1657"/>
                  </a:cubicBezTo>
                  <a:cubicBezTo>
                    <a:pt x="2727" y="1895"/>
                    <a:pt x="1786" y="2967"/>
                    <a:pt x="1643" y="4240"/>
                  </a:cubicBezTo>
                  <a:cubicBezTo>
                    <a:pt x="1643" y="4264"/>
                    <a:pt x="1620" y="4288"/>
                    <a:pt x="1596" y="4288"/>
                  </a:cubicBezTo>
                  <a:lnTo>
                    <a:pt x="989" y="4288"/>
                  </a:lnTo>
                  <a:cubicBezTo>
                    <a:pt x="977" y="4288"/>
                    <a:pt x="953" y="4276"/>
                    <a:pt x="941" y="4264"/>
                  </a:cubicBezTo>
                  <a:cubicBezTo>
                    <a:pt x="846" y="4121"/>
                    <a:pt x="691" y="4002"/>
                    <a:pt x="500" y="4002"/>
                  </a:cubicBezTo>
                  <a:cubicBezTo>
                    <a:pt x="238" y="4014"/>
                    <a:pt x="36" y="4205"/>
                    <a:pt x="12" y="4467"/>
                  </a:cubicBezTo>
                  <a:cubicBezTo>
                    <a:pt x="0" y="4776"/>
                    <a:pt x="238" y="4991"/>
                    <a:pt x="536" y="4991"/>
                  </a:cubicBezTo>
                  <a:cubicBezTo>
                    <a:pt x="715" y="4991"/>
                    <a:pt x="846" y="4872"/>
                    <a:pt x="941" y="4729"/>
                  </a:cubicBezTo>
                  <a:cubicBezTo>
                    <a:pt x="953" y="4717"/>
                    <a:pt x="965" y="4705"/>
                    <a:pt x="989" y="4705"/>
                  </a:cubicBezTo>
                  <a:lnTo>
                    <a:pt x="1608" y="4729"/>
                  </a:lnTo>
                  <a:cubicBezTo>
                    <a:pt x="1643" y="4729"/>
                    <a:pt x="1667" y="4752"/>
                    <a:pt x="1667" y="4776"/>
                  </a:cubicBezTo>
                  <a:cubicBezTo>
                    <a:pt x="1810" y="6062"/>
                    <a:pt x="2739" y="7122"/>
                    <a:pt x="3989" y="7348"/>
                  </a:cubicBezTo>
                  <a:cubicBezTo>
                    <a:pt x="4013" y="7348"/>
                    <a:pt x="4048" y="7372"/>
                    <a:pt x="4048" y="7372"/>
                  </a:cubicBezTo>
                  <a:cubicBezTo>
                    <a:pt x="4096" y="7372"/>
                    <a:pt x="4144" y="7384"/>
                    <a:pt x="4191" y="7384"/>
                  </a:cubicBezTo>
                  <a:cubicBezTo>
                    <a:pt x="4215" y="7384"/>
                    <a:pt x="4239" y="7408"/>
                    <a:pt x="4239" y="7443"/>
                  </a:cubicBezTo>
                  <a:lnTo>
                    <a:pt x="4239" y="8003"/>
                  </a:lnTo>
                  <a:cubicBezTo>
                    <a:pt x="4239" y="8015"/>
                    <a:pt x="4227" y="8039"/>
                    <a:pt x="4215" y="8039"/>
                  </a:cubicBezTo>
                  <a:cubicBezTo>
                    <a:pt x="4072" y="8146"/>
                    <a:pt x="3977" y="8312"/>
                    <a:pt x="3989" y="8491"/>
                  </a:cubicBezTo>
                  <a:cubicBezTo>
                    <a:pt x="3989" y="8765"/>
                    <a:pt x="4203" y="8991"/>
                    <a:pt x="4477" y="9003"/>
                  </a:cubicBezTo>
                  <a:cubicBezTo>
                    <a:pt x="4490" y="9004"/>
                    <a:pt x="4503" y="9005"/>
                    <a:pt x="4516" y="9005"/>
                  </a:cubicBezTo>
                  <a:cubicBezTo>
                    <a:pt x="4797" y="9005"/>
                    <a:pt x="5037" y="8764"/>
                    <a:pt x="5037" y="8479"/>
                  </a:cubicBezTo>
                  <a:cubicBezTo>
                    <a:pt x="5037" y="8301"/>
                    <a:pt x="4941" y="8134"/>
                    <a:pt x="4799" y="8050"/>
                  </a:cubicBezTo>
                  <a:cubicBezTo>
                    <a:pt x="4787" y="8039"/>
                    <a:pt x="4775" y="8015"/>
                    <a:pt x="4775" y="8003"/>
                  </a:cubicBezTo>
                  <a:lnTo>
                    <a:pt x="4775" y="7443"/>
                  </a:lnTo>
                  <a:cubicBezTo>
                    <a:pt x="4775" y="7408"/>
                    <a:pt x="4799" y="7384"/>
                    <a:pt x="4834" y="7384"/>
                  </a:cubicBezTo>
                  <a:cubicBezTo>
                    <a:pt x="6180" y="7241"/>
                    <a:pt x="7239" y="6169"/>
                    <a:pt x="7394" y="4824"/>
                  </a:cubicBezTo>
                  <a:cubicBezTo>
                    <a:pt x="7394" y="4800"/>
                    <a:pt x="7418" y="4776"/>
                    <a:pt x="7442" y="4776"/>
                  </a:cubicBezTo>
                  <a:lnTo>
                    <a:pt x="8001" y="4776"/>
                  </a:lnTo>
                  <a:cubicBezTo>
                    <a:pt x="8025" y="4776"/>
                    <a:pt x="8037" y="4788"/>
                    <a:pt x="8049" y="4800"/>
                  </a:cubicBezTo>
                  <a:cubicBezTo>
                    <a:pt x="8144" y="4931"/>
                    <a:pt x="8311" y="5026"/>
                    <a:pt x="8490" y="5026"/>
                  </a:cubicBezTo>
                  <a:cubicBezTo>
                    <a:pt x="8787" y="5026"/>
                    <a:pt x="9025" y="4776"/>
                    <a:pt x="9013" y="4467"/>
                  </a:cubicBezTo>
                  <a:cubicBezTo>
                    <a:pt x="8990" y="4205"/>
                    <a:pt x="8763" y="3990"/>
                    <a:pt x="8501" y="3979"/>
                  </a:cubicBezTo>
                  <a:cubicBezTo>
                    <a:pt x="8491" y="3978"/>
                    <a:pt x="8480" y="3978"/>
                    <a:pt x="8469" y="3978"/>
                  </a:cubicBezTo>
                  <a:cubicBezTo>
                    <a:pt x="8292" y="3978"/>
                    <a:pt x="8139" y="4070"/>
                    <a:pt x="8049" y="4205"/>
                  </a:cubicBezTo>
                  <a:cubicBezTo>
                    <a:pt x="8037" y="4217"/>
                    <a:pt x="8025" y="4229"/>
                    <a:pt x="8001" y="4229"/>
                  </a:cubicBezTo>
                  <a:lnTo>
                    <a:pt x="7442" y="4229"/>
                  </a:lnTo>
                  <a:cubicBezTo>
                    <a:pt x="7418" y="4229"/>
                    <a:pt x="7394" y="4205"/>
                    <a:pt x="7382" y="4181"/>
                  </a:cubicBezTo>
                  <a:cubicBezTo>
                    <a:pt x="7239" y="2836"/>
                    <a:pt x="6168" y="1764"/>
                    <a:pt x="4822" y="1621"/>
                  </a:cubicBezTo>
                  <a:cubicBezTo>
                    <a:pt x="4799" y="1621"/>
                    <a:pt x="4775" y="1597"/>
                    <a:pt x="4775" y="1562"/>
                  </a:cubicBezTo>
                  <a:lnTo>
                    <a:pt x="4775" y="1002"/>
                  </a:lnTo>
                  <a:cubicBezTo>
                    <a:pt x="4775" y="990"/>
                    <a:pt x="4787" y="966"/>
                    <a:pt x="4799" y="954"/>
                  </a:cubicBezTo>
                  <a:cubicBezTo>
                    <a:pt x="4941" y="859"/>
                    <a:pt x="5037" y="692"/>
                    <a:pt x="5037" y="502"/>
                  </a:cubicBezTo>
                  <a:cubicBezTo>
                    <a:pt x="5025" y="240"/>
                    <a:pt x="4810" y="14"/>
                    <a:pt x="4537" y="2"/>
                  </a:cubicBezTo>
                  <a:cubicBezTo>
                    <a:pt x="4523" y="1"/>
                    <a:pt x="4510" y="0"/>
                    <a:pt x="4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2001;p42">
              <a:extLst>
                <a:ext uri="{FF2B5EF4-FFF2-40B4-BE49-F238E27FC236}">
                  <a16:creationId xmlns:a16="http://schemas.microsoft.com/office/drawing/2014/main" id="{1D90EF87-4DE6-953A-E1FF-204142A61D92}"/>
                </a:ext>
              </a:extLst>
            </p:cNvPr>
            <p:cNvSpPr/>
            <p:nvPr/>
          </p:nvSpPr>
          <p:spPr>
            <a:xfrm>
              <a:off x="2980596" y="4134976"/>
              <a:ext cx="119593" cy="168188"/>
            </a:xfrm>
            <a:custGeom>
              <a:avLst/>
              <a:gdLst/>
              <a:ahLst/>
              <a:cxnLst/>
              <a:rect l="l" t="t" r="r" b="b"/>
              <a:pathLst>
                <a:path w="4073" h="5728" extrusionOk="0">
                  <a:moveTo>
                    <a:pt x="4025" y="1"/>
                  </a:moveTo>
                  <a:lnTo>
                    <a:pt x="4025" y="1"/>
                  </a:lnTo>
                  <a:cubicBezTo>
                    <a:pt x="2763" y="215"/>
                    <a:pt x="1786" y="1251"/>
                    <a:pt x="1644" y="2537"/>
                  </a:cubicBezTo>
                  <a:cubicBezTo>
                    <a:pt x="1644" y="2561"/>
                    <a:pt x="1620" y="2585"/>
                    <a:pt x="1596" y="2585"/>
                  </a:cubicBezTo>
                  <a:lnTo>
                    <a:pt x="1024" y="2585"/>
                  </a:lnTo>
                  <a:cubicBezTo>
                    <a:pt x="1013" y="2585"/>
                    <a:pt x="989" y="2573"/>
                    <a:pt x="989" y="2561"/>
                  </a:cubicBezTo>
                  <a:cubicBezTo>
                    <a:pt x="888" y="2426"/>
                    <a:pt x="734" y="2334"/>
                    <a:pt x="566" y="2334"/>
                  </a:cubicBezTo>
                  <a:cubicBezTo>
                    <a:pt x="556" y="2334"/>
                    <a:pt x="546" y="2334"/>
                    <a:pt x="536" y="2335"/>
                  </a:cubicBezTo>
                  <a:cubicBezTo>
                    <a:pt x="262" y="2335"/>
                    <a:pt x="36" y="2561"/>
                    <a:pt x="24" y="2823"/>
                  </a:cubicBezTo>
                  <a:cubicBezTo>
                    <a:pt x="1" y="3132"/>
                    <a:pt x="251" y="3382"/>
                    <a:pt x="548" y="3382"/>
                  </a:cubicBezTo>
                  <a:cubicBezTo>
                    <a:pt x="727" y="3382"/>
                    <a:pt x="894" y="3287"/>
                    <a:pt x="989" y="3156"/>
                  </a:cubicBezTo>
                  <a:cubicBezTo>
                    <a:pt x="989" y="3132"/>
                    <a:pt x="1013" y="3132"/>
                    <a:pt x="1024" y="3132"/>
                  </a:cubicBezTo>
                  <a:lnTo>
                    <a:pt x="1596" y="3132"/>
                  </a:lnTo>
                  <a:cubicBezTo>
                    <a:pt x="1620" y="3132"/>
                    <a:pt x="1644" y="3144"/>
                    <a:pt x="1644" y="3180"/>
                  </a:cubicBezTo>
                  <a:cubicBezTo>
                    <a:pt x="1786" y="4478"/>
                    <a:pt x="2787" y="5525"/>
                    <a:pt x="4072" y="5728"/>
                  </a:cubicBezTo>
                  <a:cubicBezTo>
                    <a:pt x="2894" y="5359"/>
                    <a:pt x="2037" y="4216"/>
                    <a:pt x="2037" y="2858"/>
                  </a:cubicBezTo>
                  <a:cubicBezTo>
                    <a:pt x="2037" y="1513"/>
                    <a:pt x="2870" y="382"/>
                    <a:pt x="4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2002;p42">
              <a:extLst>
                <a:ext uri="{FF2B5EF4-FFF2-40B4-BE49-F238E27FC236}">
                  <a16:creationId xmlns:a16="http://schemas.microsoft.com/office/drawing/2014/main" id="{8E149880-3B2B-EFA7-3BC4-6709C9F80675}"/>
                </a:ext>
              </a:extLst>
            </p:cNvPr>
            <p:cNvSpPr/>
            <p:nvPr/>
          </p:nvSpPr>
          <p:spPr>
            <a:xfrm>
              <a:off x="3062752" y="4241620"/>
              <a:ext cx="18557" cy="18704"/>
            </a:xfrm>
            <a:custGeom>
              <a:avLst/>
              <a:gdLst/>
              <a:ahLst/>
              <a:cxnLst/>
              <a:rect l="l" t="t" r="r" b="b"/>
              <a:pathLst>
                <a:path w="632" h="637" extrusionOk="0">
                  <a:moveTo>
                    <a:pt x="310" y="0"/>
                  </a:moveTo>
                  <a:cubicBezTo>
                    <a:pt x="131" y="0"/>
                    <a:pt x="1" y="143"/>
                    <a:pt x="1" y="322"/>
                  </a:cubicBezTo>
                  <a:cubicBezTo>
                    <a:pt x="1" y="500"/>
                    <a:pt x="131" y="631"/>
                    <a:pt x="310" y="631"/>
                  </a:cubicBezTo>
                  <a:cubicBezTo>
                    <a:pt x="326" y="631"/>
                    <a:pt x="342" y="637"/>
                    <a:pt x="354" y="637"/>
                  </a:cubicBezTo>
                  <a:cubicBezTo>
                    <a:pt x="360" y="637"/>
                    <a:pt x="366" y="635"/>
                    <a:pt x="370" y="631"/>
                  </a:cubicBezTo>
                  <a:lnTo>
                    <a:pt x="417" y="631"/>
                  </a:lnTo>
                  <a:cubicBezTo>
                    <a:pt x="548" y="584"/>
                    <a:pt x="632" y="465"/>
                    <a:pt x="632" y="322"/>
                  </a:cubicBezTo>
                  <a:cubicBezTo>
                    <a:pt x="632" y="179"/>
                    <a:pt x="548" y="60"/>
                    <a:pt x="417" y="12"/>
                  </a:cubicBezTo>
                  <a:lnTo>
                    <a:pt x="370" y="12"/>
                  </a:lnTo>
                  <a:cubicBezTo>
                    <a:pt x="346" y="12"/>
                    <a:pt x="334"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2003;p42">
              <a:extLst>
                <a:ext uri="{FF2B5EF4-FFF2-40B4-BE49-F238E27FC236}">
                  <a16:creationId xmlns:a16="http://schemas.microsoft.com/office/drawing/2014/main" id="{89D391E4-D06A-FBF6-CD9C-1BA4DC2209B7}"/>
                </a:ext>
              </a:extLst>
            </p:cNvPr>
            <p:cNvSpPr/>
            <p:nvPr/>
          </p:nvSpPr>
          <p:spPr>
            <a:xfrm>
              <a:off x="3090735" y="4155618"/>
              <a:ext cx="18880" cy="18557"/>
            </a:xfrm>
            <a:custGeom>
              <a:avLst/>
              <a:gdLst/>
              <a:ahLst/>
              <a:cxnLst/>
              <a:rect l="l" t="t" r="r" b="b"/>
              <a:pathLst>
                <a:path w="643" h="632" extrusionOk="0">
                  <a:moveTo>
                    <a:pt x="310" y="0"/>
                  </a:moveTo>
                  <a:cubicBezTo>
                    <a:pt x="131" y="0"/>
                    <a:pt x="0" y="131"/>
                    <a:pt x="0" y="310"/>
                  </a:cubicBezTo>
                  <a:cubicBezTo>
                    <a:pt x="0" y="489"/>
                    <a:pt x="143" y="631"/>
                    <a:pt x="321" y="631"/>
                  </a:cubicBezTo>
                  <a:lnTo>
                    <a:pt x="381" y="631"/>
                  </a:lnTo>
                  <a:cubicBezTo>
                    <a:pt x="393" y="620"/>
                    <a:pt x="429" y="620"/>
                    <a:pt x="429" y="620"/>
                  </a:cubicBezTo>
                  <a:cubicBezTo>
                    <a:pt x="548" y="584"/>
                    <a:pt x="643" y="453"/>
                    <a:pt x="643" y="310"/>
                  </a:cubicBezTo>
                  <a:cubicBezTo>
                    <a:pt x="643" y="179"/>
                    <a:pt x="548" y="48"/>
                    <a:pt x="429" y="12"/>
                  </a:cubicBezTo>
                  <a:lnTo>
                    <a:pt x="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2004;p42">
              <a:extLst>
                <a:ext uri="{FF2B5EF4-FFF2-40B4-BE49-F238E27FC236}">
                  <a16:creationId xmlns:a16="http://schemas.microsoft.com/office/drawing/2014/main" id="{F401CA45-9A8B-8DAF-98F5-19802BF8DAC3}"/>
                </a:ext>
              </a:extLst>
            </p:cNvPr>
            <p:cNvSpPr/>
            <p:nvPr/>
          </p:nvSpPr>
          <p:spPr>
            <a:xfrm>
              <a:off x="3109585" y="4253512"/>
              <a:ext cx="25898" cy="25898"/>
            </a:xfrm>
            <a:custGeom>
              <a:avLst/>
              <a:gdLst/>
              <a:ahLst/>
              <a:cxnLst/>
              <a:rect l="l" t="t" r="r" b="b"/>
              <a:pathLst>
                <a:path w="882" h="882" extrusionOk="0">
                  <a:moveTo>
                    <a:pt x="430" y="0"/>
                  </a:moveTo>
                  <a:cubicBezTo>
                    <a:pt x="180" y="0"/>
                    <a:pt x="1" y="191"/>
                    <a:pt x="1" y="441"/>
                  </a:cubicBezTo>
                  <a:cubicBezTo>
                    <a:pt x="1" y="691"/>
                    <a:pt x="191" y="881"/>
                    <a:pt x="441" y="881"/>
                  </a:cubicBezTo>
                  <a:lnTo>
                    <a:pt x="525" y="881"/>
                  </a:lnTo>
                  <a:cubicBezTo>
                    <a:pt x="549" y="881"/>
                    <a:pt x="584" y="869"/>
                    <a:pt x="584" y="869"/>
                  </a:cubicBezTo>
                  <a:cubicBezTo>
                    <a:pt x="763" y="810"/>
                    <a:pt x="882" y="643"/>
                    <a:pt x="882" y="441"/>
                  </a:cubicBezTo>
                  <a:cubicBezTo>
                    <a:pt x="882" y="250"/>
                    <a:pt x="763" y="83"/>
                    <a:pt x="584" y="12"/>
                  </a:cubicBezTo>
                  <a:lnTo>
                    <a:pt x="525" y="12"/>
                  </a:lnTo>
                  <a:cubicBezTo>
                    <a:pt x="489" y="0"/>
                    <a:pt x="465" y="0"/>
                    <a:pt x="4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2005;p42">
              <a:extLst>
                <a:ext uri="{FF2B5EF4-FFF2-40B4-BE49-F238E27FC236}">
                  <a16:creationId xmlns:a16="http://schemas.microsoft.com/office/drawing/2014/main" id="{41DE066B-AAC7-EEB3-E836-D85F2E05227F}"/>
                </a:ext>
              </a:extLst>
            </p:cNvPr>
            <p:cNvSpPr/>
            <p:nvPr/>
          </p:nvSpPr>
          <p:spPr>
            <a:xfrm>
              <a:off x="3140005" y="4171356"/>
              <a:ext cx="25898" cy="25692"/>
            </a:xfrm>
            <a:custGeom>
              <a:avLst/>
              <a:gdLst/>
              <a:ahLst/>
              <a:cxnLst/>
              <a:rect l="l" t="t" r="r" b="b"/>
              <a:pathLst>
                <a:path w="882" h="875" extrusionOk="0">
                  <a:moveTo>
                    <a:pt x="429" y="0"/>
                  </a:moveTo>
                  <a:cubicBezTo>
                    <a:pt x="179" y="0"/>
                    <a:pt x="1" y="179"/>
                    <a:pt x="1" y="429"/>
                  </a:cubicBezTo>
                  <a:cubicBezTo>
                    <a:pt x="1" y="679"/>
                    <a:pt x="191" y="869"/>
                    <a:pt x="441" y="869"/>
                  </a:cubicBezTo>
                  <a:cubicBezTo>
                    <a:pt x="457" y="869"/>
                    <a:pt x="473" y="875"/>
                    <a:pt x="492" y="875"/>
                  </a:cubicBezTo>
                  <a:cubicBezTo>
                    <a:pt x="502" y="875"/>
                    <a:pt x="513" y="873"/>
                    <a:pt x="525" y="869"/>
                  </a:cubicBezTo>
                  <a:cubicBezTo>
                    <a:pt x="548" y="869"/>
                    <a:pt x="584" y="857"/>
                    <a:pt x="584" y="857"/>
                  </a:cubicBezTo>
                  <a:cubicBezTo>
                    <a:pt x="763" y="798"/>
                    <a:pt x="882" y="631"/>
                    <a:pt x="882" y="429"/>
                  </a:cubicBezTo>
                  <a:cubicBezTo>
                    <a:pt x="882" y="238"/>
                    <a:pt x="763" y="72"/>
                    <a:pt x="584" y="12"/>
                  </a:cubicBezTo>
                  <a:cubicBezTo>
                    <a:pt x="584" y="12"/>
                    <a:pt x="537" y="12"/>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2006;p42">
              <a:extLst>
                <a:ext uri="{FF2B5EF4-FFF2-40B4-BE49-F238E27FC236}">
                  <a16:creationId xmlns:a16="http://schemas.microsoft.com/office/drawing/2014/main" id="{7B154702-1D45-291D-3080-82F374B64EA8}"/>
                </a:ext>
              </a:extLst>
            </p:cNvPr>
            <p:cNvSpPr/>
            <p:nvPr/>
          </p:nvSpPr>
          <p:spPr>
            <a:xfrm>
              <a:off x="3152601" y="4221683"/>
              <a:ext cx="23461" cy="23461"/>
            </a:xfrm>
            <a:custGeom>
              <a:avLst/>
              <a:gdLst/>
              <a:ahLst/>
              <a:cxnLst/>
              <a:rect l="l" t="t" r="r" b="b"/>
              <a:pathLst>
                <a:path w="799" h="799" extrusionOk="0">
                  <a:moveTo>
                    <a:pt x="393" y="1"/>
                  </a:moveTo>
                  <a:cubicBezTo>
                    <a:pt x="167" y="1"/>
                    <a:pt x="0" y="179"/>
                    <a:pt x="0" y="405"/>
                  </a:cubicBezTo>
                  <a:cubicBezTo>
                    <a:pt x="0" y="632"/>
                    <a:pt x="167" y="786"/>
                    <a:pt x="393" y="786"/>
                  </a:cubicBezTo>
                  <a:cubicBezTo>
                    <a:pt x="417" y="786"/>
                    <a:pt x="441" y="798"/>
                    <a:pt x="465" y="798"/>
                  </a:cubicBezTo>
                  <a:cubicBezTo>
                    <a:pt x="489" y="786"/>
                    <a:pt x="524" y="786"/>
                    <a:pt x="524" y="786"/>
                  </a:cubicBezTo>
                  <a:cubicBezTo>
                    <a:pt x="691" y="727"/>
                    <a:pt x="798" y="572"/>
                    <a:pt x="798" y="394"/>
                  </a:cubicBezTo>
                  <a:cubicBezTo>
                    <a:pt x="798" y="227"/>
                    <a:pt x="691" y="72"/>
                    <a:pt x="524" y="13"/>
                  </a:cubicBezTo>
                  <a:lnTo>
                    <a:pt x="465" y="13"/>
                  </a:lnTo>
                  <a:cubicBezTo>
                    <a:pt x="441" y="1"/>
                    <a:pt x="417" y="1"/>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2007;p42">
              <a:extLst>
                <a:ext uri="{FF2B5EF4-FFF2-40B4-BE49-F238E27FC236}">
                  <a16:creationId xmlns:a16="http://schemas.microsoft.com/office/drawing/2014/main" id="{E9F4B8A6-0584-A3FD-BE4F-8BD5E0C7A2ED}"/>
                </a:ext>
              </a:extLst>
            </p:cNvPr>
            <p:cNvSpPr/>
            <p:nvPr/>
          </p:nvSpPr>
          <p:spPr>
            <a:xfrm>
              <a:off x="3095256" y="4198604"/>
              <a:ext cx="36732" cy="36762"/>
            </a:xfrm>
            <a:custGeom>
              <a:avLst/>
              <a:gdLst/>
              <a:ahLst/>
              <a:cxnLst/>
              <a:rect l="l" t="t" r="r" b="b"/>
              <a:pathLst>
                <a:path w="1251" h="1252" extrusionOk="0">
                  <a:moveTo>
                    <a:pt x="608" y="1"/>
                  </a:moveTo>
                  <a:cubicBezTo>
                    <a:pt x="263" y="1"/>
                    <a:pt x="1" y="275"/>
                    <a:pt x="1" y="620"/>
                  </a:cubicBezTo>
                  <a:cubicBezTo>
                    <a:pt x="1" y="977"/>
                    <a:pt x="263" y="1251"/>
                    <a:pt x="608" y="1251"/>
                  </a:cubicBezTo>
                  <a:lnTo>
                    <a:pt x="691" y="1251"/>
                  </a:lnTo>
                  <a:cubicBezTo>
                    <a:pt x="695" y="1247"/>
                    <a:pt x="703" y="1246"/>
                    <a:pt x="712" y="1246"/>
                  </a:cubicBezTo>
                  <a:cubicBezTo>
                    <a:pt x="730" y="1246"/>
                    <a:pt x="751" y="1251"/>
                    <a:pt x="751" y="1251"/>
                  </a:cubicBezTo>
                  <a:cubicBezTo>
                    <a:pt x="1037" y="1180"/>
                    <a:pt x="1251" y="930"/>
                    <a:pt x="1251" y="632"/>
                  </a:cubicBezTo>
                  <a:cubicBezTo>
                    <a:pt x="1251" y="322"/>
                    <a:pt x="1037" y="72"/>
                    <a:pt x="751" y="13"/>
                  </a:cubicBezTo>
                  <a:cubicBezTo>
                    <a:pt x="751" y="13"/>
                    <a:pt x="715" y="1"/>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8;p42">
              <a:extLst>
                <a:ext uri="{FF2B5EF4-FFF2-40B4-BE49-F238E27FC236}">
                  <a16:creationId xmlns:a16="http://schemas.microsoft.com/office/drawing/2014/main" id="{107A2D16-AB0E-0B36-DBE5-DBED563D2941}"/>
                </a:ext>
              </a:extLst>
            </p:cNvPr>
            <p:cNvSpPr/>
            <p:nvPr/>
          </p:nvSpPr>
          <p:spPr>
            <a:xfrm>
              <a:off x="3052622" y="4190911"/>
              <a:ext cx="23431" cy="23461"/>
            </a:xfrm>
            <a:custGeom>
              <a:avLst/>
              <a:gdLst/>
              <a:ahLst/>
              <a:cxnLst/>
              <a:rect l="l" t="t" r="r" b="b"/>
              <a:pathLst>
                <a:path w="798" h="799" extrusionOk="0">
                  <a:moveTo>
                    <a:pt x="393" y="1"/>
                  </a:moveTo>
                  <a:cubicBezTo>
                    <a:pt x="167" y="1"/>
                    <a:pt x="0" y="180"/>
                    <a:pt x="0" y="406"/>
                  </a:cubicBezTo>
                  <a:cubicBezTo>
                    <a:pt x="0" y="632"/>
                    <a:pt x="167" y="799"/>
                    <a:pt x="393" y="799"/>
                  </a:cubicBezTo>
                  <a:lnTo>
                    <a:pt x="465" y="799"/>
                  </a:lnTo>
                  <a:cubicBezTo>
                    <a:pt x="488" y="787"/>
                    <a:pt x="524" y="787"/>
                    <a:pt x="524" y="787"/>
                  </a:cubicBezTo>
                  <a:cubicBezTo>
                    <a:pt x="679" y="727"/>
                    <a:pt x="798" y="572"/>
                    <a:pt x="798" y="406"/>
                  </a:cubicBezTo>
                  <a:cubicBezTo>
                    <a:pt x="798" y="227"/>
                    <a:pt x="679" y="72"/>
                    <a:pt x="524" y="13"/>
                  </a:cubicBezTo>
                  <a:lnTo>
                    <a:pt x="465" y="13"/>
                  </a:lnTo>
                  <a:cubicBezTo>
                    <a:pt x="441" y="1"/>
                    <a:pt x="417" y="1"/>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9;p42">
              <a:extLst>
                <a:ext uri="{FF2B5EF4-FFF2-40B4-BE49-F238E27FC236}">
                  <a16:creationId xmlns:a16="http://schemas.microsoft.com/office/drawing/2014/main" id="{8AB4BB06-8164-4778-5A1E-3E6AD648F3A2}"/>
                </a:ext>
              </a:extLst>
            </p:cNvPr>
            <p:cNvSpPr/>
            <p:nvPr/>
          </p:nvSpPr>
          <p:spPr>
            <a:xfrm>
              <a:off x="3206423" y="4167157"/>
              <a:ext cx="18557" cy="18557"/>
            </a:xfrm>
            <a:custGeom>
              <a:avLst/>
              <a:gdLst/>
              <a:ahLst/>
              <a:cxnLst/>
              <a:rect l="l" t="t" r="r" b="b"/>
              <a:pathLst>
                <a:path w="632" h="632" extrusionOk="0">
                  <a:moveTo>
                    <a:pt x="322" y="0"/>
                  </a:moveTo>
                  <a:cubicBezTo>
                    <a:pt x="144" y="0"/>
                    <a:pt x="1" y="143"/>
                    <a:pt x="1" y="322"/>
                  </a:cubicBezTo>
                  <a:cubicBezTo>
                    <a:pt x="1" y="488"/>
                    <a:pt x="144" y="631"/>
                    <a:pt x="322" y="631"/>
                  </a:cubicBezTo>
                  <a:cubicBezTo>
                    <a:pt x="489" y="631"/>
                    <a:pt x="632" y="500"/>
                    <a:pt x="632" y="322"/>
                  </a:cubicBezTo>
                  <a:cubicBezTo>
                    <a:pt x="632" y="143"/>
                    <a:pt x="501"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10;p42">
              <a:extLst>
                <a:ext uri="{FF2B5EF4-FFF2-40B4-BE49-F238E27FC236}">
                  <a16:creationId xmlns:a16="http://schemas.microsoft.com/office/drawing/2014/main" id="{201CEC20-E2C4-1D41-12FD-88985A1F0779}"/>
                </a:ext>
              </a:extLst>
            </p:cNvPr>
            <p:cNvSpPr/>
            <p:nvPr/>
          </p:nvSpPr>
          <p:spPr>
            <a:xfrm>
              <a:off x="3001913" y="4252103"/>
              <a:ext cx="18557" cy="18557"/>
            </a:xfrm>
            <a:custGeom>
              <a:avLst/>
              <a:gdLst/>
              <a:ahLst/>
              <a:cxnLst/>
              <a:rect l="l" t="t" r="r" b="b"/>
              <a:pathLst>
                <a:path w="632" h="632" extrusionOk="0">
                  <a:moveTo>
                    <a:pt x="322" y="1"/>
                  </a:moveTo>
                  <a:cubicBezTo>
                    <a:pt x="144" y="1"/>
                    <a:pt x="1" y="131"/>
                    <a:pt x="1" y="310"/>
                  </a:cubicBezTo>
                  <a:cubicBezTo>
                    <a:pt x="1" y="489"/>
                    <a:pt x="144" y="632"/>
                    <a:pt x="322" y="632"/>
                  </a:cubicBezTo>
                  <a:cubicBezTo>
                    <a:pt x="489" y="632"/>
                    <a:pt x="632" y="489"/>
                    <a:pt x="632" y="310"/>
                  </a:cubicBezTo>
                  <a:cubicBezTo>
                    <a:pt x="632" y="131"/>
                    <a:pt x="489" y="1"/>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11;p42">
              <a:extLst>
                <a:ext uri="{FF2B5EF4-FFF2-40B4-BE49-F238E27FC236}">
                  <a16:creationId xmlns:a16="http://schemas.microsoft.com/office/drawing/2014/main" id="{CAFF9219-356A-8725-6F3F-286DE70E4BAE}"/>
                </a:ext>
              </a:extLst>
            </p:cNvPr>
            <p:cNvSpPr/>
            <p:nvPr/>
          </p:nvSpPr>
          <p:spPr>
            <a:xfrm>
              <a:off x="3146670" y="4107375"/>
              <a:ext cx="18557" cy="18557"/>
            </a:xfrm>
            <a:custGeom>
              <a:avLst/>
              <a:gdLst/>
              <a:ahLst/>
              <a:cxnLst/>
              <a:rect l="l" t="t" r="r" b="b"/>
              <a:pathLst>
                <a:path w="632" h="632" extrusionOk="0">
                  <a:moveTo>
                    <a:pt x="310" y="0"/>
                  </a:moveTo>
                  <a:cubicBezTo>
                    <a:pt x="143" y="0"/>
                    <a:pt x="0" y="143"/>
                    <a:pt x="0" y="310"/>
                  </a:cubicBezTo>
                  <a:cubicBezTo>
                    <a:pt x="0" y="489"/>
                    <a:pt x="143" y="631"/>
                    <a:pt x="310" y="631"/>
                  </a:cubicBezTo>
                  <a:cubicBezTo>
                    <a:pt x="488" y="631"/>
                    <a:pt x="631" y="489"/>
                    <a:pt x="631" y="310"/>
                  </a:cubicBezTo>
                  <a:cubicBezTo>
                    <a:pt x="631" y="143"/>
                    <a:pt x="488"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12;p42">
              <a:extLst>
                <a:ext uri="{FF2B5EF4-FFF2-40B4-BE49-F238E27FC236}">
                  <a16:creationId xmlns:a16="http://schemas.microsoft.com/office/drawing/2014/main" id="{2609F9CC-07C7-735E-57FB-E2106928E0BB}"/>
                </a:ext>
              </a:extLst>
            </p:cNvPr>
            <p:cNvSpPr/>
            <p:nvPr/>
          </p:nvSpPr>
          <p:spPr>
            <a:xfrm>
              <a:off x="3061695" y="4311885"/>
              <a:ext cx="18909" cy="18557"/>
            </a:xfrm>
            <a:custGeom>
              <a:avLst/>
              <a:gdLst/>
              <a:ahLst/>
              <a:cxnLst/>
              <a:rect l="l" t="t" r="r" b="b"/>
              <a:pathLst>
                <a:path w="644" h="632" extrusionOk="0">
                  <a:moveTo>
                    <a:pt x="322" y="0"/>
                  </a:moveTo>
                  <a:cubicBezTo>
                    <a:pt x="144" y="0"/>
                    <a:pt x="1" y="143"/>
                    <a:pt x="1" y="322"/>
                  </a:cubicBezTo>
                  <a:cubicBezTo>
                    <a:pt x="1" y="489"/>
                    <a:pt x="144" y="632"/>
                    <a:pt x="322" y="632"/>
                  </a:cubicBezTo>
                  <a:cubicBezTo>
                    <a:pt x="501" y="632"/>
                    <a:pt x="644" y="489"/>
                    <a:pt x="644" y="322"/>
                  </a:cubicBezTo>
                  <a:cubicBezTo>
                    <a:pt x="644" y="143"/>
                    <a:pt x="501"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13;p42">
              <a:extLst>
                <a:ext uri="{FF2B5EF4-FFF2-40B4-BE49-F238E27FC236}">
                  <a16:creationId xmlns:a16="http://schemas.microsoft.com/office/drawing/2014/main" id="{EBA8FDF3-B0FD-1C5F-1EBB-0EAB20CE506F}"/>
                </a:ext>
              </a:extLst>
            </p:cNvPr>
            <p:cNvSpPr/>
            <p:nvPr/>
          </p:nvSpPr>
          <p:spPr>
            <a:xfrm>
              <a:off x="3001913" y="4167157"/>
              <a:ext cx="18557" cy="18557"/>
            </a:xfrm>
            <a:custGeom>
              <a:avLst/>
              <a:gdLst/>
              <a:ahLst/>
              <a:cxnLst/>
              <a:rect l="l" t="t" r="r" b="b"/>
              <a:pathLst>
                <a:path w="632" h="632" extrusionOk="0">
                  <a:moveTo>
                    <a:pt x="322" y="0"/>
                  </a:moveTo>
                  <a:cubicBezTo>
                    <a:pt x="144" y="0"/>
                    <a:pt x="1" y="143"/>
                    <a:pt x="1" y="322"/>
                  </a:cubicBezTo>
                  <a:cubicBezTo>
                    <a:pt x="1" y="488"/>
                    <a:pt x="144" y="631"/>
                    <a:pt x="322" y="631"/>
                  </a:cubicBezTo>
                  <a:cubicBezTo>
                    <a:pt x="489" y="631"/>
                    <a:pt x="632" y="500"/>
                    <a:pt x="632" y="322"/>
                  </a:cubicBezTo>
                  <a:cubicBezTo>
                    <a:pt x="632" y="143"/>
                    <a:pt x="489"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14;p42">
              <a:extLst>
                <a:ext uri="{FF2B5EF4-FFF2-40B4-BE49-F238E27FC236}">
                  <a16:creationId xmlns:a16="http://schemas.microsoft.com/office/drawing/2014/main" id="{F897171D-A9AD-F01C-0E0C-CF0500256DE0}"/>
                </a:ext>
              </a:extLst>
            </p:cNvPr>
            <p:cNvSpPr/>
            <p:nvPr/>
          </p:nvSpPr>
          <p:spPr>
            <a:xfrm>
              <a:off x="3206423" y="4252103"/>
              <a:ext cx="18557" cy="18557"/>
            </a:xfrm>
            <a:custGeom>
              <a:avLst/>
              <a:gdLst/>
              <a:ahLst/>
              <a:cxnLst/>
              <a:rect l="l" t="t" r="r" b="b"/>
              <a:pathLst>
                <a:path w="632" h="632" extrusionOk="0">
                  <a:moveTo>
                    <a:pt x="322" y="1"/>
                  </a:moveTo>
                  <a:cubicBezTo>
                    <a:pt x="144" y="1"/>
                    <a:pt x="1" y="131"/>
                    <a:pt x="1" y="310"/>
                  </a:cubicBezTo>
                  <a:cubicBezTo>
                    <a:pt x="1" y="489"/>
                    <a:pt x="144" y="632"/>
                    <a:pt x="322" y="632"/>
                  </a:cubicBezTo>
                  <a:cubicBezTo>
                    <a:pt x="489" y="632"/>
                    <a:pt x="632" y="489"/>
                    <a:pt x="632" y="310"/>
                  </a:cubicBezTo>
                  <a:cubicBezTo>
                    <a:pt x="632" y="131"/>
                    <a:pt x="489" y="1"/>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15;p42">
              <a:extLst>
                <a:ext uri="{FF2B5EF4-FFF2-40B4-BE49-F238E27FC236}">
                  <a16:creationId xmlns:a16="http://schemas.microsoft.com/office/drawing/2014/main" id="{35A63DEC-2B73-6FCC-A625-5DEBD9024060}"/>
                </a:ext>
              </a:extLst>
            </p:cNvPr>
            <p:cNvSpPr/>
            <p:nvPr/>
          </p:nvSpPr>
          <p:spPr>
            <a:xfrm>
              <a:off x="3061695" y="4107375"/>
              <a:ext cx="18909" cy="18557"/>
            </a:xfrm>
            <a:custGeom>
              <a:avLst/>
              <a:gdLst/>
              <a:ahLst/>
              <a:cxnLst/>
              <a:rect l="l" t="t" r="r" b="b"/>
              <a:pathLst>
                <a:path w="644" h="632" extrusionOk="0">
                  <a:moveTo>
                    <a:pt x="322" y="0"/>
                  </a:moveTo>
                  <a:cubicBezTo>
                    <a:pt x="144" y="0"/>
                    <a:pt x="1" y="143"/>
                    <a:pt x="1" y="310"/>
                  </a:cubicBezTo>
                  <a:cubicBezTo>
                    <a:pt x="1" y="489"/>
                    <a:pt x="144" y="631"/>
                    <a:pt x="322" y="631"/>
                  </a:cubicBezTo>
                  <a:cubicBezTo>
                    <a:pt x="501" y="631"/>
                    <a:pt x="644" y="489"/>
                    <a:pt x="644" y="310"/>
                  </a:cubicBezTo>
                  <a:cubicBezTo>
                    <a:pt x="644" y="143"/>
                    <a:pt x="501"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16;p42">
              <a:extLst>
                <a:ext uri="{FF2B5EF4-FFF2-40B4-BE49-F238E27FC236}">
                  <a16:creationId xmlns:a16="http://schemas.microsoft.com/office/drawing/2014/main" id="{57BCB591-289D-ABAE-118F-56618904E6CD}"/>
                </a:ext>
              </a:extLst>
            </p:cNvPr>
            <p:cNvSpPr/>
            <p:nvPr/>
          </p:nvSpPr>
          <p:spPr>
            <a:xfrm>
              <a:off x="3146670" y="4311885"/>
              <a:ext cx="18557" cy="18557"/>
            </a:xfrm>
            <a:custGeom>
              <a:avLst/>
              <a:gdLst/>
              <a:ahLst/>
              <a:cxnLst/>
              <a:rect l="l" t="t" r="r" b="b"/>
              <a:pathLst>
                <a:path w="632" h="632" extrusionOk="0">
                  <a:moveTo>
                    <a:pt x="310" y="0"/>
                  </a:moveTo>
                  <a:cubicBezTo>
                    <a:pt x="143" y="0"/>
                    <a:pt x="0" y="143"/>
                    <a:pt x="0" y="322"/>
                  </a:cubicBezTo>
                  <a:cubicBezTo>
                    <a:pt x="0" y="489"/>
                    <a:pt x="143" y="632"/>
                    <a:pt x="310" y="632"/>
                  </a:cubicBezTo>
                  <a:cubicBezTo>
                    <a:pt x="488" y="632"/>
                    <a:pt x="631" y="489"/>
                    <a:pt x="631" y="322"/>
                  </a:cubicBezTo>
                  <a:cubicBezTo>
                    <a:pt x="631" y="143"/>
                    <a:pt x="488"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17;p42">
              <a:extLst>
                <a:ext uri="{FF2B5EF4-FFF2-40B4-BE49-F238E27FC236}">
                  <a16:creationId xmlns:a16="http://schemas.microsoft.com/office/drawing/2014/main" id="{5443497D-8933-C9D0-50C2-06310853C3B4}"/>
                </a:ext>
              </a:extLst>
            </p:cNvPr>
            <p:cNvSpPr/>
            <p:nvPr/>
          </p:nvSpPr>
          <p:spPr>
            <a:xfrm>
              <a:off x="2976045" y="4082828"/>
              <a:ext cx="274481" cy="272513"/>
            </a:xfrm>
            <a:custGeom>
              <a:avLst/>
              <a:gdLst/>
              <a:ahLst/>
              <a:cxnLst/>
              <a:rect l="l" t="t" r="r" b="b"/>
              <a:pathLst>
                <a:path w="9348" h="9281" extrusionOk="0">
                  <a:moveTo>
                    <a:pt x="3233" y="967"/>
                  </a:moveTo>
                  <a:cubicBezTo>
                    <a:pt x="3308" y="967"/>
                    <a:pt x="3378" y="1013"/>
                    <a:pt x="3406" y="1086"/>
                  </a:cubicBezTo>
                  <a:cubicBezTo>
                    <a:pt x="3442" y="1170"/>
                    <a:pt x="3406" y="1277"/>
                    <a:pt x="3311" y="1313"/>
                  </a:cubicBezTo>
                  <a:cubicBezTo>
                    <a:pt x="3285" y="1325"/>
                    <a:pt x="3259" y="1331"/>
                    <a:pt x="3233" y="1331"/>
                  </a:cubicBezTo>
                  <a:cubicBezTo>
                    <a:pt x="3163" y="1331"/>
                    <a:pt x="3099" y="1287"/>
                    <a:pt x="3073" y="1217"/>
                  </a:cubicBezTo>
                  <a:cubicBezTo>
                    <a:pt x="3037" y="1122"/>
                    <a:pt x="3073" y="1027"/>
                    <a:pt x="3168" y="979"/>
                  </a:cubicBezTo>
                  <a:cubicBezTo>
                    <a:pt x="3189" y="971"/>
                    <a:pt x="3211" y="967"/>
                    <a:pt x="3233" y="967"/>
                  </a:cubicBezTo>
                  <a:close/>
                  <a:moveTo>
                    <a:pt x="6125" y="969"/>
                  </a:moveTo>
                  <a:cubicBezTo>
                    <a:pt x="6146" y="969"/>
                    <a:pt x="6168" y="972"/>
                    <a:pt x="6192" y="979"/>
                  </a:cubicBezTo>
                  <a:cubicBezTo>
                    <a:pt x="6287" y="1027"/>
                    <a:pt x="6335" y="1122"/>
                    <a:pt x="6287" y="1217"/>
                  </a:cubicBezTo>
                  <a:cubicBezTo>
                    <a:pt x="6261" y="1287"/>
                    <a:pt x="6197" y="1331"/>
                    <a:pt x="6127" y="1331"/>
                  </a:cubicBezTo>
                  <a:cubicBezTo>
                    <a:pt x="6101" y="1331"/>
                    <a:pt x="6075" y="1325"/>
                    <a:pt x="6049" y="1313"/>
                  </a:cubicBezTo>
                  <a:cubicBezTo>
                    <a:pt x="5978" y="1277"/>
                    <a:pt x="5918" y="1194"/>
                    <a:pt x="5954" y="1086"/>
                  </a:cubicBezTo>
                  <a:cubicBezTo>
                    <a:pt x="5992" y="1020"/>
                    <a:pt x="6045" y="969"/>
                    <a:pt x="6125" y="969"/>
                  </a:cubicBezTo>
                  <a:close/>
                  <a:moveTo>
                    <a:pt x="1874" y="1430"/>
                  </a:moveTo>
                  <a:cubicBezTo>
                    <a:pt x="1973" y="1430"/>
                    <a:pt x="2071" y="1466"/>
                    <a:pt x="2144" y="1539"/>
                  </a:cubicBezTo>
                  <a:cubicBezTo>
                    <a:pt x="2239" y="1634"/>
                    <a:pt x="2275" y="1765"/>
                    <a:pt x="2251" y="1896"/>
                  </a:cubicBezTo>
                  <a:cubicBezTo>
                    <a:pt x="2239" y="1956"/>
                    <a:pt x="2263" y="2015"/>
                    <a:pt x="2299" y="2063"/>
                  </a:cubicBezTo>
                  <a:lnTo>
                    <a:pt x="2632" y="2396"/>
                  </a:lnTo>
                  <a:cubicBezTo>
                    <a:pt x="2584" y="2444"/>
                    <a:pt x="2513" y="2503"/>
                    <a:pt x="2442" y="2587"/>
                  </a:cubicBezTo>
                  <a:lnTo>
                    <a:pt x="2108" y="2253"/>
                  </a:lnTo>
                  <a:cubicBezTo>
                    <a:pt x="2081" y="2217"/>
                    <a:pt x="2033" y="2201"/>
                    <a:pt x="1985" y="2201"/>
                  </a:cubicBezTo>
                  <a:cubicBezTo>
                    <a:pt x="1970" y="2201"/>
                    <a:pt x="1956" y="2203"/>
                    <a:pt x="1941" y="2206"/>
                  </a:cubicBezTo>
                  <a:cubicBezTo>
                    <a:pt x="1915" y="2210"/>
                    <a:pt x="1889" y="2213"/>
                    <a:pt x="1863" y="2213"/>
                  </a:cubicBezTo>
                  <a:cubicBezTo>
                    <a:pt x="1760" y="2213"/>
                    <a:pt x="1663" y="2175"/>
                    <a:pt x="1596" y="2098"/>
                  </a:cubicBezTo>
                  <a:cubicBezTo>
                    <a:pt x="1453" y="1956"/>
                    <a:pt x="1430" y="1682"/>
                    <a:pt x="1608" y="1527"/>
                  </a:cubicBezTo>
                  <a:cubicBezTo>
                    <a:pt x="1684" y="1463"/>
                    <a:pt x="1779" y="1430"/>
                    <a:pt x="1874" y="1430"/>
                  </a:cubicBezTo>
                  <a:close/>
                  <a:moveTo>
                    <a:pt x="8159" y="3014"/>
                  </a:moveTo>
                  <a:cubicBezTo>
                    <a:pt x="8225" y="3014"/>
                    <a:pt x="8300" y="3051"/>
                    <a:pt x="8335" y="3122"/>
                  </a:cubicBezTo>
                  <a:cubicBezTo>
                    <a:pt x="8359" y="3182"/>
                    <a:pt x="8335" y="3313"/>
                    <a:pt x="8240" y="3360"/>
                  </a:cubicBezTo>
                  <a:cubicBezTo>
                    <a:pt x="8223" y="3366"/>
                    <a:pt x="8203" y="3369"/>
                    <a:pt x="8181" y="3369"/>
                  </a:cubicBezTo>
                  <a:cubicBezTo>
                    <a:pt x="8112" y="3369"/>
                    <a:pt x="8029" y="3338"/>
                    <a:pt x="8002" y="3265"/>
                  </a:cubicBezTo>
                  <a:cubicBezTo>
                    <a:pt x="7966" y="3170"/>
                    <a:pt x="8002" y="3063"/>
                    <a:pt x="8097" y="3027"/>
                  </a:cubicBezTo>
                  <a:cubicBezTo>
                    <a:pt x="8115" y="3018"/>
                    <a:pt x="8137" y="3014"/>
                    <a:pt x="8159" y="3014"/>
                  </a:cubicBezTo>
                  <a:close/>
                  <a:moveTo>
                    <a:pt x="1198" y="3009"/>
                  </a:moveTo>
                  <a:cubicBezTo>
                    <a:pt x="1220" y="3009"/>
                    <a:pt x="1242" y="3015"/>
                    <a:pt x="1263" y="3027"/>
                  </a:cubicBezTo>
                  <a:cubicBezTo>
                    <a:pt x="1358" y="3063"/>
                    <a:pt x="1406" y="3170"/>
                    <a:pt x="1370" y="3253"/>
                  </a:cubicBezTo>
                  <a:cubicBezTo>
                    <a:pt x="1346" y="3301"/>
                    <a:pt x="1310" y="3337"/>
                    <a:pt x="1263" y="3360"/>
                  </a:cubicBezTo>
                  <a:cubicBezTo>
                    <a:pt x="1245" y="3366"/>
                    <a:pt x="1224" y="3369"/>
                    <a:pt x="1202" y="3369"/>
                  </a:cubicBezTo>
                  <a:cubicBezTo>
                    <a:pt x="1179" y="3369"/>
                    <a:pt x="1156" y="3366"/>
                    <a:pt x="1132" y="3360"/>
                  </a:cubicBezTo>
                  <a:cubicBezTo>
                    <a:pt x="1072" y="3337"/>
                    <a:pt x="1025" y="3289"/>
                    <a:pt x="1025" y="3218"/>
                  </a:cubicBezTo>
                  <a:cubicBezTo>
                    <a:pt x="1013" y="3158"/>
                    <a:pt x="1037" y="3087"/>
                    <a:pt x="1084" y="3051"/>
                  </a:cubicBezTo>
                  <a:cubicBezTo>
                    <a:pt x="1115" y="3028"/>
                    <a:pt x="1156" y="3009"/>
                    <a:pt x="1198" y="3009"/>
                  </a:cubicBezTo>
                  <a:close/>
                  <a:moveTo>
                    <a:pt x="1189" y="5895"/>
                  </a:moveTo>
                  <a:cubicBezTo>
                    <a:pt x="1253" y="5895"/>
                    <a:pt x="1335" y="5933"/>
                    <a:pt x="1370" y="6004"/>
                  </a:cubicBezTo>
                  <a:cubicBezTo>
                    <a:pt x="1406" y="6099"/>
                    <a:pt x="1358" y="6206"/>
                    <a:pt x="1263" y="6242"/>
                  </a:cubicBezTo>
                  <a:cubicBezTo>
                    <a:pt x="1242" y="6251"/>
                    <a:pt x="1219" y="6255"/>
                    <a:pt x="1196" y="6255"/>
                  </a:cubicBezTo>
                  <a:cubicBezTo>
                    <a:pt x="1129" y="6255"/>
                    <a:pt x="1060" y="6217"/>
                    <a:pt x="1025" y="6147"/>
                  </a:cubicBezTo>
                  <a:cubicBezTo>
                    <a:pt x="1001" y="6087"/>
                    <a:pt x="1025" y="5956"/>
                    <a:pt x="1132" y="5908"/>
                  </a:cubicBezTo>
                  <a:cubicBezTo>
                    <a:pt x="1147" y="5899"/>
                    <a:pt x="1167" y="5895"/>
                    <a:pt x="1189" y="5895"/>
                  </a:cubicBezTo>
                  <a:close/>
                  <a:moveTo>
                    <a:pt x="8168" y="5899"/>
                  </a:moveTo>
                  <a:cubicBezTo>
                    <a:pt x="8192" y="5899"/>
                    <a:pt x="8216" y="5902"/>
                    <a:pt x="8240" y="5908"/>
                  </a:cubicBezTo>
                  <a:cubicBezTo>
                    <a:pt x="8311" y="5944"/>
                    <a:pt x="8371" y="6027"/>
                    <a:pt x="8335" y="6147"/>
                  </a:cubicBezTo>
                  <a:cubicBezTo>
                    <a:pt x="8309" y="6217"/>
                    <a:pt x="8242" y="6255"/>
                    <a:pt x="8171" y="6255"/>
                  </a:cubicBezTo>
                  <a:cubicBezTo>
                    <a:pt x="8146" y="6255"/>
                    <a:pt x="8121" y="6251"/>
                    <a:pt x="8097" y="6242"/>
                  </a:cubicBezTo>
                  <a:cubicBezTo>
                    <a:pt x="8002" y="6206"/>
                    <a:pt x="7954" y="6099"/>
                    <a:pt x="8002" y="6004"/>
                  </a:cubicBezTo>
                  <a:cubicBezTo>
                    <a:pt x="8014" y="5968"/>
                    <a:pt x="8049" y="5932"/>
                    <a:pt x="8097" y="5908"/>
                  </a:cubicBezTo>
                  <a:cubicBezTo>
                    <a:pt x="8121" y="5902"/>
                    <a:pt x="8145" y="5899"/>
                    <a:pt x="8168" y="5899"/>
                  </a:cubicBezTo>
                  <a:close/>
                  <a:moveTo>
                    <a:pt x="2442" y="6682"/>
                  </a:moveTo>
                  <a:cubicBezTo>
                    <a:pt x="2489" y="6742"/>
                    <a:pt x="2549" y="6801"/>
                    <a:pt x="2632" y="6873"/>
                  </a:cubicBezTo>
                  <a:lnTo>
                    <a:pt x="2299" y="7206"/>
                  </a:lnTo>
                  <a:cubicBezTo>
                    <a:pt x="2263" y="7254"/>
                    <a:pt x="2239" y="7313"/>
                    <a:pt x="2251" y="7373"/>
                  </a:cubicBezTo>
                  <a:cubicBezTo>
                    <a:pt x="2275" y="7504"/>
                    <a:pt x="2239" y="7635"/>
                    <a:pt x="2144" y="7730"/>
                  </a:cubicBezTo>
                  <a:cubicBezTo>
                    <a:pt x="2074" y="7800"/>
                    <a:pt x="1972" y="7839"/>
                    <a:pt x="1868" y="7839"/>
                  </a:cubicBezTo>
                  <a:cubicBezTo>
                    <a:pt x="1761" y="7839"/>
                    <a:pt x="1651" y="7797"/>
                    <a:pt x="1572" y="7706"/>
                  </a:cubicBezTo>
                  <a:cubicBezTo>
                    <a:pt x="1441" y="7551"/>
                    <a:pt x="1441" y="7325"/>
                    <a:pt x="1584" y="7170"/>
                  </a:cubicBezTo>
                  <a:cubicBezTo>
                    <a:pt x="1663" y="7102"/>
                    <a:pt x="1766" y="7057"/>
                    <a:pt x="1873" y="7057"/>
                  </a:cubicBezTo>
                  <a:cubicBezTo>
                    <a:pt x="1896" y="7057"/>
                    <a:pt x="1919" y="7059"/>
                    <a:pt x="1941" y="7063"/>
                  </a:cubicBezTo>
                  <a:cubicBezTo>
                    <a:pt x="1956" y="7066"/>
                    <a:pt x="1970" y="7068"/>
                    <a:pt x="1985" y="7068"/>
                  </a:cubicBezTo>
                  <a:cubicBezTo>
                    <a:pt x="2033" y="7068"/>
                    <a:pt x="2081" y="7052"/>
                    <a:pt x="2108" y="7016"/>
                  </a:cubicBezTo>
                  <a:lnTo>
                    <a:pt x="2442" y="6682"/>
                  </a:lnTo>
                  <a:close/>
                  <a:moveTo>
                    <a:pt x="6918" y="6682"/>
                  </a:moveTo>
                  <a:lnTo>
                    <a:pt x="7252" y="7016"/>
                  </a:lnTo>
                  <a:cubicBezTo>
                    <a:pt x="7291" y="7045"/>
                    <a:pt x="7338" y="7066"/>
                    <a:pt x="7387" y="7066"/>
                  </a:cubicBezTo>
                  <a:cubicBezTo>
                    <a:pt x="7397" y="7066"/>
                    <a:pt x="7408" y="7065"/>
                    <a:pt x="7418" y="7063"/>
                  </a:cubicBezTo>
                  <a:cubicBezTo>
                    <a:pt x="7441" y="7059"/>
                    <a:pt x="7464" y="7057"/>
                    <a:pt x="7487" y="7057"/>
                  </a:cubicBezTo>
                  <a:cubicBezTo>
                    <a:pt x="7594" y="7057"/>
                    <a:pt x="7697" y="7102"/>
                    <a:pt x="7776" y="7170"/>
                  </a:cubicBezTo>
                  <a:cubicBezTo>
                    <a:pt x="7918" y="7325"/>
                    <a:pt x="7918" y="7551"/>
                    <a:pt x="7787" y="7706"/>
                  </a:cubicBezTo>
                  <a:cubicBezTo>
                    <a:pt x="7716" y="7791"/>
                    <a:pt x="7602" y="7840"/>
                    <a:pt x="7486" y="7840"/>
                  </a:cubicBezTo>
                  <a:cubicBezTo>
                    <a:pt x="7389" y="7840"/>
                    <a:pt x="7292" y="7806"/>
                    <a:pt x="7216" y="7730"/>
                  </a:cubicBezTo>
                  <a:cubicBezTo>
                    <a:pt x="7133" y="7635"/>
                    <a:pt x="7085" y="7504"/>
                    <a:pt x="7109" y="7373"/>
                  </a:cubicBezTo>
                  <a:cubicBezTo>
                    <a:pt x="7121" y="7313"/>
                    <a:pt x="7109" y="7254"/>
                    <a:pt x="7061" y="7206"/>
                  </a:cubicBezTo>
                  <a:lnTo>
                    <a:pt x="6728" y="6873"/>
                  </a:lnTo>
                  <a:cubicBezTo>
                    <a:pt x="6787" y="6825"/>
                    <a:pt x="6847" y="6766"/>
                    <a:pt x="6918" y="6682"/>
                  </a:cubicBezTo>
                  <a:close/>
                  <a:moveTo>
                    <a:pt x="6112" y="7936"/>
                  </a:moveTo>
                  <a:cubicBezTo>
                    <a:pt x="6176" y="7936"/>
                    <a:pt x="6262" y="7969"/>
                    <a:pt x="6299" y="8052"/>
                  </a:cubicBezTo>
                  <a:cubicBezTo>
                    <a:pt x="6335" y="8135"/>
                    <a:pt x="6287" y="8242"/>
                    <a:pt x="6192" y="8290"/>
                  </a:cubicBezTo>
                  <a:cubicBezTo>
                    <a:pt x="6178" y="8295"/>
                    <a:pt x="6161" y="8298"/>
                    <a:pt x="6141" y="8298"/>
                  </a:cubicBezTo>
                  <a:cubicBezTo>
                    <a:pt x="6077" y="8298"/>
                    <a:pt x="5991" y="8265"/>
                    <a:pt x="5954" y="8182"/>
                  </a:cubicBezTo>
                  <a:cubicBezTo>
                    <a:pt x="5930" y="8123"/>
                    <a:pt x="5954" y="7992"/>
                    <a:pt x="6061" y="7944"/>
                  </a:cubicBezTo>
                  <a:cubicBezTo>
                    <a:pt x="6075" y="7939"/>
                    <a:pt x="6092" y="7936"/>
                    <a:pt x="6112" y="7936"/>
                  </a:cubicBezTo>
                  <a:close/>
                  <a:moveTo>
                    <a:pt x="3241" y="7941"/>
                  </a:moveTo>
                  <a:cubicBezTo>
                    <a:pt x="3263" y="7941"/>
                    <a:pt x="3287" y="7946"/>
                    <a:pt x="3311" y="7956"/>
                  </a:cubicBezTo>
                  <a:cubicBezTo>
                    <a:pt x="3406" y="7992"/>
                    <a:pt x="3442" y="8099"/>
                    <a:pt x="3406" y="8182"/>
                  </a:cubicBezTo>
                  <a:cubicBezTo>
                    <a:pt x="3378" y="8256"/>
                    <a:pt x="3308" y="8302"/>
                    <a:pt x="3233" y="8302"/>
                  </a:cubicBezTo>
                  <a:cubicBezTo>
                    <a:pt x="3211" y="8302"/>
                    <a:pt x="3189" y="8298"/>
                    <a:pt x="3168" y="8290"/>
                  </a:cubicBezTo>
                  <a:cubicBezTo>
                    <a:pt x="3073" y="8242"/>
                    <a:pt x="3037" y="8147"/>
                    <a:pt x="3073" y="8052"/>
                  </a:cubicBezTo>
                  <a:cubicBezTo>
                    <a:pt x="3100" y="7996"/>
                    <a:pt x="3164" y="7941"/>
                    <a:pt x="3241" y="7941"/>
                  </a:cubicBezTo>
                  <a:close/>
                  <a:moveTo>
                    <a:pt x="4685" y="264"/>
                  </a:moveTo>
                  <a:cubicBezTo>
                    <a:pt x="4691" y="264"/>
                    <a:pt x="4697" y="265"/>
                    <a:pt x="4704" y="265"/>
                  </a:cubicBezTo>
                  <a:cubicBezTo>
                    <a:pt x="4906" y="277"/>
                    <a:pt x="5061" y="443"/>
                    <a:pt x="5073" y="646"/>
                  </a:cubicBezTo>
                  <a:cubicBezTo>
                    <a:pt x="5073" y="777"/>
                    <a:pt x="5013" y="908"/>
                    <a:pt x="4894" y="979"/>
                  </a:cubicBezTo>
                  <a:cubicBezTo>
                    <a:pt x="4847" y="1015"/>
                    <a:pt x="4811" y="1074"/>
                    <a:pt x="4811" y="1134"/>
                  </a:cubicBezTo>
                  <a:lnTo>
                    <a:pt x="4811" y="1694"/>
                  </a:lnTo>
                  <a:cubicBezTo>
                    <a:pt x="4811" y="1801"/>
                    <a:pt x="4894" y="1872"/>
                    <a:pt x="4989" y="1884"/>
                  </a:cubicBezTo>
                  <a:cubicBezTo>
                    <a:pt x="6263" y="2027"/>
                    <a:pt x="7287" y="3051"/>
                    <a:pt x="7430" y="4325"/>
                  </a:cubicBezTo>
                  <a:cubicBezTo>
                    <a:pt x="7442" y="4432"/>
                    <a:pt x="7526" y="4503"/>
                    <a:pt x="7621" y="4503"/>
                  </a:cubicBezTo>
                  <a:lnTo>
                    <a:pt x="8180" y="4503"/>
                  </a:lnTo>
                  <a:cubicBezTo>
                    <a:pt x="8240" y="4503"/>
                    <a:pt x="8299" y="4468"/>
                    <a:pt x="8335" y="4420"/>
                  </a:cubicBezTo>
                  <a:cubicBezTo>
                    <a:pt x="8407" y="4301"/>
                    <a:pt x="8538" y="4242"/>
                    <a:pt x="8669" y="4242"/>
                  </a:cubicBezTo>
                  <a:cubicBezTo>
                    <a:pt x="8871" y="4253"/>
                    <a:pt x="9038" y="4408"/>
                    <a:pt x="9050" y="4611"/>
                  </a:cubicBezTo>
                  <a:cubicBezTo>
                    <a:pt x="9061" y="4718"/>
                    <a:pt x="9026" y="4825"/>
                    <a:pt x="8942" y="4896"/>
                  </a:cubicBezTo>
                  <a:cubicBezTo>
                    <a:pt x="8871" y="4980"/>
                    <a:pt x="8776" y="5027"/>
                    <a:pt x="8657" y="5027"/>
                  </a:cubicBezTo>
                  <a:cubicBezTo>
                    <a:pt x="8538" y="5027"/>
                    <a:pt x="8407" y="4956"/>
                    <a:pt x="8335" y="4849"/>
                  </a:cubicBezTo>
                  <a:cubicBezTo>
                    <a:pt x="8299" y="4801"/>
                    <a:pt x="8240" y="4765"/>
                    <a:pt x="8180" y="4765"/>
                  </a:cubicBezTo>
                  <a:lnTo>
                    <a:pt x="7621" y="4765"/>
                  </a:lnTo>
                  <a:cubicBezTo>
                    <a:pt x="7526" y="4765"/>
                    <a:pt x="7442" y="4849"/>
                    <a:pt x="7430" y="4944"/>
                  </a:cubicBezTo>
                  <a:cubicBezTo>
                    <a:pt x="7287" y="6218"/>
                    <a:pt x="6263" y="7242"/>
                    <a:pt x="4989" y="7385"/>
                  </a:cubicBezTo>
                  <a:cubicBezTo>
                    <a:pt x="4894" y="7397"/>
                    <a:pt x="4823" y="7480"/>
                    <a:pt x="4823" y="7575"/>
                  </a:cubicBezTo>
                  <a:lnTo>
                    <a:pt x="4823" y="8135"/>
                  </a:lnTo>
                  <a:cubicBezTo>
                    <a:pt x="4823" y="8194"/>
                    <a:pt x="4847" y="8254"/>
                    <a:pt x="4906" y="8290"/>
                  </a:cubicBezTo>
                  <a:cubicBezTo>
                    <a:pt x="5013" y="8361"/>
                    <a:pt x="5073" y="8480"/>
                    <a:pt x="5073" y="8611"/>
                  </a:cubicBezTo>
                  <a:cubicBezTo>
                    <a:pt x="5073" y="8808"/>
                    <a:pt x="4904" y="9005"/>
                    <a:pt x="4676" y="9005"/>
                  </a:cubicBezTo>
                  <a:cubicBezTo>
                    <a:pt x="4669" y="9005"/>
                    <a:pt x="4663" y="9004"/>
                    <a:pt x="4656" y="9004"/>
                  </a:cubicBezTo>
                  <a:cubicBezTo>
                    <a:pt x="4454" y="8992"/>
                    <a:pt x="4299" y="8825"/>
                    <a:pt x="4287" y="8623"/>
                  </a:cubicBezTo>
                  <a:cubicBezTo>
                    <a:pt x="4287" y="8492"/>
                    <a:pt x="4347" y="8361"/>
                    <a:pt x="4466" y="8290"/>
                  </a:cubicBezTo>
                  <a:cubicBezTo>
                    <a:pt x="4513" y="8254"/>
                    <a:pt x="4549" y="8194"/>
                    <a:pt x="4549" y="8135"/>
                  </a:cubicBezTo>
                  <a:lnTo>
                    <a:pt x="4549" y="7575"/>
                  </a:lnTo>
                  <a:cubicBezTo>
                    <a:pt x="4549" y="7480"/>
                    <a:pt x="4478" y="7397"/>
                    <a:pt x="4382" y="7385"/>
                  </a:cubicBezTo>
                  <a:cubicBezTo>
                    <a:pt x="3108" y="7242"/>
                    <a:pt x="2072" y="6218"/>
                    <a:pt x="1930" y="4944"/>
                  </a:cubicBezTo>
                  <a:cubicBezTo>
                    <a:pt x="1930" y="4849"/>
                    <a:pt x="1846" y="4765"/>
                    <a:pt x="1751" y="4765"/>
                  </a:cubicBezTo>
                  <a:lnTo>
                    <a:pt x="1179" y="4765"/>
                  </a:lnTo>
                  <a:cubicBezTo>
                    <a:pt x="1120" y="4765"/>
                    <a:pt x="1060" y="4801"/>
                    <a:pt x="1025" y="4849"/>
                  </a:cubicBezTo>
                  <a:cubicBezTo>
                    <a:pt x="953" y="4956"/>
                    <a:pt x="834" y="5027"/>
                    <a:pt x="703" y="5027"/>
                  </a:cubicBezTo>
                  <a:cubicBezTo>
                    <a:pt x="501" y="5027"/>
                    <a:pt x="298" y="4837"/>
                    <a:pt x="310" y="4611"/>
                  </a:cubicBezTo>
                  <a:cubicBezTo>
                    <a:pt x="322" y="4408"/>
                    <a:pt x="489" y="4253"/>
                    <a:pt x="691" y="4242"/>
                  </a:cubicBezTo>
                  <a:cubicBezTo>
                    <a:pt x="822" y="4242"/>
                    <a:pt x="953" y="4301"/>
                    <a:pt x="1025" y="4420"/>
                  </a:cubicBezTo>
                  <a:cubicBezTo>
                    <a:pt x="1060" y="4468"/>
                    <a:pt x="1120" y="4503"/>
                    <a:pt x="1179" y="4503"/>
                  </a:cubicBezTo>
                  <a:lnTo>
                    <a:pt x="1739" y="4503"/>
                  </a:lnTo>
                  <a:cubicBezTo>
                    <a:pt x="1846" y="4503"/>
                    <a:pt x="1918" y="4432"/>
                    <a:pt x="1930" y="4325"/>
                  </a:cubicBezTo>
                  <a:cubicBezTo>
                    <a:pt x="2072" y="3051"/>
                    <a:pt x="3096" y="2027"/>
                    <a:pt x="4370" y="1884"/>
                  </a:cubicBezTo>
                  <a:cubicBezTo>
                    <a:pt x="4478" y="1872"/>
                    <a:pt x="4549" y="1801"/>
                    <a:pt x="4549" y="1694"/>
                  </a:cubicBezTo>
                  <a:lnTo>
                    <a:pt x="4549" y="1134"/>
                  </a:lnTo>
                  <a:cubicBezTo>
                    <a:pt x="4549" y="1074"/>
                    <a:pt x="4513" y="1015"/>
                    <a:pt x="4466" y="979"/>
                  </a:cubicBezTo>
                  <a:cubicBezTo>
                    <a:pt x="4358" y="908"/>
                    <a:pt x="4287" y="789"/>
                    <a:pt x="4287" y="658"/>
                  </a:cubicBezTo>
                  <a:cubicBezTo>
                    <a:pt x="4287" y="461"/>
                    <a:pt x="4467" y="264"/>
                    <a:pt x="4685" y="264"/>
                  </a:cubicBezTo>
                  <a:close/>
                  <a:moveTo>
                    <a:pt x="4661" y="0"/>
                  </a:moveTo>
                  <a:cubicBezTo>
                    <a:pt x="4334" y="0"/>
                    <a:pt x="4013" y="297"/>
                    <a:pt x="4013" y="658"/>
                  </a:cubicBezTo>
                  <a:cubicBezTo>
                    <a:pt x="4013" y="860"/>
                    <a:pt x="4108" y="1051"/>
                    <a:pt x="4275" y="1182"/>
                  </a:cubicBezTo>
                  <a:lnTo>
                    <a:pt x="4275" y="1634"/>
                  </a:lnTo>
                  <a:cubicBezTo>
                    <a:pt x="4061" y="1658"/>
                    <a:pt x="3846" y="1706"/>
                    <a:pt x="3644" y="1789"/>
                  </a:cubicBezTo>
                  <a:lnTo>
                    <a:pt x="3525" y="1503"/>
                  </a:lnTo>
                  <a:cubicBezTo>
                    <a:pt x="3680" y="1384"/>
                    <a:pt x="3727" y="1170"/>
                    <a:pt x="3656" y="979"/>
                  </a:cubicBezTo>
                  <a:cubicBezTo>
                    <a:pt x="3584" y="809"/>
                    <a:pt x="3418" y="706"/>
                    <a:pt x="3239" y="706"/>
                  </a:cubicBezTo>
                  <a:cubicBezTo>
                    <a:pt x="3180" y="706"/>
                    <a:pt x="3120" y="717"/>
                    <a:pt x="3061" y="741"/>
                  </a:cubicBezTo>
                  <a:cubicBezTo>
                    <a:pt x="2834" y="836"/>
                    <a:pt x="2727" y="1098"/>
                    <a:pt x="2823" y="1325"/>
                  </a:cubicBezTo>
                  <a:cubicBezTo>
                    <a:pt x="2894" y="1503"/>
                    <a:pt x="3061" y="1610"/>
                    <a:pt x="3239" y="1610"/>
                  </a:cubicBezTo>
                  <a:lnTo>
                    <a:pt x="3275" y="1610"/>
                  </a:lnTo>
                  <a:lnTo>
                    <a:pt x="3394" y="1884"/>
                  </a:lnTo>
                  <a:cubicBezTo>
                    <a:pt x="3204" y="1979"/>
                    <a:pt x="3013" y="2098"/>
                    <a:pt x="2846" y="2229"/>
                  </a:cubicBezTo>
                  <a:lnTo>
                    <a:pt x="2525" y="1908"/>
                  </a:lnTo>
                  <a:cubicBezTo>
                    <a:pt x="2549" y="1706"/>
                    <a:pt x="2477" y="1503"/>
                    <a:pt x="2334" y="1348"/>
                  </a:cubicBezTo>
                  <a:cubicBezTo>
                    <a:pt x="2205" y="1225"/>
                    <a:pt x="2036" y="1162"/>
                    <a:pt x="1868" y="1162"/>
                  </a:cubicBezTo>
                  <a:cubicBezTo>
                    <a:pt x="1712" y="1162"/>
                    <a:pt x="1555" y="1216"/>
                    <a:pt x="1430" y="1325"/>
                  </a:cubicBezTo>
                  <a:cubicBezTo>
                    <a:pt x="1156" y="1563"/>
                    <a:pt x="1120" y="2027"/>
                    <a:pt x="1394" y="2289"/>
                  </a:cubicBezTo>
                  <a:cubicBezTo>
                    <a:pt x="1519" y="2414"/>
                    <a:pt x="1689" y="2484"/>
                    <a:pt x="1864" y="2484"/>
                  </a:cubicBezTo>
                  <a:cubicBezTo>
                    <a:pt x="1890" y="2484"/>
                    <a:pt x="1916" y="2482"/>
                    <a:pt x="1941" y="2479"/>
                  </a:cubicBezTo>
                  <a:lnTo>
                    <a:pt x="2263" y="2801"/>
                  </a:lnTo>
                  <a:cubicBezTo>
                    <a:pt x="2132" y="2968"/>
                    <a:pt x="2025" y="3158"/>
                    <a:pt x="1930" y="3349"/>
                  </a:cubicBezTo>
                  <a:lnTo>
                    <a:pt x="1644" y="3229"/>
                  </a:lnTo>
                  <a:cubicBezTo>
                    <a:pt x="1668" y="3039"/>
                    <a:pt x="1560" y="2848"/>
                    <a:pt x="1370" y="2777"/>
                  </a:cubicBezTo>
                  <a:cubicBezTo>
                    <a:pt x="1311" y="2754"/>
                    <a:pt x="1251" y="2742"/>
                    <a:pt x="1193" y="2742"/>
                  </a:cubicBezTo>
                  <a:cubicBezTo>
                    <a:pt x="1013" y="2742"/>
                    <a:pt x="846" y="2848"/>
                    <a:pt x="775" y="3027"/>
                  </a:cubicBezTo>
                  <a:cubicBezTo>
                    <a:pt x="657" y="3285"/>
                    <a:pt x="863" y="3646"/>
                    <a:pt x="1176" y="3646"/>
                  </a:cubicBezTo>
                  <a:cubicBezTo>
                    <a:pt x="1181" y="3646"/>
                    <a:pt x="1186" y="3646"/>
                    <a:pt x="1191" y="3646"/>
                  </a:cubicBezTo>
                  <a:cubicBezTo>
                    <a:pt x="1299" y="3646"/>
                    <a:pt x="1453" y="3599"/>
                    <a:pt x="1537" y="3491"/>
                  </a:cubicBezTo>
                  <a:lnTo>
                    <a:pt x="1822" y="3599"/>
                  </a:lnTo>
                  <a:cubicBezTo>
                    <a:pt x="1751" y="3801"/>
                    <a:pt x="1691" y="4015"/>
                    <a:pt x="1668" y="4230"/>
                  </a:cubicBezTo>
                  <a:lnTo>
                    <a:pt x="1215" y="4230"/>
                  </a:lnTo>
                  <a:cubicBezTo>
                    <a:pt x="1092" y="4072"/>
                    <a:pt x="915" y="3979"/>
                    <a:pt x="715" y="3979"/>
                  </a:cubicBezTo>
                  <a:cubicBezTo>
                    <a:pt x="703" y="3979"/>
                    <a:pt x="691" y="3979"/>
                    <a:pt x="679" y="3980"/>
                  </a:cubicBezTo>
                  <a:cubicBezTo>
                    <a:pt x="334" y="3991"/>
                    <a:pt x="60" y="4253"/>
                    <a:pt x="36" y="4599"/>
                  </a:cubicBezTo>
                  <a:cubicBezTo>
                    <a:pt x="1" y="4944"/>
                    <a:pt x="322" y="5301"/>
                    <a:pt x="703" y="5301"/>
                  </a:cubicBezTo>
                  <a:cubicBezTo>
                    <a:pt x="906" y="5301"/>
                    <a:pt x="1096" y="5206"/>
                    <a:pt x="1215" y="5039"/>
                  </a:cubicBezTo>
                  <a:lnTo>
                    <a:pt x="1668" y="5039"/>
                  </a:lnTo>
                  <a:cubicBezTo>
                    <a:pt x="1691" y="5254"/>
                    <a:pt x="1751" y="5468"/>
                    <a:pt x="1822" y="5670"/>
                  </a:cubicBezTo>
                  <a:lnTo>
                    <a:pt x="1537" y="5789"/>
                  </a:lnTo>
                  <a:cubicBezTo>
                    <a:pt x="1459" y="5694"/>
                    <a:pt x="1317" y="5630"/>
                    <a:pt x="1177" y="5630"/>
                  </a:cubicBezTo>
                  <a:cubicBezTo>
                    <a:pt x="1125" y="5630"/>
                    <a:pt x="1073" y="5639"/>
                    <a:pt x="1025" y="5658"/>
                  </a:cubicBezTo>
                  <a:cubicBezTo>
                    <a:pt x="810" y="5742"/>
                    <a:pt x="679" y="6016"/>
                    <a:pt x="775" y="6254"/>
                  </a:cubicBezTo>
                  <a:cubicBezTo>
                    <a:pt x="847" y="6426"/>
                    <a:pt x="1017" y="6537"/>
                    <a:pt x="1200" y="6537"/>
                  </a:cubicBezTo>
                  <a:cubicBezTo>
                    <a:pt x="1256" y="6537"/>
                    <a:pt x="1314" y="6526"/>
                    <a:pt x="1370" y="6504"/>
                  </a:cubicBezTo>
                  <a:cubicBezTo>
                    <a:pt x="1549" y="6420"/>
                    <a:pt x="1656" y="6230"/>
                    <a:pt x="1644" y="6039"/>
                  </a:cubicBezTo>
                  <a:lnTo>
                    <a:pt x="1930" y="5920"/>
                  </a:lnTo>
                  <a:cubicBezTo>
                    <a:pt x="2013" y="6123"/>
                    <a:pt x="2132" y="6301"/>
                    <a:pt x="2263" y="6480"/>
                  </a:cubicBezTo>
                  <a:lnTo>
                    <a:pt x="1941" y="6789"/>
                  </a:lnTo>
                  <a:cubicBezTo>
                    <a:pt x="1916" y="6786"/>
                    <a:pt x="1890" y="6785"/>
                    <a:pt x="1864" y="6785"/>
                  </a:cubicBezTo>
                  <a:cubicBezTo>
                    <a:pt x="1689" y="6785"/>
                    <a:pt x="1519" y="6855"/>
                    <a:pt x="1394" y="6980"/>
                  </a:cubicBezTo>
                  <a:cubicBezTo>
                    <a:pt x="1144" y="7230"/>
                    <a:pt x="1132" y="7623"/>
                    <a:pt x="1370" y="7885"/>
                  </a:cubicBezTo>
                  <a:cubicBezTo>
                    <a:pt x="1490" y="8031"/>
                    <a:pt x="1678" y="8109"/>
                    <a:pt x="1869" y="8109"/>
                  </a:cubicBezTo>
                  <a:cubicBezTo>
                    <a:pt x="2037" y="8109"/>
                    <a:pt x="2206" y="8049"/>
                    <a:pt x="2334" y="7921"/>
                  </a:cubicBezTo>
                  <a:cubicBezTo>
                    <a:pt x="2477" y="7778"/>
                    <a:pt x="2549" y="7575"/>
                    <a:pt x="2525" y="7373"/>
                  </a:cubicBezTo>
                  <a:lnTo>
                    <a:pt x="2834" y="7051"/>
                  </a:lnTo>
                  <a:cubicBezTo>
                    <a:pt x="3013" y="7182"/>
                    <a:pt x="3192" y="7290"/>
                    <a:pt x="3394" y="7385"/>
                  </a:cubicBezTo>
                  <a:lnTo>
                    <a:pt x="3275" y="7671"/>
                  </a:lnTo>
                  <a:cubicBezTo>
                    <a:pt x="3265" y="7670"/>
                    <a:pt x="3256" y="7670"/>
                    <a:pt x="3246" y="7670"/>
                  </a:cubicBezTo>
                  <a:cubicBezTo>
                    <a:pt x="3066" y="7670"/>
                    <a:pt x="2890" y="7775"/>
                    <a:pt x="2811" y="7944"/>
                  </a:cubicBezTo>
                  <a:cubicBezTo>
                    <a:pt x="2715" y="8182"/>
                    <a:pt x="2834" y="8444"/>
                    <a:pt x="3061" y="8540"/>
                  </a:cubicBezTo>
                  <a:cubicBezTo>
                    <a:pt x="3110" y="8563"/>
                    <a:pt x="3166" y="8574"/>
                    <a:pt x="3223" y="8574"/>
                  </a:cubicBezTo>
                  <a:cubicBezTo>
                    <a:pt x="3397" y="8574"/>
                    <a:pt x="3584" y="8469"/>
                    <a:pt x="3656" y="8290"/>
                  </a:cubicBezTo>
                  <a:cubicBezTo>
                    <a:pt x="3727" y="8111"/>
                    <a:pt x="3668" y="7897"/>
                    <a:pt x="3525" y="7778"/>
                  </a:cubicBezTo>
                  <a:lnTo>
                    <a:pt x="3644" y="7492"/>
                  </a:lnTo>
                  <a:cubicBezTo>
                    <a:pt x="3846" y="7563"/>
                    <a:pt x="4049" y="7623"/>
                    <a:pt x="4263" y="7647"/>
                  </a:cubicBezTo>
                  <a:lnTo>
                    <a:pt x="4263" y="8099"/>
                  </a:lnTo>
                  <a:cubicBezTo>
                    <a:pt x="4097" y="8230"/>
                    <a:pt x="4001" y="8421"/>
                    <a:pt x="4013" y="8635"/>
                  </a:cubicBezTo>
                  <a:cubicBezTo>
                    <a:pt x="4025" y="8980"/>
                    <a:pt x="4299" y="9254"/>
                    <a:pt x="4632" y="9278"/>
                  </a:cubicBezTo>
                  <a:cubicBezTo>
                    <a:pt x="4651" y="9280"/>
                    <a:pt x="4669" y="9281"/>
                    <a:pt x="4687" y="9281"/>
                  </a:cubicBezTo>
                  <a:cubicBezTo>
                    <a:pt x="5015" y="9281"/>
                    <a:pt x="5346" y="8983"/>
                    <a:pt x="5335" y="8611"/>
                  </a:cubicBezTo>
                  <a:cubicBezTo>
                    <a:pt x="5335" y="8409"/>
                    <a:pt x="5240" y="8218"/>
                    <a:pt x="5085" y="8099"/>
                  </a:cubicBezTo>
                  <a:lnTo>
                    <a:pt x="5085" y="7647"/>
                  </a:lnTo>
                  <a:cubicBezTo>
                    <a:pt x="5299" y="7623"/>
                    <a:pt x="5501" y="7563"/>
                    <a:pt x="5704" y="7492"/>
                  </a:cubicBezTo>
                  <a:lnTo>
                    <a:pt x="5823" y="7778"/>
                  </a:lnTo>
                  <a:cubicBezTo>
                    <a:pt x="5692" y="7885"/>
                    <a:pt x="5621" y="8111"/>
                    <a:pt x="5704" y="8290"/>
                  </a:cubicBezTo>
                  <a:cubicBezTo>
                    <a:pt x="5777" y="8462"/>
                    <a:pt x="5940" y="8573"/>
                    <a:pt x="6119" y="8573"/>
                  </a:cubicBezTo>
                  <a:cubicBezTo>
                    <a:pt x="6174" y="8573"/>
                    <a:pt x="6231" y="8562"/>
                    <a:pt x="6287" y="8540"/>
                  </a:cubicBezTo>
                  <a:cubicBezTo>
                    <a:pt x="6525" y="8444"/>
                    <a:pt x="6633" y="8182"/>
                    <a:pt x="6537" y="7944"/>
                  </a:cubicBezTo>
                  <a:cubicBezTo>
                    <a:pt x="6462" y="7771"/>
                    <a:pt x="6308" y="7667"/>
                    <a:pt x="6128" y="7667"/>
                  </a:cubicBezTo>
                  <a:cubicBezTo>
                    <a:pt x="6110" y="7667"/>
                    <a:pt x="6092" y="7668"/>
                    <a:pt x="6073" y="7671"/>
                  </a:cubicBezTo>
                  <a:lnTo>
                    <a:pt x="5966" y="7385"/>
                  </a:lnTo>
                  <a:cubicBezTo>
                    <a:pt x="6156" y="7290"/>
                    <a:pt x="6347" y="7182"/>
                    <a:pt x="6513" y="7051"/>
                  </a:cubicBezTo>
                  <a:lnTo>
                    <a:pt x="6835" y="7373"/>
                  </a:lnTo>
                  <a:cubicBezTo>
                    <a:pt x="6811" y="7575"/>
                    <a:pt x="6871" y="7778"/>
                    <a:pt x="7025" y="7921"/>
                  </a:cubicBezTo>
                  <a:cubicBezTo>
                    <a:pt x="7142" y="8043"/>
                    <a:pt x="7315" y="8108"/>
                    <a:pt x="7491" y="8108"/>
                  </a:cubicBezTo>
                  <a:cubicBezTo>
                    <a:pt x="7675" y="8108"/>
                    <a:pt x="7862" y="8037"/>
                    <a:pt x="7990" y="7885"/>
                  </a:cubicBezTo>
                  <a:cubicBezTo>
                    <a:pt x="8216" y="7623"/>
                    <a:pt x="8204" y="7230"/>
                    <a:pt x="7954" y="6980"/>
                  </a:cubicBezTo>
                  <a:cubicBezTo>
                    <a:pt x="7829" y="6855"/>
                    <a:pt x="7659" y="6785"/>
                    <a:pt x="7483" y="6785"/>
                  </a:cubicBezTo>
                  <a:cubicBezTo>
                    <a:pt x="7458" y="6785"/>
                    <a:pt x="7432" y="6786"/>
                    <a:pt x="7406" y="6789"/>
                  </a:cubicBezTo>
                  <a:lnTo>
                    <a:pt x="7085" y="6480"/>
                  </a:lnTo>
                  <a:cubicBezTo>
                    <a:pt x="7216" y="6301"/>
                    <a:pt x="7335" y="6123"/>
                    <a:pt x="7418" y="5920"/>
                  </a:cubicBezTo>
                  <a:lnTo>
                    <a:pt x="7704" y="6039"/>
                  </a:lnTo>
                  <a:cubicBezTo>
                    <a:pt x="7692" y="6230"/>
                    <a:pt x="7799" y="6420"/>
                    <a:pt x="7990" y="6492"/>
                  </a:cubicBezTo>
                  <a:cubicBezTo>
                    <a:pt x="8037" y="6516"/>
                    <a:pt x="8097" y="6528"/>
                    <a:pt x="8157" y="6528"/>
                  </a:cubicBezTo>
                  <a:cubicBezTo>
                    <a:pt x="8335" y="6528"/>
                    <a:pt x="8502" y="6420"/>
                    <a:pt x="8573" y="6254"/>
                  </a:cubicBezTo>
                  <a:cubicBezTo>
                    <a:pt x="8669" y="6027"/>
                    <a:pt x="8561" y="5754"/>
                    <a:pt x="8335" y="5658"/>
                  </a:cubicBezTo>
                  <a:cubicBezTo>
                    <a:pt x="8284" y="5637"/>
                    <a:pt x="8228" y="5626"/>
                    <a:pt x="8171" y="5626"/>
                  </a:cubicBezTo>
                  <a:cubicBezTo>
                    <a:pt x="8039" y="5626"/>
                    <a:pt x="7902" y="5682"/>
                    <a:pt x="7811" y="5789"/>
                  </a:cubicBezTo>
                  <a:lnTo>
                    <a:pt x="7526" y="5670"/>
                  </a:lnTo>
                  <a:cubicBezTo>
                    <a:pt x="7597" y="5468"/>
                    <a:pt x="7656" y="5254"/>
                    <a:pt x="7680" y="5039"/>
                  </a:cubicBezTo>
                  <a:lnTo>
                    <a:pt x="8133" y="5039"/>
                  </a:lnTo>
                  <a:cubicBezTo>
                    <a:pt x="8264" y="5206"/>
                    <a:pt x="8454" y="5301"/>
                    <a:pt x="8657" y="5301"/>
                  </a:cubicBezTo>
                  <a:cubicBezTo>
                    <a:pt x="9026" y="5301"/>
                    <a:pt x="9347" y="4968"/>
                    <a:pt x="9323" y="4587"/>
                  </a:cubicBezTo>
                  <a:cubicBezTo>
                    <a:pt x="9300" y="4253"/>
                    <a:pt x="9026" y="3980"/>
                    <a:pt x="8680" y="3968"/>
                  </a:cubicBezTo>
                  <a:cubicBezTo>
                    <a:pt x="8466" y="3968"/>
                    <a:pt x="8276" y="4063"/>
                    <a:pt x="8145" y="4230"/>
                  </a:cubicBezTo>
                  <a:lnTo>
                    <a:pt x="7692" y="4230"/>
                  </a:lnTo>
                  <a:cubicBezTo>
                    <a:pt x="7668" y="4015"/>
                    <a:pt x="7609" y="3801"/>
                    <a:pt x="7537" y="3599"/>
                  </a:cubicBezTo>
                  <a:lnTo>
                    <a:pt x="7823" y="3480"/>
                  </a:lnTo>
                  <a:cubicBezTo>
                    <a:pt x="7899" y="3581"/>
                    <a:pt x="8029" y="3646"/>
                    <a:pt x="8165" y="3646"/>
                  </a:cubicBezTo>
                  <a:cubicBezTo>
                    <a:pt x="8222" y="3646"/>
                    <a:pt x="8279" y="3635"/>
                    <a:pt x="8335" y="3610"/>
                  </a:cubicBezTo>
                  <a:cubicBezTo>
                    <a:pt x="8573" y="3515"/>
                    <a:pt x="8680" y="3253"/>
                    <a:pt x="8585" y="3015"/>
                  </a:cubicBezTo>
                  <a:cubicBezTo>
                    <a:pt x="8514" y="2845"/>
                    <a:pt x="8348" y="2742"/>
                    <a:pt x="8168" y="2742"/>
                  </a:cubicBezTo>
                  <a:cubicBezTo>
                    <a:pt x="8109" y="2742"/>
                    <a:pt x="8049" y="2753"/>
                    <a:pt x="7990" y="2777"/>
                  </a:cubicBezTo>
                  <a:cubicBezTo>
                    <a:pt x="7799" y="2848"/>
                    <a:pt x="7692" y="3039"/>
                    <a:pt x="7716" y="3229"/>
                  </a:cubicBezTo>
                  <a:lnTo>
                    <a:pt x="7430" y="3349"/>
                  </a:lnTo>
                  <a:cubicBezTo>
                    <a:pt x="7335" y="3158"/>
                    <a:pt x="7228" y="2968"/>
                    <a:pt x="7097" y="2801"/>
                  </a:cubicBezTo>
                  <a:lnTo>
                    <a:pt x="7418" y="2479"/>
                  </a:lnTo>
                  <a:cubicBezTo>
                    <a:pt x="7444" y="2482"/>
                    <a:pt x="7470" y="2484"/>
                    <a:pt x="7495" y="2484"/>
                  </a:cubicBezTo>
                  <a:cubicBezTo>
                    <a:pt x="7671" y="2484"/>
                    <a:pt x="7841" y="2414"/>
                    <a:pt x="7966" y="2289"/>
                  </a:cubicBezTo>
                  <a:cubicBezTo>
                    <a:pt x="8014" y="2241"/>
                    <a:pt x="8049" y="2182"/>
                    <a:pt x="8085" y="2122"/>
                  </a:cubicBezTo>
                  <a:cubicBezTo>
                    <a:pt x="8109" y="2063"/>
                    <a:pt x="8085" y="1979"/>
                    <a:pt x="8026" y="1944"/>
                  </a:cubicBezTo>
                  <a:cubicBezTo>
                    <a:pt x="8003" y="1933"/>
                    <a:pt x="7980" y="1927"/>
                    <a:pt x="7958" y="1927"/>
                  </a:cubicBezTo>
                  <a:cubicBezTo>
                    <a:pt x="7907" y="1927"/>
                    <a:pt x="7860" y="1954"/>
                    <a:pt x="7835" y="2003"/>
                  </a:cubicBezTo>
                  <a:cubicBezTo>
                    <a:pt x="7823" y="2039"/>
                    <a:pt x="7799" y="2075"/>
                    <a:pt x="7764" y="2098"/>
                  </a:cubicBezTo>
                  <a:cubicBezTo>
                    <a:pt x="7697" y="2175"/>
                    <a:pt x="7600" y="2213"/>
                    <a:pt x="7497" y="2213"/>
                  </a:cubicBezTo>
                  <a:cubicBezTo>
                    <a:pt x="7471" y="2213"/>
                    <a:pt x="7445" y="2210"/>
                    <a:pt x="7418" y="2206"/>
                  </a:cubicBezTo>
                  <a:cubicBezTo>
                    <a:pt x="7408" y="2203"/>
                    <a:pt x="7397" y="2202"/>
                    <a:pt x="7387" y="2202"/>
                  </a:cubicBezTo>
                  <a:cubicBezTo>
                    <a:pt x="7338" y="2202"/>
                    <a:pt x="7291" y="2224"/>
                    <a:pt x="7252" y="2253"/>
                  </a:cubicBezTo>
                  <a:lnTo>
                    <a:pt x="6918" y="2587"/>
                  </a:lnTo>
                  <a:cubicBezTo>
                    <a:pt x="6871" y="2539"/>
                    <a:pt x="6811" y="2467"/>
                    <a:pt x="6728" y="2396"/>
                  </a:cubicBezTo>
                  <a:lnTo>
                    <a:pt x="7061" y="2063"/>
                  </a:lnTo>
                  <a:cubicBezTo>
                    <a:pt x="7097" y="2027"/>
                    <a:pt x="7121" y="1956"/>
                    <a:pt x="7109" y="1896"/>
                  </a:cubicBezTo>
                  <a:cubicBezTo>
                    <a:pt x="7085" y="1765"/>
                    <a:pt x="7121" y="1634"/>
                    <a:pt x="7216" y="1551"/>
                  </a:cubicBezTo>
                  <a:cubicBezTo>
                    <a:pt x="7292" y="1475"/>
                    <a:pt x="7395" y="1436"/>
                    <a:pt x="7498" y="1436"/>
                  </a:cubicBezTo>
                  <a:cubicBezTo>
                    <a:pt x="7589" y="1436"/>
                    <a:pt x="7679" y="1466"/>
                    <a:pt x="7752" y="1527"/>
                  </a:cubicBezTo>
                  <a:lnTo>
                    <a:pt x="7776" y="1563"/>
                  </a:lnTo>
                  <a:cubicBezTo>
                    <a:pt x="7807" y="1588"/>
                    <a:pt x="7845" y="1603"/>
                    <a:pt x="7881" y="1603"/>
                  </a:cubicBezTo>
                  <a:cubicBezTo>
                    <a:pt x="7913" y="1603"/>
                    <a:pt x="7944" y="1591"/>
                    <a:pt x="7966" y="1563"/>
                  </a:cubicBezTo>
                  <a:cubicBezTo>
                    <a:pt x="8026" y="1515"/>
                    <a:pt x="8026" y="1432"/>
                    <a:pt x="7978" y="1372"/>
                  </a:cubicBezTo>
                  <a:cubicBezTo>
                    <a:pt x="7966" y="1360"/>
                    <a:pt x="7942" y="1348"/>
                    <a:pt x="7930" y="1325"/>
                  </a:cubicBezTo>
                  <a:cubicBezTo>
                    <a:pt x="7804" y="1216"/>
                    <a:pt x="7648" y="1162"/>
                    <a:pt x="7492" y="1162"/>
                  </a:cubicBezTo>
                  <a:cubicBezTo>
                    <a:pt x="7324" y="1162"/>
                    <a:pt x="7155" y="1225"/>
                    <a:pt x="7025" y="1348"/>
                  </a:cubicBezTo>
                  <a:cubicBezTo>
                    <a:pt x="6883" y="1503"/>
                    <a:pt x="6811" y="1706"/>
                    <a:pt x="6835" y="1908"/>
                  </a:cubicBezTo>
                  <a:lnTo>
                    <a:pt x="6513" y="2229"/>
                  </a:lnTo>
                  <a:cubicBezTo>
                    <a:pt x="6347" y="2098"/>
                    <a:pt x="6156" y="1979"/>
                    <a:pt x="5966" y="1884"/>
                  </a:cubicBezTo>
                  <a:lnTo>
                    <a:pt x="6085" y="1610"/>
                  </a:lnTo>
                  <a:cubicBezTo>
                    <a:pt x="6093" y="1611"/>
                    <a:pt x="6102" y="1611"/>
                    <a:pt x="6110" y="1611"/>
                  </a:cubicBezTo>
                  <a:cubicBezTo>
                    <a:pt x="6273" y="1611"/>
                    <a:pt x="6469" y="1505"/>
                    <a:pt x="6537" y="1325"/>
                  </a:cubicBezTo>
                  <a:cubicBezTo>
                    <a:pt x="6633" y="1098"/>
                    <a:pt x="6525" y="836"/>
                    <a:pt x="6299" y="741"/>
                  </a:cubicBezTo>
                  <a:cubicBezTo>
                    <a:pt x="6240" y="717"/>
                    <a:pt x="6180" y="706"/>
                    <a:pt x="6121" y="706"/>
                  </a:cubicBezTo>
                  <a:cubicBezTo>
                    <a:pt x="5941" y="706"/>
                    <a:pt x="5775" y="809"/>
                    <a:pt x="5704" y="979"/>
                  </a:cubicBezTo>
                  <a:cubicBezTo>
                    <a:pt x="5632" y="1146"/>
                    <a:pt x="5668" y="1372"/>
                    <a:pt x="5835" y="1503"/>
                  </a:cubicBezTo>
                  <a:lnTo>
                    <a:pt x="5716" y="1789"/>
                  </a:lnTo>
                  <a:cubicBezTo>
                    <a:pt x="5513" y="1706"/>
                    <a:pt x="5299" y="1658"/>
                    <a:pt x="5085" y="1634"/>
                  </a:cubicBezTo>
                  <a:lnTo>
                    <a:pt x="5085" y="1182"/>
                  </a:lnTo>
                  <a:cubicBezTo>
                    <a:pt x="5251" y="1051"/>
                    <a:pt x="5347" y="848"/>
                    <a:pt x="5335" y="634"/>
                  </a:cubicBezTo>
                  <a:cubicBezTo>
                    <a:pt x="5335" y="301"/>
                    <a:pt x="5061" y="15"/>
                    <a:pt x="4716" y="3"/>
                  </a:cubicBezTo>
                  <a:cubicBezTo>
                    <a:pt x="4697" y="1"/>
                    <a:pt x="4679" y="0"/>
                    <a:pt x="46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8;p42">
              <a:extLst>
                <a:ext uri="{FF2B5EF4-FFF2-40B4-BE49-F238E27FC236}">
                  <a16:creationId xmlns:a16="http://schemas.microsoft.com/office/drawing/2014/main" id="{E398BAB4-5242-D38D-0812-789B22662C7C}"/>
                </a:ext>
              </a:extLst>
            </p:cNvPr>
            <p:cNvSpPr/>
            <p:nvPr/>
          </p:nvSpPr>
          <p:spPr>
            <a:xfrm>
              <a:off x="3086183" y="4151419"/>
              <a:ext cx="27278" cy="26955"/>
            </a:xfrm>
            <a:custGeom>
              <a:avLst/>
              <a:gdLst/>
              <a:ahLst/>
              <a:cxnLst/>
              <a:rect l="l" t="t" r="r" b="b"/>
              <a:pathLst>
                <a:path w="929" h="918" extrusionOk="0">
                  <a:moveTo>
                    <a:pt x="465" y="262"/>
                  </a:moveTo>
                  <a:cubicBezTo>
                    <a:pt x="572" y="262"/>
                    <a:pt x="655" y="358"/>
                    <a:pt x="655" y="453"/>
                  </a:cubicBezTo>
                  <a:cubicBezTo>
                    <a:pt x="655" y="560"/>
                    <a:pt x="572" y="643"/>
                    <a:pt x="465" y="643"/>
                  </a:cubicBezTo>
                  <a:cubicBezTo>
                    <a:pt x="357" y="643"/>
                    <a:pt x="274" y="560"/>
                    <a:pt x="274" y="453"/>
                  </a:cubicBezTo>
                  <a:cubicBezTo>
                    <a:pt x="274" y="358"/>
                    <a:pt x="369" y="262"/>
                    <a:pt x="465" y="262"/>
                  </a:cubicBezTo>
                  <a:close/>
                  <a:moveTo>
                    <a:pt x="465" y="1"/>
                  </a:moveTo>
                  <a:cubicBezTo>
                    <a:pt x="215" y="1"/>
                    <a:pt x="0" y="203"/>
                    <a:pt x="0" y="453"/>
                  </a:cubicBezTo>
                  <a:cubicBezTo>
                    <a:pt x="0" y="715"/>
                    <a:pt x="215" y="917"/>
                    <a:pt x="465" y="917"/>
                  </a:cubicBezTo>
                  <a:cubicBezTo>
                    <a:pt x="727" y="917"/>
                    <a:pt x="929" y="715"/>
                    <a:pt x="929" y="453"/>
                  </a:cubicBezTo>
                  <a:cubicBezTo>
                    <a:pt x="929" y="203"/>
                    <a:pt x="72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9;p42">
              <a:extLst>
                <a:ext uri="{FF2B5EF4-FFF2-40B4-BE49-F238E27FC236}">
                  <a16:creationId xmlns:a16="http://schemas.microsoft.com/office/drawing/2014/main" id="{00813975-F295-B72C-ECB8-76712C3DDAFF}"/>
                </a:ext>
              </a:extLst>
            </p:cNvPr>
            <p:cNvSpPr/>
            <p:nvPr/>
          </p:nvSpPr>
          <p:spPr>
            <a:xfrm>
              <a:off x="3133369" y="4166834"/>
              <a:ext cx="38142" cy="34618"/>
            </a:xfrm>
            <a:custGeom>
              <a:avLst/>
              <a:gdLst/>
              <a:ahLst/>
              <a:cxnLst/>
              <a:rect l="l" t="t" r="r" b="b"/>
              <a:pathLst>
                <a:path w="1299" h="1179" extrusionOk="0">
                  <a:moveTo>
                    <a:pt x="652" y="275"/>
                  </a:moveTo>
                  <a:cubicBezTo>
                    <a:pt x="734" y="275"/>
                    <a:pt x="818" y="305"/>
                    <a:pt x="882" y="368"/>
                  </a:cubicBezTo>
                  <a:cubicBezTo>
                    <a:pt x="1001" y="488"/>
                    <a:pt x="1001" y="690"/>
                    <a:pt x="882" y="809"/>
                  </a:cubicBezTo>
                  <a:cubicBezTo>
                    <a:pt x="822" y="875"/>
                    <a:pt x="742" y="907"/>
                    <a:pt x="660" y="907"/>
                  </a:cubicBezTo>
                  <a:cubicBezTo>
                    <a:pt x="578" y="907"/>
                    <a:pt x="495" y="875"/>
                    <a:pt x="429" y="809"/>
                  </a:cubicBezTo>
                  <a:cubicBezTo>
                    <a:pt x="370" y="749"/>
                    <a:pt x="346" y="678"/>
                    <a:pt x="346" y="583"/>
                  </a:cubicBezTo>
                  <a:cubicBezTo>
                    <a:pt x="346" y="499"/>
                    <a:pt x="370" y="428"/>
                    <a:pt x="429" y="368"/>
                  </a:cubicBezTo>
                  <a:cubicBezTo>
                    <a:pt x="484" y="308"/>
                    <a:pt x="567" y="275"/>
                    <a:pt x="652" y="275"/>
                  </a:cubicBezTo>
                  <a:close/>
                  <a:moveTo>
                    <a:pt x="658" y="1"/>
                  </a:moveTo>
                  <a:cubicBezTo>
                    <a:pt x="505" y="1"/>
                    <a:pt x="350" y="55"/>
                    <a:pt x="239" y="166"/>
                  </a:cubicBezTo>
                  <a:cubicBezTo>
                    <a:pt x="24" y="380"/>
                    <a:pt x="1" y="773"/>
                    <a:pt x="239" y="1000"/>
                  </a:cubicBezTo>
                  <a:cubicBezTo>
                    <a:pt x="358" y="1119"/>
                    <a:pt x="513" y="1178"/>
                    <a:pt x="655" y="1178"/>
                  </a:cubicBezTo>
                  <a:cubicBezTo>
                    <a:pt x="810" y="1178"/>
                    <a:pt x="965" y="1119"/>
                    <a:pt x="1072" y="1000"/>
                  </a:cubicBezTo>
                  <a:cubicBezTo>
                    <a:pt x="1298" y="773"/>
                    <a:pt x="1298" y="404"/>
                    <a:pt x="1072" y="166"/>
                  </a:cubicBezTo>
                  <a:cubicBezTo>
                    <a:pt x="970" y="57"/>
                    <a:pt x="815" y="1"/>
                    <a:pt x="6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20;p42">
              <a:extLst>
                <a:ext uri="{FF2B5EF4-FFF2-40B4-BE49-F238E27FC236}">
                  <a16:creationId xmlns:a16="http://schemas.microsoft.com/office/drawing/2014/main" id="{6D4456F6-75F0-2B61-006F-24F949E9C413}"/>
                </a:ext>
              </a:extLst>
            </p:cNvPr>
            <p:cNvSpPr/>
            <p:nvPr/>
          </p:nvSpPr>
          <p:spPr>
            <a:xfrm>
              <a:off x="3090735" y="4194405"/>
              <a:ext cx="45101" cy="45130"/>
            </a:xfrm>
            <a:custGeom>
              <a:avLst/>
              <a:gdLst/>
              <a:ahLst/>
              <a:cxnLst/>
              <a:rect l="l" t="t" r="r" b="b"/>
              <a:pathLst>
                <a:path w="1536" h="1537" extrusionOk="0">
                  <a:moveTo>
                    <a:pt x="762" y="1"/>
                  </a:moveTo>
                  <a:cubicBezTo>
                    <a:pt x="345" y="1"/>
                    <a:pt x="0" y="346"/>
                    <a:pt x="0" y="775"/>
                  </a:cubicBezTo>
                  <a:cubicBezTo>
                    <a:pt x="0" y="823"/>
                    <a:pt x="0" y="870"/>
                    <a:pt x="12" y="930"/>
                  </a:cubicBezTo>
                  <a:cubicBezTo>
                    <a:pt x="22" y="988"/>
                    <a:pt x="72" y="1031"/>
                    <a:pt x="129" y="1031"/>
                  </a:cubicBezTo>
                  <a:cubicBezTo>
                    <a:pt x="141" y="1031"/>
                    <a:pt x="154" y="1029"/>
                    <a:pt x="167" y="1025"/>
                  </a:cubicBezTo>
                  <a:cubicBezTo>
                    <a:pt x="250" y="1013"/>
                    <a:pt x="298" y="942"/>
                    <a:pt x="274" y="870"/>
                  </a:cubicBezTo>
                  <a:cubicBezTo>
                    <a:pt x="274" y="834"/>
                    <a:pt x="262" y="799"/>
                    <a:pt x="262" y="763"/>
                  </a:cubicBezTo>
                  <a:cubicBezTo>
                    <a:pt x="262" y="489"/>
                    <a:pt x="488" y="275"/>
                    <a:pt x="762" y="275"/>
                  </a:cubicBezTo>
                  <a:cubicBezTo>
                    <a:pt x="1036" y="275"/>
                    <a:pt x="1262" y="489"/>
                    <a:pt x="1262" y="763"/>
                  </a:cubicBezTo>
                  <a:cubicBezTo>
                    <a:pt x="1262" y="1049"/>
                    <a:pt x="1036" y="1263"/>
                    <a:pt x="762" y="1263"/>
                  </a:cubicBezTo>
                  <a:cubicBezTo>
                    <a:pt x="702" y="1263"/>
                    <a:pt x="655" y="1251"/>
                    <a:pt x="595" y="1239"/>
                  </a:cubicBezTo>
                  <a:cubicBezTo>
                    <a:pt x="580" y="1234"/>
                    <a:pt x="565" y="1232"/>
                    <a:pt x="550" y="1232"/>
                  </a:cubicBezTo>
                  <a:cubicBezTo>
                    <a:pt x="492" y="1232"/>
                    <a:pt x="436" y="1266"/>
                    <a:pt x="417" y="1323"/>
                  </a:cubicBezTo>
                  <a:cubicBezTo>
                    <a:pt x="393" y="1382"/>
                    <a:pt x="429" y="1465"/>
                    <a:pt x="500" y="1489"/>
                  </a:cubicBezTo>
                  <a:cubicBezTo>
                    <a:pt x="583" y="1525"/>
                    <a:pt x="679" y="1537"/>
                    <a:pt x="762" y="1537"/>
                  </a:cubicBezTo>
                  <a:cubicBezTo>
                    <a:pt x="1191" y="1537"/>
                    <a:pt x="1536" y="1192"/>
                    <a:pt x="1536" y="775"/>
                  </a:cubicBezTo>
                  <a:cubicBezTo>
                    <a:pt x="1536" y="346"/>
                    <a:pt x="1191" y="1"/>
                    <a:pt x="7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21;p42">
              <a:extLst>
                <a:ext uri="{FF2B5EF4-FFF2-40B4-BE49-F238E27FC236}">
                  <a16:creationId xmlns:a16="http://schemas.microsoft.com/office/drawing/2014/main" id="{DB88AB98-7360-9223-CC4A-4035BB85433E}"/>
                </a:ext>
              </a:extLst>
            </p:cNvPr>
            <p:cNvSpPr/>
            <p:nvPr/>
          </p:nvSpPr>
          <p:spPr>
            <a:xfrm>
              <a:off x="3058201" y="4237421"/>
              <a:ext cx="27307" cy="27307"/>
            </a:xfrm>
            <a:custGeom>
              <a:avLst/>
              <a:gdLst/>
              <a:ahLst/>
              <a:cxnLst/>
              <a:rect l="l" t="t" r="r" b="b"/>
              <a:pathLst>
                <a:path w="930" h="930" extrusionOk="0">
                  <a:moveTo>
                    <a:pt x="465" y="274"/>
                  </a:moveTo>
                  <a:cubicBezTo>
                    <a:pt x="560" y="274"/>
                    <a:pt x="656" y="358"/>
                    <a:pt x="656" y="465"/>
                  </a:cubicBezTo>
                  <a:cubicBezTo>
                    <a:pt x="656" y="572"/>
                    <a:pt x="572" y="655"/>
                    <a:pt x="465" y="655"/>
                  </a:cubicBezTo>
                  <a:cubicBezTo>
                    <a:pt x="358" y="655"/>
                    <a:pt x="275" y="572"/>
                    <a:pt x="275" y="465"/>
                  </a:cubicBezTo>
                  <a:cubicBezTo>
                    <a:pt x="275" y="358"/>
                    <a:pt x="358" y="274"/>
                    <a:pt x="465" y="274"/>
                  </a:cubicBezTo>
                  <a:close/>
                  <a:moveTo>
                    <a:pt x="465" y="0"/>
                  </a:moveTo>
                  <a:cubicBezTo>
                    <a:pt x="203" y="0"/>
                    <a:pt x="1" y="215"/>
                    <a:pt x="1" y="465"/>
                  </a:cubicBezTo>
                  <a:cubicBezTo>
                    <a:pt x="1" y="727"/>
                    <a:pt x="203" y="929"/>
                    <a:pt x="465" y="929"/>
                  </a:cubicBezTo>
                  <a:cubicBezTo>
                    <a:pt x="715" y="929"/>
                    <a:pt x="929" y="727"/>
                    <a:pt x="929" y="465"/>
                  </a:cubicBezTo>
                  <a:cubicBezTo>
                    <a:pt x="929" y="215"/>
                    <a:pt x="71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22;p42">
              <a:extLst>
                <a:ext uri="{FF2B5EF4-FFF2-40B4-BE49-F238E27FC236}">
                  <a16:creationId xmlns:a16="http://schemas.microsoft.com/office/drawing/2014/main" id="{0054D1CC-A037-EDD7-CE21-37DEB671B78D}"/>
                </a:ext>
              </a:extLst>
            </p:cNvPr>
            <p:cNvSpPr/>
            <p:nvPr/>
          </p:nvSpPr>
          <p:spPr>
            <a:xfrm>
              <a:off x="3105063" y="4249313"/>
              <a:ext cx="34971" cy="34706"/>
            </a:xfrm>
            <a:custGeom>
              <a:avLst/>
              <a:gdLst/>
              <a:ahLst/>
              <a:cxnLst/>
              <a:rect l="l" t="t" r="r" b="b"/>
              <a:pathLst>
                <a:path w="1191" h="1182" extrusionOk="0">
                  <a:moveTo>
                    <a:pt x="584" y="0"/>
                  </a:moveTo>
                  <a:cubicBezTo>
                    <a:pt x="262" y="0"/>
                    <a:pt x="0" y="262"/>
                    <a:pt x="0" y="584"/>
                  </a:cubicBezTo>
                  <a:cubicBezTo>
                    <a:pt x="0" y="899"/>
                    <a:pt x="266" y="1182"/>
                    <a:pt x="587" y="1182"/>
                  </a:cubicBezTo>
                  <a:cubicBezTo>
                    <a:pt x="605" y="1182"/>
                    <a:pt x="624" y="1181"/>
                    <a:pt x="643" y="1179"/>
                  </a:cubicBezTo>
                  <a:cubicBezTo>
                    <a:pt x="726" y="1167"/>
                    <a:pt x="774" y="1096"/>
                    <a:pt x="774" y="1024"/>
                  </a:cubicBezTo>
                  <a:cubicBezTo>
                    <a:pt x="763" y="959"/>
                    <a:pt x="703" y="904"/>
                    <a:pt x="638" y="904"/>
                  </a:cubicBezTo>
                  <a:cubicBezTo>
                    <a:pt x="632" y="904"/>
                    <a:pt x="625" y="904"/>
                    <a:pt x="619" y="905"/>
                  </a:cubicBezTo>
                  <a:cubicBezTo>
                    <a:pt x="608" y="907"/>
                    <a:pt x="596" y="908"/>
                    <a:pt x="585" y="908"/>
                  </a:cubicBezTo>
                  <a:cubicBezTo>
                    <a:pt x="427" y="908"/>
                    <a:pt x="263" y="761"/>
                    <a:pt x="274" y="584"/>
                  </a:cubicBezTo>
                  <a:cubicBezTo>
                    <a:pt x="274" y="417"/>
                    <a:pt x="417" y="274"/>
                    <a:pt x="584" y="274"/>
                  </a:cubicBezTo>
                  <a:cubicBezTo>
                    <a:pt x="750" y="274"/>
                    <a:pt x="905" y="417"/>
                    <a:pt x="905" y="596"/>
                  </a:cubicBezTo>
                  <a:cubicBezTo>
                    <a:pt x="905" y="679"/>
                    <a:pt x="965" y="738"/>
                    <a:pt x="1036" y="738"/>
                  </a:cubicBezTo>
                  <a:cubicBezTo>
                    <a:pt x="1042" y="739"/>
                    <a:pt x="1048" y="740"/>
                    <a:pt x="1054" y="740"/>
                  </a:cubicBezTo>
                  <a:cubicBezTo>
                    <a:pt x="1117" y="740"/>
                    <a:pt x="1168" y="684"/>
                    <a:pt x="1179" y="607"/>
                  </a:cubicBezTo>
                  <a:cubicBezTo>
                    <a:pt x="1191" y="286"/>
                    <a:pt x="917" y="0"/>
                    <a:pt x="5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23;p42">
              <a:extLst>
                <a:ext uri="{FF2B5EF4-FFF2-40B4-BE49-F238E27FC236}">
                  <a16:creationId xmlns:a16="http://schemas.microsoft.com/office/drawing/2014/main" id="{136B5FD6-6430-D121-A4E6-FFF6132F39F5}"/>
                </a:ext>
              </a:extLst>
            </p:cNvPr>
            <p:cNvSpPr/>
            <p:nvPr/>
          </p:nvSpPr>
          <p:spPr>
            <a:xfrm>
              <a:off x="3148050" y="4217484"/>
              <a:ext cx="32181" cy="31858"/>
            </a:xfrm>
            <a:custGeom>
              <a:avLst/>
              <a:gdLst/>
              <a:ahLst/>
              <a:cxnLst/>
              <a:rect l="l" t="t" r="r" b="b"/>
              <a:pathLst>
                <a:path w="1096" h="1085" extrusionOk="0">
                  <a:moveTo>
                    <a:pt x="548" y="275"/>
                  </a:moveTo>
                  <a:cubicBezTo>
                    <a:pt x="703" y="275"/>
                    <a:pt x="822" y="394"/>
                    <a:pt x="822" y="537"/>
                  </a:cubicBezTo>
                  <a:cubicBezTo>
                    <a:pt x="822" y="691"/>
                    <a:pt x="691" y="810"/>
                    <a:pt x="548" y="810"/>
                  </a:cubicBezTo>
                  <a:cubicBezTo>
                    <a:pt x="394" y="810"/>
                    <a:pt x="274" y="691"/>
                    <a:pt x="274" y="537"/>
                  </a:cubicBezTo>
                  <a:cubicBezTo>
                    <a:pt x="274" y="394"/>
                    <a:pt x="394" y="275"/>
                    <a:pt x="548" y="275"/>
                  </a:cubicBezTo>
                  <a:close/>
                  <a:moveTo>
                    <a:pt x="548" y="1"/>
                  </a:moveTo>
                  <a:cubicBezTo>
                    <a:pt x="251" y="1"/>
                    <a:pt x="1" y="239"/>
                    <a:pt x="1" y="537"/>
                  </a:cubicBezTo>
                  <a:cubicBezTo>
                    <a:pt x="1" y="846"/>
                    <a:pt x="251" y="1084"/>
                    <a:pt x="548" y="1084"/>
                  </a:cubicBezTo>
                  <a:cubicBezTo>
                    <a:pt x="846" y="1084"/>
                    <a:pt x="1096" y="846"/>
                    <a:pt x="1096" y="537"/>
                  </a:cubicBezTo>
                  <a:cubicBezTo>
                    <a:pt x="1096" y="239"/>
                    <a:pt x="846" y="1"/>
                    <a:pt x="5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24;p42">
              <a:extLst>
                <a:ext uri="{FF2B5EF4-FFF2-40B4-BE49-F238E27FC236}">
                  <a16:creationId xmlns:a16="http://schemas.microsoft.com/office/drawing/2014/main" id="{4D24654B-3C58-D202-2C19-3C51084DEC9C}"/>
                </a:ext>
              </a:extLst>
            </p:cNvPr>
            <p:cNvSpPr/>
            <p:nvPr/>
          </p:nvSpPr>
          <p:spPr>
            <a:xfrm>
              <a:off x="3048071" y="4186742"/>
              <a:ext cx="31829" cy="31829"/>
            </a:xfrm>
            <a:custGeom>
              <a:avLst/>
              <a:gdLst/>
              <a:ahLst/>
              <a:cxnLst/>
              <a:rect l="l" t="t" r="r" b="b"/>
              <a:pathLst>
                <a:path w="1084" h="1084" extrusionOk="0">
                  <a:moveTo>
                    <a:pt x="548" y="274"/>
                  </a:moveTo>
                  <a:cubicBezTo>
                    <a:pt x="691" y="274"/>
                    <a:pt x="822" y="393"/>
                    <a:pt x="822" y="548"/>
                  </a:cubicBezTo>
                  <a:cubicBezTo>
                    <a:pt x="822" y="691"/>
                    <a:pt x="691" y="810"/>
                    <a:pt x="548" y="810"/>
                  </a:cubicBezTo>
                  <a:cubicBezTo>
                    <a:pt x="393" y="810"/>
                    <a:pt x="274" y="691"/>
                    <a:pt x="274" y="548"/>
                  </a:cubicBezTo>
                  <a:cubicBezTo>
                    <a:pt x="274" y="393"/>
                    <a:pt x="393" y="274"/>
                    <a:pt x="548" y="274"/>
                  </a:cubicBezTo>
                  <a:close/>
                  <a:moveTo>
                    <a:pt x="548" y="0"/>
                  </a:moveTo>
                  <a:cubicBezTo>
                    <a:pt x="239" y="0"/>
                    <a:pt x="0" y="238"/>
                    <a:pt x="0" y="548"/>
                  </a:cubicBezTo>
                  <a:cubicBezTo>
                    <a:pt x="0" y="845"/>
                    <a:pt x="250" y="1084"/>
                    <a:pt x="548" y="1084"/>
                  </a:cubicBezTo>
                  <a:cubicBezTo>
                    <a:pt x="846" y="1084"/>
                    <a:pt x="1084" y="845"/>
                    <a:pt x="1084" y="548"/>
                  </a:cubicBezTo>
                  <a:cubicBezTo>
                    <a:pt x="1084" y="238"/>
                    <a:pt x="846" y="0"/>
                    <a:pt x="5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pic>
        <p:nvPicPr>
          <p:cNvPr id="2" name="Google Shape;2817;p90">
            <a:extLst>
              <a:ext uri="{FF2B5EF4-FFF2-40B4-BE49-F238E27FC236}">
                <a16:creationId xmlns:a16="http://schemas.microsoft.com/office/drawing/2014/main" id="{2D691838-940B-F6EA-8701-D195739569BC}"/>
              </a:ext>
            </a:extLst>
          </p:cNvPr>
          <p:cNvPicPr/>
          <p:nvPr/>
        </p:nvPicPr>
        <p:blipFill>
          <a:blip r:embed="rId3"/>
          <a:stretch/>
        </p:blipFill>
        <p:spPr>
          <a:xfrm>
            <a:off x="3153103" y="859810"/>
            <a:ext cx="2820394" cy="3729815"/>
          </a:xfrm>
          <a:prstGeom prst="rect">
            <a:avLst/>
          </a:prstGeom>
          <a:noFill/>
          <a:ln w="0">
            <a:noFill/>
          </a:ln>
        </p:spPr>
      </p:pic>
      <p:sp>
        <p:nvSpPr>
          <p:cNvPr id="917" name="Google Shape;917;p23"/>
          <p:cNvSpPr txBox="1">
            <a:spLocks noGrp="1"/>
          </p:cNvSpPr>
          <p:nvPr>
            <p:ph type="title"/>
          </p:nvPr>
        </p:nvSpPr>
        <p:spPr>
          <a:xfrm>
            <a:off x="457200" y="334732"/>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600" b="1" dirty="0">
                <a:solidFill>
                  <a:schemeClr val="tx2">
                    <a:lumMod val="50000"/>
                  </a:schemeClr>
                </a:solidFill>
                <a:latin typeface="Times New Roman" panose="02020603050405020304" pitchFamily="18" charset="0"/>
                <a:cs typeface="Times New Roman" panose="02020603050405020304" pitchFamily="18" charset="0"/>
              </a:rPr>
              <a:t>Εισαγωγή</a:t>
            </a:r>
            <a:endParaRPr sz="26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18" name="Google Shape;918;p23"/>
          <p:cNvSpPr/>
          <p:nvPr/>
        </p:nvSpPr>
        <p:spPr>
          <a:xfrm>
            <a:off x="5903571" y="1515212"/>
            <a:ext cx="513760" cy="2418495"/>
          </a:xfrm>
          <a:custGeom>
            <a:avLst/>
            <a:gdLst/>
            <a:ahLst/>
            <a:cxnLst/>
            <a:rect l="l" t="t" r="r" b="b"/>
            <a:pathLst>
              <a:path w="2653" h="12489" fill="none" extrusionOk="0">
                <a:moveTo>
                  <a:pt x="0" y="1"/>
                </a:moveTo>
                <a:cubicBezTo>
                  <a:pt x="1642" y="1688"/>
                  <a:pt x="2653" y="3991"/>
                  <a:pt x="2653" y="6531"/>
                </a:cubicBezTo>
                <a:cubicBezTo>
                  <a:pt x="2653" y="8794"/>
                  <a:pt x="1850" y="10870"/>
                  <a:pt x="514" y="12488"/>
                </a:cubicBezTo>
              </a:path>
            </a:pathLst>
          </a:custGeom>
          <a:noFill/>
          <a:ln w="19050" cap="rnd" cmpd="sng">
            <a:solidFill>
              <a:schemeClr val="accent4"/>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p:nvPr/>
        </p:nvSpPr>
        <p:spPr>
          <a:xfrm>
            <a:off x="2758359" y="1586981"/>
            <a:ext cx="485487" cy="2467295"/>
          </a:xfrm>
          <a:custGeom>
            <a:avLst/>
            <a:gdLst/>
            <a:ahLst/>
            <a:cxnLst/>
            <a:rect l="l" t="t" r="r" b="b"/>
            <a:pathLst>
              <a:path w="2507" h="12741" fill="none" extrusionOk="0">
                <a:moveTo>
                  <a:pt x="2506" y="12741"/>
                </a:moveTo>
                <a:cubicBezTo>
                  <a:pt x="951" y="11070"/>
                  <a:pt x="0" y="8828"/>
                  <a:pt x="0" y="6365"/>
                </a:cubicBezTo>
                <a:cubicBezTo>
                  <a:pt x="0" y="3908"/>
                  <a:pt x="947" y="1672"/>
                  <a:pt x="2495" y="1"/>
                </a:cubicBezTo>
              </a:path>
            </a:pathLst>
          </a:custGeom>
          <a:noFill/>
          <a:ln w="19050" cap="rnd"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3"/>
          <p:cNvSpPr txBox="1"/>
          <p:nvPr/>
        </p:nvSpPr>
        <p:spPr>
          <a:xfrm>
            <a:off x="6880486" y="969100"/>
            <a:ext cx="1732858" cy="1129816"/>
          </a:xfrm>
          <a:prstGeom prst="rect">
            <a:avLst/>
          </a:prstGeom>
          <a:noFill/>
          <a:ln>
            <a:noFill/>
          </a:ln>
        </p:spPr>
        <p:txBody>
          <a:bodyPr spcFirstLastPara="1" wrap="square" lIns="91425" tIns="91425" rIns="91425" bIns="91425" anchor="ctr" anchorCtr="0">
            <a:noAutofit/>
          </a:bodyPr>
          <a:lstStyle/>
          <a:p>
            <a:pPr lvl="0"/>
            <a:r>
              <a:rPr lang="en-US" sz="1200" dirty="0">
                <a:latin typeface="Times New Roman" panose="02020603050405020304" pitchFamily="18" charset="0"/>
                <a:cs typeface="Times New Roman" panose="02020603050405020304" pitchFamily="18" charset="0"/>
              </a:rPr>
              <a:t>Κα</a:t>
            </a:r>
            <a:r>
              <a:rPr lang="en-US" sz="1200" dirty="0" err="1">
                <a:latin typeface="Times New Roman" panose="02020603050405020304" pitchFamily="18" charset="0"/>
                <a:cs typeface="Times New Roman" panose="02020603050405020304" pitchFamily="18" charset="0"/>
              </a:rPr>
              <a:t>ινοτόμες</a:t>
            </a:r>
            <a:r>
              <a:rPr lang="el-GR"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στρ</a:t>
            </a:r>
            <a:r>
              <a:rPr lang="en-US" sz="1200" dirty="0">
                <a:latin typeface="Times New Roman" panose="02020603050405020304" pitchFamily="18" charset="0"/>
                <a:cs typeface="Times New Roman" panose="02020603050405020304" pitchFamily="18" charset="0"/>
              </a:rPr>
              <a:t>ατηγικές ενίσχυση</a:t>
            </a:r>
            <a:r>
              <a:rPr lang="el-GR" sz="1200" dirty="0">
                <a:latin typeface="Times New Roman" panose="02020603050405020304" pitchFamily="18" charset="0"/>
                <a:cs typeface="Times New Roman" panose="02020603050405020304" pitchFamily="18" charset="0"/>
              </a:rPr>
              <a:t>ς</a:t>
            </a:r>
            <a:r>
              <a:rPr lang="en-US" sz="1200" dirty="0">
                <a:latin typeface="Times New Roman" panose="02020603050405020304" pitchFamily="18" charset="0"/>
                <a:cs typeface="Times New Roman" panose="02020603050405020304" pitchFamily="18" charset="0"/>
              </a:rPr>
              <a:t> της γνώσης, πρόθεσης και αποδοχής </a:t>
            </a:r>
            <a:r>
              <a:rPr lang="en-US" sz="1200" dirty="0" err="1">
                <a:latin typeface="Times New Roman" panose="02020603050405020304" pitchFamily="18" charset="0"/>
                <a:cs typeface="Times New Roman" panose="02020603050405020304" pitchFamily="18" charset="0"/>
              </a:rPr>
              <a:t>του</a:t>
            </a:r>
            <a:r>
              <a:rPr lang="en-US" sz="1200" dirty="0">
                <a:latin typeface="Times New Roman" panose="02020603050405020304" pitchFamily="18" charset="0"/>
                <a:cs typeface="Times New Roman" panose="02020603050405020304" pitchFamily="18" charset="0"/>
              </a:rPr>
              <a:t> HPV </a:t>
            </a:r>
            <a:r>
              <a:rPr lang="en-US" sz="1200" dirty="0" err="1">
                <a:latin typeface="Times New Roman" panose="02020603050405020304" pitchFamily="18" charset="0"/>
                <a:cs typeface="Times New Roman" panose="02020603050405020304" pitchFamily="18" charset="0"/>
              </a:rPr>
              <a:t>εμ</a:t>
            </a:r>
            <a:r>
              <a:rPr lang="en-US" sz="1200" dirty="0">
                <a:latin typeface="Times New Roman" panose="02020603050405020304" pitchFamily="18" charset="0"/>
                <a:cs typeface="Times New Roman" panose="02020603050405020304" pitchFamily="18" charset="0"/>
              </a:rPr>
              <a:t>βολιασμού</a:t>
            </a:r>
            <a:r>
              <a:rPr lang="el-GR" sz="1200" dirty="0">
                <a:latin typeface="Times New Roman" panose="02020603050405020304" pitchFamily="18" charset="0"/>
                <a:cs typeface="Times New Roman" panose="02020603050405020304" pitchFamily="18" charset="0"/>
              </a:rPr>
              <a:t>.</a:t>
            </a:r>
            <a:endParaRPr sz="1200" dirty="0">
              <a:latin typeface="Times New Roman" panose="02020603050405020304" pitchFamily="18" charset="0"/>
              <a:cs typeface="Times New Roman" panose="02020603050405020304" pitchFamily="18" charset="0"/>
              <a:sym typeface="Roboto"/>
            </a:endParaRPr>
          </a:p>
        </p:txBody>
      </p:sp>
      <p:sp>
        <p:nvSpPr>
          <p:cNvPr id="926" name="Google Shape;926;p23"/>
          <p:cNvSpPr txBox="1"/>
          <p:nvPr/>
        </p:nvSpPr>
        <p:spPr>
          <a:xfrm>
            <a:off x="6885496" y="3582785"/>
            <a:ext cx="1928760" cy="469695"/>
          </a:xfrm>
          <a:prstGeom prst="rect">
            <a:avLst/>
          </a:prstGeom>
          <a:noFill/>
          <a:ln>
            <a:noFill/>
          </a:ln>
        </p:spPr>
        <p:txBody>
          <a:bodyPr spcFirstLastPara="1" wrap="square" lIns="91425" tIns="91425" rIns="91425" bIns="91425" anchor="ctr" anchorCtr="0">
            <a:noAutofit/>
          </a:bodyPr>
          <a:lstStyle/>
          <a:p>
            <a:r>
              <a:rPr lang="el-GR" sz="1200" dirty="0">
                <a:latin typeface="Times New Roman" panose="02020603050405020304" pitchFamily="18" charset="0"/>
                <a:cs typeface="Times New Roman" panose="02020603050405020304" pitchFamily="18" charset="0"/>
              </a:rPr>
              <a:t>Π</a:t>
            </a:r>
            <a:r>
              <a:rPr lang="en-US" sz="1200" dirty="0">
                <a:latin typeface="Times New Roman" panose="02020603050405020304" pitchFamily="18" charset="0"/>
                <a:cs typeface="Times New Roman" panose="02020603050405020304" pitchFamily="18" charset="0"/>
              </a:rPr>
              <a:t>α</a:t>
            </a:r>
            <a:r>
              <a:rPr lang="en-US" sz="1200" dirty="0" err="1">
                <a:latin typeface="Times New Roman" panose="02020603050405020304" pitchFamily="18" charset="0"/>
                <a:cs typeface="Times New Roman" panose="02020603050405020304" pitchFamily="18" charset="0"/>
              </a:rPr>
              <a:t>ιχνίδι</a:t>
            </a:r>
            <a:r>
              <a:rPr lang="en-US" sz="1200" dirty="0">
                <a:latin typeface="Times New Roman" panose="02020603050405020304" pitchFamily="18" charset="0"/>
                <a:cs typeface="Times New Roman" panose="02020603050405020304" pitchFamily="18" charset="0"/>
              </a:rPr>
              <a:t>α σοβαρού σκοπού υποσχόμεν</a:t>
            </a:r>
            <a:r>
              <a:rPr lang="el-GR" sz="1200" dirty="0">
                <a:latin typeface="Times New Roman" panose="02020603050405020304" pitchFamily="18" charset="0"/>
                <a:cs typeface="Times New Roman" panose="02020603050405020304" pitchFamily="18" charset="0"/>
              </a:rPr>
              <a:t>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εργ</a:t>
            </a:r>
            <a:r>
              <a:rPr lang="en-US" sz="1200" dirty="0">
                <a:latin typeface="Times New Roman" panose="02020603050405020304" pitchFamily="18" charset="0"/>
                <a:cs typeface="Times New Roman" panose="02020603050405020304" pitchFamily="18" charset="0"/>
              </a:rPr>
              <a:t>αλεί</a:t>
            </a:r>
            <a:r>
              <a:rPr lang="el-GR" sz="1200" dirty="0">
                <a:latin typeface="Times New Roman" panose="02020603050405020304" pitchFamily="18" charset="0"/>
                <a:cs typeface="Times New Roman" panose="02020603050405020304" pitchFamily="18" charset="0"/>
              </a:rPr>
              <a:t>α</a:t>
            </a:r>
            <a:r>
              <a:rPr lang="en-US" sz="1200" dirty="0">
                <a:latin typeface="Times New Roman" panose="02020603050405020304" pitchFamily="18" charset="0"/>
                <a:cs typeface="Times New Roman" panose="02020603050405020304" pitchFamily="18" charset="0"/>
              </a:rPr>
              <a:t> για διαδραστικές, ελκυστικές και</a:t>
            </a:r>
            <a:r>
              <a:rPr lang="el-GR" sz="1200" dirty="0">
                <a:latin typeface="Times New Roman" panose="02020603050405020304" pitchFamily="18" charset="0"/>
                <a:cs typeface="Times New Roman" panose="02020603050405020304" pitchFamily="18" charset="0"/>
              </a:rPr>
              <a:t> μεγάλης κλίμακας </a:t>
            </a:r>
            <a:r>
              <a:rPr lang="en-US" sz="1200" dirty="0">
                <a:latin typeface="Times New Roman" panose="02020603050405020304" pitchFamily="18" charset="0"/>
                <a:cs typeface="Times New Roman" panose="02020603050405020304" pitchFamily="18" charset="0"/>
              </a:rPr>
              <a:t>πα</a:t>
            </a:r>
            <a:r>
              <a:rPr lang="en-US" sz="1200" dirty="0" err="1">
                <a:latin typeface="Times New Roman" panose="02020603050405020304" pitchFamily="18" charset="0"/>
                <a:cs typeface="Times New Roman" panose="02020603050405020304" pitchFamily="18" charset="0"/>
              </a:rPr>
              <a:t>ρεμ</a:t>
            </a:r>
            <a:r>
              <a:rPr lang="en-US" sz="1200" dirty="0">
                <a:latin typeface="Times New Roman" panose="02020603050405020304" pitchFamily="18" charset="0"/>
                <a:cs typeface="Times New Roman" panose="02020603050405020304" pitchFamily="18" charset="0"/>
              </a:rPr>
              <a:t>βάσεις</a:t>
            </a:r>
            <a:r>
              <a:rPr lang="el-GR" sz="1200" dirty="0">
                <a:latin typeface="Times New Roman" panose="02020603050405020304" pitchFamily="18" charset="0"/>
                <a:cs typeface="Times New Roman" panose="02020603050405020304" pitchFamily="18" charset="0"/>
              </a:rPr>
              <a:t> δημόσιας υγείας </a:t>
            </a:r>
            <a:r>
              <a:rPr lang="en-US" sz="1200" dirty="0">
                <a:latin typeface="Times New Roman" panose="02020603050405020304" pitchFamily="18" charset="0"/>
                <a:cs typeface="Times New Roman" panose="02020603050405020304" pitchFamily="18" charset="0"/>
              </a:rPr>
              <a:t>- HPV</a:t>
            </a:r>
            <a:r>
              <a:rPr lang="el-GR" sz="1200" dirty="0">
                <a:latin typeface="Times New Roman" panose="02020603050405020304" pitchFamily="18" charset="0"/>
                <a:cs typeface="Times New Roman" panose="02020603050405020304" pitchFamily="18" charset="0"/>
              </a:rPr>
              <a:t> εμβολιασμός.</a:t>
            </a:r>
            <a:endParaRPr sz="1200" dirty="0">
              <a:latin typeface="Times New Roman" panose="02020603050405020304" pitchFamily="18" charset="0"/>
              <a:cs typeface="Times New Roman" panose="02020603050405020304" pitchFamily="18" charset="0"/>
              <a:sym typeface="Roboto"/>
            </a:endParaRPr>
          </a:p>
        </p:txBody>
      </p:sp>
      <p:sp>
        <p:nvSpPr>
          <p:cNvPr id="927" name="Google Shape;927;p23"/>
          <p:cNvSpPr txBox="1"/>
          <p:nvPr/>
        </p:nvSpPr>
        <p:spPr>
          <a:xfrm>
            <a:off x="230065" y="919553"/>
            <a:ext cx="1981648" cy="1521372"/>
          </a:xfrm>
          <a:prstGeom prst="rect">
            <a:avLst/>
          </a:prstGeom>
          <a:noFill/>
          <a:ln>
            <a:noFill/>
          </a:ln>
        </p:spPr>
        <p:txBody>
          <a:bodyPr spcFirstLastPara="1" wrap="square" lIns="91425" tIns="91425" rIns="91425" bIns="91425" anchor="ctr" anchorCtr="0">
            <a:noAutofit/>
          </a:bodyPr>
          <a:lstStyle/>
          <a:p>
            <a:pPr lvl="0" algn="r"/>
            <a:r>
              <a:rPr lang="en-US" sz="1200" dirty="0">
                <a:latin typeface="Times New Roman" panose="02020603050405020304" pitchFamily="18" charset="0"/>
                <a:cs typeface="Times New Roman" panose="02020603050405020304" pitchFamily="18" charset="0"/>
              </a:rPr>
              <a:t>2006:</a:t>
            </a:r>
            <a:r>
              <a:rPr lang="el-GR" sz="6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εμβόλια </a:t>
            </a:r>
            <a:r>
              <a:rPr lang="en-US" sz="1200" dirty="0">
                <a:latin typeface="Times New Roman" panose="02020603050405020304" pitchFamily="18" charset="0"/>
                <a:cs typeface="Times New Roman" panose="02020603050405020304" pitchFamily="18" charset="0"/>
              </a:rPr>
              <a:t>κα</a:t>
            </a:r>
            <a:r>
              <a:rPr lang="en-US" sz="1200" dirty="0" err="1">
                <a:latin typeface="Times New Roman" panose="02020603050405020304" pitchFamily="18" charset="0"/>
                <a:cs typeface="Times New Roman" panose="02020603050405020304" pitchFamily="18" charset="0"/>
              </a:rPr>
              <a:t>τά</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του</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HPV - βασικό</a:t>
            </a:r>
            <a:r>
              <a:rPr lang="el-GR" sz="1200" dirty="0">
                <a:latin typeface="Times New Roman" panose="02020603050405020304" pitchFamily="18" charset="0"/>
                <a:cs typeface="Times New Roman" panose="02020603050405020304" pitchFamily="18" charset="0"/>
              </a:rPr>
              <a:t>ς</a:t>
            </a:r>
            <a:r>
              <a:rPr lang="en-US" sz="1200" dirty="0">
                <a:latin typeface="Times New Roman" panose="02020603050405020304" pitchFamily="18" charset="0"/>
                <a:cs typeface="Times New Roman" panose="02020603050405020304" pitchFamily="18" charset="0"/>
              </a:rPr>
              <a:t> π</a:t>
            </a:r>
            <a:r>
              <a:rPr lang="en-US" sz="1200" dirty="0" err="1">
                <a:latin typeface="Times New Roman" panose="02020603050405020304" pitchFamily="18" charset="0"/>
                <a:cs typeface="Times New Roman" panose="02020603050405020304" pitchFamily="18" charset="0"/>
              </a:rPr>
              <a:t>υλών</a:t>
            </a:r>
            <a:r>
              <a:rPr lang="en-US" sz="1200" dirty="0">
                <a:latin typeface="Times New Roman" panose="02020603050405020304" pitchFamily="18" charset="0"/>
                <a:cs typeface="Times New Roman" panose="02020603050405020304" pitchFamily="18" charset="0"/>
              </a:rPr>
              <a:t>α</a:t>
            </a:r>
            <a:r>
              <a:rPr lang="el-GR" sz="1200" dirty="0">
                <a:latin typeface="Times New Roman" panose="02020603050405020304" pitchFamily="18" charset="0"/>
                <a:cs typeface="Times New Roman" panose="02020603050405020304" pitchFamily="18" charset="0"/>
              </a:rPr>
              <a:t>ς</a:t>
            </a:r>
            <a:r>
              <a:rPr lang="en-US" sz="1200" dirty="0">
                <a:latin typeface="Times New Roman" panose="02020603050405020304" pitchFamily="18" charset="0"/>
                <a:cs typeface="Times New Roman" panose="02020603050405020304" pitchFamily="18" charset="0"/>
              </a:rPr>
              <a:t> π</a:t>
            </a:r>
            <a:r>
              <a:rPr lang="en-US" sz="1200" dirty="0" err="1">
                <a:latin typeface="Times New Roman" panose="02020603050405020304" pitchFamily="18" charset="0"/>
                <a:cs typeface="Times New Roman" panose="02020603050405020304" pitchFamily="18" charset="0"/>
              </a:rPr>
              <a:t>ρόληψης</a:t>
            </a:r>
            <a:r>
              <a:rPr lang="en-US" sz="1200" dirty="0">
                <a:latin typeface="Times New Roman" panose="02020603050405020304" pitchFamily="18" charset="0"/>
                <a:cs typeface="Times New Roman" panose="02020603050405020304" pitchFamily="18" charset="0"/>
              </a:rPr>
              <a:t> καρκίνου του τραχήλου της μήτρας</a:t>
            </a:r>
            <a:r>
              <a:rPr lang="el-GR" sz="1200" dirty="0">
                <a:latin typeface="Times New Roman" panose="02020603050405020304" pitchFamily="18" charset="0"/>
                <a:cs typeface="Times New Roman" panose="02020603050405020304" pitchFamily="18" charset="0"/>
              </a:rPr>
              <a:t>, και άλλων σχετιζόμενων  καρκίνων καθώς και των κονδυλωμάτων.</a:t>
            </a:r>
            <a:endParaRPr sz="1200" dirty="0">
              <a:latin typeface="Times New Roman" panose="02020603050405020304" pitchFamily="18" charset="0"/>
              <a:ea typeface="Roboto"/>
              <a:cs typeface="Times New Roman" panose="02020603050405020304" pitchFamily="18" charset="0"/>
              <a:sym typeface="Roboto"/>
            </a:endParaRPr>
          </a:p>
        </p:txBody>
      </p:sp>
      <p:sp>
        <p:nvSpPr>
          <p:cNvPr id="929" name="Google Shape;929;p23"/>
          <p:cNvSpPr txBox="1"/>
          <p:nvPr/>
        </p:nvSpPr>
        <p:spPr>
          <a:xfrm>
            <a:off x="282026" y="3189587"/>
            <a:ext cx="1999818" cy="123405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sz="1200" dirty="0">
                <a:latin typeface="Times New Roman" panose="02020603050405020304" pitchFamily="18" charset="0"/>
                <a:cs typeface="Times New Roman" panose="02020603050405020304" pitchFamily="18" charset="0"/>
                <a:sym typeface="Roboto"/>
              </a:rPr>
              <a:t>ΠΟΥ 2020 - παγκόσμιο σχέδιο εξάλειψης καρκίνου τραχήλου μήτρας έως 2030. Στόχος εμβολιασμός 90% των κοριτσιών &lt;15ετών.</a:t>
            </a:r>
            <a:endParaRPr sz="1200" dirty="0">
              <a:latin typeface="Times New Roman" panose="02020603050405020304" pitchFamily="18" charset="0"/>
              <a:cs typeface="Times New Roman" panose="02020603050405020304" pitchFamily="18" charset="0"/>
              <a:sym typeface="Roboto"/>
            </a:endParaRPr>
          </a:p>
        </p:txBody>
      </p:sp>
      <p:grpSp>
        <p:nvGrpSpPr>
          <p:cNvPr id="930" name="Google Shape;930;p23"/>
          <p:cNvGrpSpPr/>
          <p:nvPr/>
        </p:nvGrpSpPr>
        <p:grpSpPr>
          <a:xfrm>
            <a:off x="391858" y="969100"/>
            <a:ext cx="2994151" cy="1422195"/>
            <a:chOff x="391858" y="988270"/>
            <a:chExt cx="2994151" cy="1186870"/>
          </a:xfrm>
        </p:grpSpPr>
        <p:grpSp>
          <p:nvGrpSpPr>
            <p:cNvPr id="931" name="Google Shape;931;p23"/>
            <p:cNvGrpSpPr/>
            <p:nvPr/>
          </p:nvGrpSpPr>
          <p:grpSpPr>
            <a:xfrm>
              <a:off x="391858" y="988270"/>
              <a:ext cx="2994151" cy="1186870"/>
              <a:chOff x="391858" y="988270"/>
              <a:chExt cx="2994151" cy="1186870"/>
            </a:xfrm>
          </p:grpSpPr>
          <p:sp>
            <p:nvSpPr>
              <p:cNvPr id="933" name="Google Shape;933;p23"/>
              <p:cNvSpPr/>
              <p:nvPr/>
            </p:nvSpPr>
            <p:spPr>
              <a:xfrm>
                <a:off x="391858" y="988270"/>
                <a:ext cx="1972350" cy="1186870"/>
              </a:xfrm>
              <a:custGeom>
                <a:avLst/>
                <a:gdLst/>
                <a:ahLst/>
                <a:cxnLst/>
                <a:rect l="l" t="t" r="r" b="b"/>
                <a:pathLst>
                  <a:path w="7558" h="3085" fill="none" extrusionOk="0">
                    <a:moveTo>
                      <a:pt x="7524" y="1496"/>
                    </a:moveTo>
                    <a:lnTo>
                      <a:pt x="7377" y="1402"/>
                    </a:lnTo>
                    <a:cubicBezTo>
                      <a:pt x="7190" y="1282"/>
                      <a:pt x="7077" y="1074"/>
                      <a:pt x="7077" y="851"/>
                    </a:cubicBezTo>
                    <a:lnTo>
                      <a:pt x="7077" y="415"/>
                    </a:lnTo>
                    <a:cubicBezTo>
                      <a:pt x="7077" y="186"/>
                      <a:pt x="6892" y="1"/>
                      <a:pt x="6663" y="1"/>
                    </a:cubicBezTo>
                    <a:lnTo>
                      <a:pt x="413" y="1"/>
                    </a:lnTo>
                    <a:cubicBezTo>
                      <a:pt x="185" y="1"/>
                      <a:pt x="0" y="186"/>
                      <a:pt x="0" y="415"/>
                    </a:cubicBezTo>
                    <a:lnTo>
                      <a:pt x="0" y="2671"/>
                    </a:lnTo>
                    <a:cubicBezTo>
                      <a:pt x="0" y="2900"/>
                      <a:pt x="185" y="3085"/>
                      <a:pt x="413" y="3085"/>
                    </a:cubicBezTo>
                    <a:lnTo>
                      <a:pt x="6663" y="3085"/>
                    </a:lnTo>
                    <a:cubicBezTo>
                      <a:pt x="6892" y="3085"/>
                      <a:pt x="7077" y="2900"/>
                      <a:pt x="7077" y="2671"/>
                    </a:cubicBezTo>
                    <a:lnTo>
                      <a:pt x="7077" y="2234"/>
                    </a:lnTo>
                    <a:cubicBezTo>
                      <a:pt x="7077" y="2012"/>
                      <a:pt x="7190" y="1804"/>
                      <a:pt x="7377" y="1683"/>
                    </a:cubicBezTo>
                    <a:lnTo>
                      <a:pt x="7524" y="1589"/>
                    </a:lnTo>
                    <a:cubicBezTo>
                      <a:pt x="7557" y="1567"/>
                      <a:pt x="7557" y="1518"/>
                      <a:pt x="7524" y="1496"/>
                    </a:cubicBezTo>
                    <a:close/>
                  </a:path>
                </a:pathLst>
              </a:custGeom>
              <a:no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23"/>
              <p:cNvSpPr/>
              <p:nvPr/>
            </p:nvSpPr>
            <p:spPr>
              <a:xfrm>
                <a:off x="2462093" y="1099525"/>
                <a:ext cx="923916" cy="770868"/>
              </a:xfrm>
              <a:custGeom>
                <a:avLst/>
                <a:gdLst/>
                <a:ahLst/>
                <a:cxnLst/>
                <a:rect l="l" t="t" r="r" b="b"/>
                <a:pathLst>
                  <a:path w="4771" h="4770" extrusionOk="0">
                    <a:moveTo>
                      <a:pt x="2385" y="0"/>
                    </a:moveTo>
                    <a:cubicBezTo>
                      <a:pt x="1069" y="0"/>
                      <a:pt x="1" y="1068"/>
                      <a:pt x="1" y="2385"/>
                    </a:cubicBezTo>
                    <a:cubicBezTo>
                      <a:pt x="1" y="3702"/>
                      <a:pt x="1069" y="4769"/>
                      <a:pt x="2385" y="4769"/>
                    </a:cubicBezTo>
                    <a:cubicBezTo>
                      <a:pt x="3703" y="4769"/>
                      <a:pt x="4771" y="3702"/>
                      <a:pt x="4771" y="2385"/>
                    </a:cubicBezTo>
                    <a:cubicBezTo>
                      <a:pt x="4771" y="1068"/>
                      <a:pt x="3703" y="0"/>
                      <a:pt x="2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23"/>
            <p:cNvSpPr txBox="1"/>
            <p:nvPr/>
          </p:nvSpPr>
          <p:spPr>
            <a:xfrm>
              <a:off x="2582990" y="1263630"/>
              <a:ext cx="669600" cy="45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lt1"/>
                  </a:solidFill>
                  <a:latin typeface="Fira Sans SemiBold"/>
                  <a:ea typeface="Fira Sans SemiBold"/>
                  <a:cs typeface="Fira Sans SemiBold"/>
                  <a:sym typeface="Fira Sans SemiBold"/>
                </a:rPr>
                <a:t>1</a:t>
              </a:r>
              <a:endParaRPr sz="2600" dirty="0">
                <a:solidFill>
                  <a:schemeClr val="lt1"/>
                </a:solidFill>
                <a:latin typeface="Fira Sans SemiBold"/>
                <a:ea typeface="Fira Sans SemiBold"/>
                <a:cs typeface="Fira Sans SemiBold"/>
                <a:sym typeface="Fira Sans SemiBold"/>
              </a:endParaRPr>
            </a:p>
          </p:txBody>
        </p:sp>
      </p:grpSp>
      <p:grpSp>
        <p:nvGrpSpPr>
          <p:cNvPr id="940" name="Google Shape;940;p23"/>
          <p:cNvGrpSpPr/>
          <p:nvPr/>
        </p:nvGrpSpPr>
        <p:grpSpPr>
          <a:xfrm>
            <a:off x="439868" y="3189587"/>
            <a:ext cx="2976211" cy="1192234"/>
            <a:chOff x="252657" y="2041097"/>
            <a:chExt cx="2976211" cy="1192234"/>
          </a:xfrm>
        </p:grpSpPr>
        <p:sp>
          <p:nvSpPr>
            <p:cNvPr id="942" name="Google Shape;942;p23"/>
            <p:cNvSpPr/>
            <p:nvPr/>
          </p:nvSpPr>
          <p:spPr>
            <a:xfrm>
              <a:off x="252657" y="2041097"/>
              <a:ext cx="2007215" cy="1192234"/>
            </a:xfrm>
            <a:custGeom>
              <a:avLst/>
              <a:gdLst/>
              <a:ahLst/>
              <a:cxnLst/>
              <a:rect l="l" t="t" r="r" b="b"/>
              <a:pathLst>
                <a:path w="7559" h="3085" fill="none" extrusionOk="0">
                  <a:moveTo>
                    <a:pt x="7525" y="1495"/>
                  </a:moveTo>
                  <a:lnTo>
                    <a:pt x="7379" y="1402"/>
                  </a:lnTo>
                  <a:cubicBezTo>
                    <a:pt x="7191" y="1281"/>
                    <a:pt x="7078" y="1073"/>
                    <a:pt x="7078" y="851"/>
                  </a:cubicBezTo>
                  <a:lnTo>
                    <a:pt x="7078" y="414"/>
                  </a:lnTo>
                  <a:cubicBezTo>
                    <a:pt x="7078" y="185"/>
                    <a:pt x="6893" y="0"/>
                    <a:pt x="6665" y="0"/>
                  </a:cubicBezTo>
                  <a:lnTo>
                    <a:pt x="415" y="0"/>
                  </a:lnTo>
                  <a:cubicBezTo>
                    <a:pt x="186" y="0"/>
                    <a:pt x="1" y="185"/>
                    <a:pt x="1" y="414"/>
                  </a:cubicBezTo>
                  <a:lnTo>
                    <a:pt x="1" y="2670"/>
                  </a:lnTo>
                  <a:cubicBezTo>
                    <a:pt x="1" y="2899"/>
                    <a:pt x="186" y="3084"/>
                    <a:pt x="415" y="3084"/>
                  </a:cubicBezTo>
                  <a:lnTo>
                    <a:pt x="6665" y="3084"/>
                  </a:lnTo>
                  <a:cubicBezTo>
                    <a:pt x="6893" y="3084"/>
                    <a:pt x="7078" y="2899"/>
                    <a:pt x="7078" y="2670"/>
                  </a:cubicBezTo>
                  <a:lnTo>
                    <a:pt x="7078" y="2234"/>
                  </a:lnTo>
                  <a:cubicBezTo>
                    <a:pt x="7078" y="2011"/>
                    <a:pt x="7191" y="1803"/>
                    <a:pt x="7379" y="1683"/>
                  </a:cubicBezTo>
                  <a:lnTo>
                    <a:pt x="7525" y="1588"/>
                  </a:lnTo>
                  <a:cubicBezTo>
                    <a:pt x="7559" y="1567"/>
                    <a:pt x="7559" y="1517"/>
                    <a:pt x="7525" y="1495"/>
                  </a:cubicBezTo>
                  <a:close/>
                </a:path>
              </a:pathLst>
            </a:custGeom>
            <a:noFill/>
            <a:ln w="19050" cap="rnd" cmpd="sng">
              <a:solidFill>
                <a:schemeClr val="l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23"/>
            <p:cNvSpPr/>
            <p:nvPr/>
          </p:nvSpPr>
          <p:spPr>
            <a:xfrm>
              <a:off x="2305146" y="2291765"/>
              <a:ext cx="923722" cy="923711"/>
            </a:xfrm>
            <a:custGeom>
              <a:avLst/>
              <a:gdLst/>
              <a:ahLst/>
              <a:cxnLst/>
              <a:rect l="l" t="t" r="r" b="b"/>
              <a:pathLst>
                <a:path w="4770" h="4770" extrusionOk="0">
                  <a:moveTo>
                    <a:pt x="2385" y="0"/>
                  </a:moveTo>
                  <a:cubicBezTo>
                    <a:pt x="1068" y="0"/>
                    <a:pt x="0" y="1068"/>
                    <a:pt x="0" y="2385"/>
                  </a:cubicBezTo>
                  <a:cubicBezTo>
                    <a:pt x="0" y="3702"/>
                    <a:pt x="1068" y="4769"/>
                    <a:pt x="2385" y="4769"/>
                  </a:cubicBezTo>
                  <a:cubicBezTo>
                    <a:pt x="3701" y="4769"/>
                    <a:pt x="4769" y="3702"/>
                    <a:pt x="4769" y="2385"/>
                  </a:cubicBezTo>
                  <a:cubicBezTo>
                    <a:pt x="4769" y="1068"/>
                    <a:pt x="3701" y="0"/>
                    <a:pt x="2385"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3"/>
            <p:cNvSpPr txBox="1"/>
            <p:nvPr/>
          </p:nvSpPr>
          <p:spPr>
            <a:xfrm>
              <a:off x="2420579" y="2499146"/>
              <a:ext cx="669600" cy="45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lt1"/>
                  </a:solidFill>
                  <a:latin typeface="Fira Sans SemiBold"/>
                  <a:ea typeface="Fira Sans SemiBold"/>
                  <a:cs typeface="Fira Sans SemiBold"/>
                  <a:sym typeface="Fira Sans SemiBold"/>
                </a:rPr>
                <a:t>2</a:t>
              </a:r>
              <a:endParaRPr sz="2600" dirty="0">
                <a:solidFill>
                  <a:schemeClr val="lt1"/>
                </a:solidFill>
                <a:latin typeface="Fira Sans SemiBold"/>
                <a:ea typeface="Fira Sans SemiBold"/>
                <a:cs typeface="Fira Sans SemiBold"/>
                <a:sym typeface="Fira Sans SemiBold"/>
              </a:endParaRPr>
            </a:p>
          </p:txBody>
        </p:sp>
      </p:grpSp>
      <p:grpSp>
        <p:nvGrpSpPr>
          <p:cNvPr id="950" name="Google Shape;950;p23"/>
          <p:cNvGrpSpPr/>
          <p:nvPr/>
        </p:nvGrpSpPr>
        <p:grpSpPr>
          <a:xfrm>
            <a:off x="5710891" y="1025738"/>
            <a:ext cx="2975908" cy="1000388"/>
            <a:chOff x="5710891" y="1086698"/>
            <a:chExt cx="2975908" cy="1000388"/>
          </a:xfrm>
        </p:grpSpPr>
        <p:sp>
          <p:nvSpPr>
            <p:cNvPr id="952" name="Google Shape;952;p23"/>
            <p:cNvSpPr/>
            <p:nvPr/>
          </p:nvSpPr>
          <p:spPr>
            <a:xfrm>
              <a:off x="6714456" y="1086698"/>
              <a:ext cx="1972343" cy="1000388"/>
            </a:xfrm>
            <a:custGeom>
              <a:avLst/>
              <a:gdLst/>
              <a:ahLst/>
              <a:cxnLst/>
              <a:rect l="l" t="t" r="r" b="b"/>
              <a:pathLst>
                <a:path w="7558" h="3085" fill="none" extrusionOk="0">
                  <a:moveTo>
                    <a:pt x="35" y="1496"/>
                  </a:moveTo>
                  <a:lnTo>
                    <a:pt x="181" y="1402"/>
                  </a:lnTo>
                  <a:cubicBezTo>
                    <a:pt x="368" y="1282"/>
                    <a:pt x="481" y="1074"/>
                    <a:pt x="481" y="851"/>
                  </a:cubicBezTo>
                  <a:lnTo>
                    <a:pt x="481" y="415"/>
                  </a:lnTo>
                  <a:cubicBezTo>
                    <a:pt x="481" y="186"/>
                    <a:pt x="666" y="1"/>
                    <a:pt x="895" y="1"/>
                  </a:cubicBezTo>
                  <a:lnTo>
                    <a:pt x="7145" y="1"/>
                  </a:lnTo>
                  <a:cubicBezTo>
                    <a:pt x="7373" y="1"/>
                    <a:pt x="7558" y="186"/>
                    <a:pt x="7558" y="415"/>
                  </a:cubicBezTo>
                  <a:lnTo>
                    <a:pt x="7558" y="2671"/>
                  </a:lnTo>
                  <a:cubicBezTo>
                    <a:pt x="7558" y="2900"/>
                    <a:pt x="7373" y="3085"/>
                    <a:pt x="7145" y="3085"/>
                  </a:cubicBezTo>
                  <a:lnTo>
                    <a:pt x="895" y="3085"/>
                  </a:lnTo>
                  <a:cubicBezTo>
                    <a:pt x="666" y="3085"/>
                    <a:pt x="481" y="2900"/>
                    <a:pt x="481" y="2671"/>
                  </a:cubicBezTo>
                  <a:lnTo>
                    <a:pt x="481" y="2234"/>
                  </a:lnTo>
                  <a:cubicBezTo>
                    <a:pt x="481" y="2012"/>
                    <a:pt x="368" y="1804"/>
                    <a:pt x="181" y="1683"/>
                  </a:cubicBezTo>
                  <a:lnTo>
                    <a:pt x="35" y="1589"/>
                  </a:lnTo>
                  <a:cubicBezTo>
                    <a:pt x="1" y="1567"/>
                    <a:pt x="1" y="1518"/>
                    <a:pt x="35" y="1496"/>
                  </a:cubicBezTo>
                  <a:close/>
                </a:path>
              </a:pathLst>
            </a:custGeom>
            <a:noFill/>
            <a:ln w="19050" cap="rnd" cmpd="sng">
              <a:solidFill>
                <a:srgbClr val="77ADE6"/>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23"/>
            <p:cNvSpPr/>
            <p:nvPr/>
          </p:nvSpPr>
          <p:spPr>
            <a:xfrm>
              <a:off x="5710891" y="1123174"/>
              <a:ext cx="923722" cy="923711"/>
            </a:xfrm>
            <a:custGeom>
              <a:avLst/>
              <a:gdLst/>
              <a:ahLst/>
              <a:cxnLst/>
              <a:rect l="l" t="t" r="r" b="b"/>
              <a:pathLst>
                <a:path w="4770" h="4770" extrusionOk="0">
                  <a:moveTo>
                    <a:pt x="2385" y="0"/>
                  </a:moveTo>
                  <a:cubicBezTo>
                    <a:pt x="1067" y="0"/>
                    <a:pt x="0" y="1068"/>
                    <a:pt x="0" y="2385"/>
                  </a:cubicBezTo>
                  <a:cubicBezTo>
                    <a:pt x="0" y="3702"/>
                    <a:pt x="1067" y="4769"/>
                    <a:pt x="2385" y="4769"/>
                  </a:cubicBezTo>
                  <a:cubicBezTo>
                    <a:pt x="3701" y="4769"/>
                    <a:pt x="4769" y="3702"/>
                    <a:pt x="4769" y="2385"/>
                  </a:cubicBezTo>
                  <a:cubicBezTo>
                    <a:pt x="4769" y="1068"/>
                    <a:pt x="3701" y="0"/>
                    <a:pt x="2385" y="0"/>
                  </a:cubicBezTo>
                  <a:close/>
                </a:path>
              </a:pathLst>
            </a:custGeom>
            <a:solidFill>
              <a:srgbClr val="77A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3"/>
            <p:cNvSpPr txBox="1"/>
            <p:nvPr/>
          </p:nvSpPr>
          <p:spPr>
            <a:xfrm>
              <a:off x="5834592" y="1358529"/>
              <a:ext cx="669600" cy="45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600" dirty="0">
                  <a:solidFill>
                    <a:schemeClr val="lt1"/>
                  </a:solidFill>
                  <a:latin typeface="Fira Sans SemiBold"/>
                  <a:ea typeface="Fira Sans SemiBold"/>
                  <a:cs typeface="Fira Sans SemiBold"/>
                  <a:sym typeface="Fira Sans SemiBold"/>
                </a:rPr>
                <a:t>3</a:t>
              </a:r>
              <a:endParaRPr sz="2600" dirty="0">
                <a:solidFill>
                  <a:schemeClr val="lt1"/>
                </a:solidFill>
                <a:latin typeface="Fira Sans SemiBold"/>
                <a:ea typeface="Fira Sans SemiBold"/>
                <a:cs typeface="Fira Sans SemiBold"/>
                <a:sym typeface="Fira Sans SemiBold"/>
              </a:endParaRPr>
            </a:p>
          </p:txBody>
        </p:sp>
      </p:grpSp>
      <p:grpSp>
        <p:nvGrpSpPr>
          <p:cNvPr id="963" name="Google Shape;963;p23"/>
          <p:cNvGrpSpPr/>
          <p:nvPr/>
        </p:nvGrpSpPr>
        <p:grpSpPr>
          <a:xfrm>
            <a:off x="5704742" y="3182484"/>
            <a:ext cx="3027609" cy="1256853"/>
            <a:chOff x="5747992" y="3442444"/>
            <a:chExt cx="2959264" cy="1256853"/>
          </a:xfrm>
        </p:grpSpPr>
        <p:sp>
          <p:nvSpPr>
            <p:cNvPr id="965" name="Google Shape;965;p23"/>
            <p:cNvSpPr/>
            <p:nvPr/>
          </p:nvSpPr>
          <p:spPr>
            <a:xfrm>
              <a:off x="6734914" y="3442444"/>
              <a:ext cx="1972342" cy="1256853"/>
            </a:xfrm>
            <a:custGeom>
              <a:avLst/>
              <a:gdLst/>
              <a:ahLst/>
              <a:cxnLst/>
              <a:rect l="l" t="t" r="r" b="b"/>
              <a:pathLst>
                <a:path w="7558" h="3084" fill="none" extrusionOk="0">
                  <a:moveTo>
                    <a:pt x="35" y="1495"/>
                  </a:moveTo>
                  <a:lnTo>
                    <a:pt x="181" y="1401"/>
                  </a:lnTo>
                  <a:cubicBezTo>
                    <a:pt x="368" y="1281"/>
                    <a:pt x="481" y="1073"/>
                    <a:pt x="481" y="850"/>
                  </a:cubicBezTo>
                  <a:lnTo>
                    <a:pt x="481" y="414"/>
                  </a:lnTo>
                  <a:cubicBezTo>
                    <a:pt x="481" y="186"/>
                    <a:pt x="666" y="1"/>
                    <a:pt x="895" y="1"/>
                  </a:cubicBezTo>
                  <a:lnTo>
                    <a:pt x="7145" y="1"/>
                  </a:lnTo>
                  <a:cubicBezTo>
                    <a:pt x="7373" y="1"/>
                    <a:pt x="7558" y="186"/>
                    <a:pt x="7558" y="414"/>
                  </a:cubicBezTo>
                  <a:lnTo>
                    <a:pt x="7558" y="2670"/>
                  </a:lnTo>
                  <a:cubicBezTo>
                    <a:pt x="7558" y="2898"/>
                    <a:pt x="7373" y="3084"/>
                    <a:pt x="7145" y="3084"/>
                  </a:cubicBezTo>
                  <a:lnTo>
                    <a:pt x="895" y="3084"/>
                  </a:lnTo>
                  <a:cubicBezTo>
                    <a:pt x="666" y="3084"/>
                    <a:pt x="481" y="2898"/>
                    <a:pt x="481" y="2670"/>
                  </a:cubicBezTo>
                  <a:lnTo>
                    <a:pt x="481" y="2233"/>
                  </a:lnTo>
                  <a:cubicBezTo>
                    <a:pt x="481" y="2011"/>
                    <a:pt x="368" y="1803"/>
                    <a:pt x="181" y="1682"/>
                  </a:cubicBezTo>
                  <a:lnTo>
                    <a:pt x="35" y="1589"/>
                  </a:lnTo>
                  <a:cubicBezTo>
                    <a:pt x="1" y="1567"/>
                    <a:pt x="1" y="1517"/>
                    <a:pt x="35" y="1495"/>
                  </a:cubicBezTo>
                  <a:close/>
                </a:path>
              </a:pathLst>
            </a:custGeom>
            <a:noFill/>
            <a:ln w="19050" cap="rnd" cmpd="sng">
              <a:solidFill>
                <a:schemeClr val="dk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23"/>
            <p:cNvSpPr/>
            <p:nvPr/>
          </p:nvSpPr>
          <p:spPr>
            <a:xfrm>
              <a:off x="5747992" y="3666268"/>
              <a:ext cx="923722" cy="923904"/>
            </a:xfrm>
            <a:custGeom>
              <a:avLst/>
              <a:gdLst/>
              <a:ahLst/>
              <a:cxnLst/>
              <a:rect l="l" t="t" r="r" b="b"/>
              <a:pathLst>
                <a:path w="4770" h="4771" extrusionOk="0">
                  <a:moveTo>
                    <a:pt x="2385" y="1"/>
                  </a:moveTo>
                  <a:cubicBezTo>
                    <a:pt x="1067" y="1"/>
                    <a:pt x="0" y="1069"/>
                    <a:pt x="0" y="2386"/>
                  </a:cubicBezTo>
                  <a:cubicBezTo>
                    <a:pt x="0" y="3703"/>
                    <a:pt x="1067" y="4771"/>
                    <a:pt x="2385" y="4771"/>
                  </a:cubicBezTo>
                  <a:cubicBezTo>
                    <a:pt x="3701" y="4771"/>
                    <a:pt x="4769" y="3703"/>
                    <a:pt x="4769" y="2386"/>
                  </a:cubicBezTo>
                  <a:cubicBezTo>
                    <a:pt x="4769" y="1069"/>
                    <a:pt x="3701" y="1"/>
                    <a:pt x="2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3"/>
            <p:cNvSpPr txBox="1"/>
            <p:nvPr/>
          </p:nvSpPr>
          <p:spPr>
            <a:xfrm>
              <a:off x="5891619" y="3901720"/>
              <a:ext cx="669600" cy="45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600" dirty="0">
                  <a:solidFill>
                    <a:schemeClr val="lt1"/>
                  </a:solidFill>
                  <a:latin typeface="Fira Sans SemiBold"/>
                  <a:ea typeface="Fira Sans SemiBold"/>
                  <a:cs typeface="Fira Sans SemiBold"/>
                  <a:sym typeface="Fira Sans SemiBold"/>
                </a:rPr>
                <a:t>4</a:t>
              </a:r>
              <a:endParaRPr sz="2600" dirty="0">
                <a:solidFill>
                  <a:schemeClr val="lt1"/>
                </a:solidFill>
                <a:latin typeface="Fira Sans SemiBold"/>
                <a:ea typeface="Fira Sans SemiBold"/>
                <a:cs typeface="Fira Sans SemiBold"/>
                <a:sym typeface="Fira Sans SemiBold"/>
              </a:endParaRPr>
            </a:p>
          </p:txBody>
        </p:sp>
      </p:grpSp>
      <p:sp>
        <p:nvSpPr>
          <p:cNvPr id="3" name="TextBox 2">
            <a:extLst>
              <a:ext uri="{FF2B5EF4-FFF2-40B4-BE49-F238E27FC236}">
                <a16:creationId xmlns:a16="http://schemas.microsoft.com/office/drawing/2014/main" id="{CCDE420B-A8E8-809E-FE87-83DBA513E699}"/>
              </a:ext>
            </a:extLst>
          </p:cNvPr>
          <p:cNvSpPr txBox="1"/>
          <p:nvPr/>
        </p:nvSpPr>
        <p:spPr>
          <a:xfrm>
            <a:off x="0" y="4741027"/>
            <a:ext cx="9144000" cy="292388"/>
          </a:xfrm>
          <a:prstGeom prst="rect">
            <a:avLst/>
          </a:prstGeom>
          <a:solidFill>
            <a:schemeClr val="accent4">
              <a:lumMod val="20000"/>
              <a:lumOff val="80000"/>
            </a:schemeClr>
          </a:solidFill>
          <a:ln>
            <a:solidFill>
              <a:srgbClr val="7E67E0"/>
            </a:solidFill>
          </a:ln>
        </p:spPr>
        <p:txBody>
          <a:bodyPr wrap="square">
            <a:spAutoFit/>
          </a:bodyPr>
          <a:lstStyle/>
          <a:p>
            <a:pPr algn="ctr"/>
            <a:r>
              <a:rPr lang="en-US" sz="1300" b="1" dirty="0"/>
              <a:t>Human Papilloma Virus – HPV (</a:t>
            </a:r>
            <a:r>
              <a:rPr lang="el-GR" sz="1300" b="1" dirty="0"/>
              <a:t>ιός ανθρωπίνων θηλωμάτων</a:t>
            </a:r>
            <a:r>
              <a:rPr lang="en-US" sz="1300" b="1" dirty="0"/>
              <a:t>)</a:t>
            </a:r>
            <a:endParaRPr lang="el-GR" sz="1300" b="1" dirty="0"/>
          </a:p>
        </p:txBody>
      </p:sp>
      <p:sp>
        <p:nvSpPr>
          <p:cNvPr id="4" name="TextBox 3">
            <a:extLst>
              <a:ext uri="{FF2B5EF4-FFF2-40B4-BE49-F238E27FC236}">
                <a16:creationId xmlns:a16="http://schemas.microsoft.com/office/drawing/2014/main" id="{5AFF4C65-3C4D-20C5-FED5-BB8DDB56BB7E}"/>
              </a:ext>
            </a:extLst>
          </p:cNvPr>
          <p:cNvSpPr txBox="1"/>
          <p:nvPr/>
        </p:nvSpPr>
        <p:spPr>
          <a:xfrm>
            <a:off x="1563529" y="2408760"/>
            <a:ext cx="2473128" cy="230832"/>
          </a:xfrm>
          <a:prstGeom prst="rect">
            <a:avLst/>
          </a:prstGeom>
          <a:noFill/>
        </p:spPr>
        <p:txBody>
          <a:bodyPr wrap="square">
            <a:spAutoFit/>
          </a:bodyPr>
          <a:lstStyle/>
          <a:p>
            <a:r>
              <a:rPr lang="en-US" sz="900" dirty="0">
                <a:latin typeface="Times New Roman" panose="02020603050405020304" pitchFamily="18" charset="0"/>
                <a:cs typeface="Times New Roman" panose="02020603050405020304" pitchFamily="18" charset="0"/>
              </a:rPr>
              <a:t>CDC</a:t>
            </a:r>
            <a:r>
              <a:rPr lang="el-GR" sz="900" dirty="0">
                <a:latin typeface="Times New Roman" panose="02020603050405020304" pitchFamily="18" charset="0"/>
                <a:cs typeface="Times New Roman" panose="02020603050405020304" pitchFamily="18" charset="0"/>
              </a:rPr>
              <a:t>,</a:t>
            </a:r>
            <a:r>
              <a:rPr lang="en-US" sz="900" dirty="0">
                <a:latin typeface="Times New Roman" panose="02020603050405020304" pitchFamily="18" charset="0"/>
                <a:cs typeface="Times New Roman" panose="02020603050405020304" pitchFamily="18" charset="0"/>
              </a:rPr>
              <a:t> 2024</a:t>
            </a:r>
            <a:endParaRPr lang="el-GR" sz="900" dirty="0">
              <a:latin typeface="Times New Roman" panose="02020603050405020304" pitchFamily="18" charset="0"/>
              <a:cs typeface="Times New Roman" panose="02020603050405020304" pitchFamily="18" charset="0"/>
            </a:endParaRPr>
          </a:p>
        </p:txBody>
      </p:sp>
      <p:sp>
        <p:nvSpPr>
          <p:cNvPr id="5" name="Google Shape;929;p23">
            <a:extLst>
              <a:ext uri="{FF2B5EF4-FFF2-40B4-BE49-F238E27FC236}">
                <a16:creationId xmlns:a16="http://schemas.microsoft.com/office/drawing/2014/main" id="{91F4E623-40E7-4EE0-1E9E-78B85EC006B5}"/>
              </a:ext>
            </a:extLst>
          </p:cNvPr>
          <p:cNvSpPr txBox="1"/>
          <p:nvPr/>
        </p:nvSpPr>
        <p:spPr>
          <a:xfrm>
            <a:off x="508752" y="4371634"/>
            <a:ext cx="1837751" cy="31543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900" dirty="0">
                <a:latin typeface="Times New Roman" panose="02020603050405020304" pitchFamily="18" charset="0"/>
                <a:cs typeface="Times New Roman" panose="02020603050405020304" pitchFamily="18" charset="0"/>
                <a:sym typeface="Roboto"/>
              </a:rPr>
              <a:t>WHO</a:t>
            </a:r>
            <a:r>
              <a:rPr lang="el-GR" sz="900" dirty="0">
                <a:latin typeface="Times New Roman" panose="02020603050405020304" pitchFamily="18" charset="0"/>
                <a:cs typeface="Times New Roman" panose="02020603050405020304" pitchFamily="18" charset="0"/>
                <a:sym typeface="Roboto"/>
              </a:rPr>
              <a:t>,</a:t>
            </a:r>
            <a:r>
              <a:rPr lang="en-US" sz="900" dirty="0">
                <a:latin typeface="Times New Roman" panose="02020603050405020304" pitchFamily="18" charset="0"/>
                <a:cs typeface="Times New Roman" panose="02020603050405020304" pitchFamily="18" charset="0"/>
                <a:sym typeface="Roboto"/>
              </a:rPr>
              <a:t> 2020</a:t>
            </a:r>
            <a:endParaRPr sz="900" dirty="0">
              <a:latin typeface="Times New Roman" panose="02020603050405020304" pitchFamily="18" charset="0"/>
              <a:cs typeface="Times New Roman" panose="02020603050405020304" pitchFamily="18" charset="0"/>
              <a:sym typeface="Roboto"/>
            </a:endParaRPr>
          </a:p>
        </p:txBody>
      </p:sp>
      <p:sp>
        <p:nvSpPr>
          <p:cNvPr id="6" name="Google Shape;929;p23">
            <a:extLst>
              <a:ext uri="{FF2B5EF4-FFF2-40B4-BE49-F238E27FC236}">
                <a16:creationId xmlns:a16="http://schemas.microsoft.com/office/drawing/2014/main" id="{50BA31B5-42BA-8FFA-B606-5972FA7CDE6A}"/>
              </a:ext>
            </a:extLst>
          </p:cNvPr>
          <p:cNvSpPr txBox="1"/>
          <p:nvPr/>
        </p:nvSpPr>
        <p:spPr>
          <a:xfrm>
            <a:off x="6446313" y="2046031"/>
            <a:ext cx="2305916" cy="315436"/>
          </a:xfrm>
          <a:prstGeom prst="rect">
            <a:avLst/>
          </a:prstGeom>
          <a:noFill/>
          <a:ln>
            <a:noFill/>
          </a:ln>
        </p:spPr>
        <p:txBody>
          <a:bodyPr spcFirstLastPara="1" wrap="square" lIns="91425" tIns="91425" rIns="91425" bIns="91425" anchor="ctr" anchorCtr="0">
            <a:noAutofit/>
          </a:bodyPr>
          <a:lstStyle/>
          <a:p>
            <a:pPr lvl="0" algn="r"/>
            <a:r>
              <a:rPr lang="en-US" sz="900" dirty="0">
                <a:latin typeface="Times New Roman" panose="02020603050405020304" pitchFamily="18" charset="0"/>
                <a:cs typeface="Times New Roman" panose="02020603050405020304" pitchFamily="18" charset="0"/>
                <a:sym typeface="Roboto"/>
              </a:rPr>
              <a:t>de</a:t>
            </a:r>
            <a:r>
              <a:rPr lang="el-GR" sz="900" dirty="0">
                <a:latin typeface="Times New Roman" panose="02020603050405020304" pitchFamily="18" charset="0"/>
                <a:cs typeface="Times New Roman" panose="02020603050405020304" pitchFamily="18" charset="0"/>
                <a:sym typeface="Roboto"/>
              </a:rPr>
              <a:t> </a:t>
            </a:r>
            <a:r>
              <a:rPr lang="en-US" sz="900" dirty="0">
                <a:latin typeface="Times New Roman" panose="02020603050405020304" pitchFamily="18" charset="0"/>
                <a:cs typeface="Times New Roman" panose="02020603050405020304" pitchFamily="18" charset="0"/>
                <a:sym typeface="Roboto"/>
              </a:rPr>
              <a:t>Souza et al. 2020; Peng &amp; Bai</a:t>
            </a:r>
            <a:r>
              <a:rPr lang="el-GR" sz="900" dirty="0">
                <a:latin typeface="Times New Roman" panose="02020603050405020304" pitchFamily="18" charset="0"/>
                <a:cs typeface="Times New Roman" panose="02020603050405020304" pitchFamily="18" charset="0"/>
                <a:sym typeface="Roboto"/>
              </a:rPr>
              <a:t>,</a:t>
            </a:r>
            <a:r>
              <a:rPr lang="en-US" sz="900" dirty="0">
                <a:latin typeface="Times New Roman" panose="02020603050405020304" pitchFamily="18" charset="0"/>
                <a:cs typeface="Times New Roman" panose="02020603050405020304" pitchFamily="18" charset="0"/>
                <a:sym typeface="Roboto"/>
              </a:rPr>
              <a:t> 2021</a:t>
            </a:r>
            <a:endParaRPr sz="900" dirty="0">
              <a:latin typeface="Times New Roman" panose="02020603050405020304" pitchFamily="18" charset="0"/>
              <a:cs typeface="Times New Roman" panose="02020603050405020304" pitchFamily="18" charset="0"/>
              <a:sym typeface="Roboto"/>
            </a:endParaRPr>
          </a:p>
        </p:txBody>
      </p:sp>
      <p:sp>
        <p:nvSpPr>
          <p:cNvPr id="7" name="Google Shape;929;p23">
            <a:extLst>
              <a:ext uri="{FF2B5EF4-FFF2-40B4-BE49-F238E27FC236}">
                <a16:creationId xmlns:a16="http://schemas.microsoft.com/office/drawing/2014/main" id="{66FE9DA4-B0FB-1BE3-E69A-7651DB6D5643}"/>
              </a:ext>
            </a:extLst>
          </p:cNvPr>
          <p:cNvSpPr txBox="1"/>
          <p:nvPr/>
        </p:nvSpPr>
        <p:spPr>
          <a:xfrm>
            <a:off x="6504192" y="4411686"/>
            <a:ext cx="2305916" cy="31543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900" dirty="0">
                <a:latin typeface="Times New Roman" panose="02020603050405020304" pitchFamily="18" charset="0"/>
                <a:cs typeface="Times New Roman" panose="02020603050405020304" pitchFamily="18" charset="0"/>
                <a:sym typeface="Roboto"/>
              </a:rPr>
              <a:t>Wang et al. 2022; Tran et al. 2025</a:t>
            </a:r>
            <a:endParaRPr sz="900" dirty="0">
              <a:latin typeface="Times New Roman" panose="02020603050405020304" pitchFamily="18" charset="0"/>
              <a:cs typeface="Times New Roman" panose="02020603050405020304" pitchFamily="18" charset="0"/>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sp>
        <p:nvSpPr>
          <p:cNvPr id="2211" name="Google Shape;2211;p42"/>
          <p:cNvSpPr/>
          <p:nvPr/>
        </p:nvSpPr>
        <p:spPr>
          <a:xfrm>
            <a:off x="2963790" y="1791433"/>
            <a:ext cx="59462" cy="45719"/>
          </a:xfrm>
          <a:custGeom>
            <a:avLst/>
            <a:gdLst/>
            <a:ahLst/>
            <a:cxnLst/>
            <a:rect l="l" t="t" r="r" b="b"/>
            <a:pathLst>
              <a:path w="364" h="382" extrusionOk="0">
                <a:moveTo>
                  <a:pt x="364" y="0"/>
                </a:moveTo>
                <a:lnTo>
                  <a:pt x="364" y="0"/>
                </a:lnTo>
                <a:cubicBezTo>
                  <a:pt x="266" y="87"/>
                  <a:pt x="166" y="172"/>
                  <a:pt x="63" y="252"/>
                </a:cubicBezTo>
                <a:cubicBezTo>
                  <a:pt x="19" y="286"/>
                  <a:pt x="1" y="334"/>
                  <a:pt x="2" y="382"/>
                </a:cubicBezTo>
                <a:cubicBezTo>
                  <a:pt x="129" y="260"/>
                  <a:pt x="249" y="132"/>
                  <a:pt x="364"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42"/>
          <p:cNvGrpSpPr/>
          <p:nvPr/>
        </p:nvGrpSpPr>
        <p:grpSpPr>
          <a:xfrm>
            <a:off x="540000" y="2923140"/>
            <a:ext cx="8258400" cy="1452206"/>
            <a:chOff x="2009474" y="3049504"/>
            <a:chExt cx="5125084" cy="1325841"/>
          </a:xfrm>
        </p:grpSpPr>
        <p:sp>
          <p:nvSpPr>
            <p:cNvPr id="2213" name="Google Shape;2213;p42"/>
            <p:cNvSpPr/>
            <p:nvPr/>
          </p:nvSpPr>
          <p:spPr>
            <a:xfrm>
              <a:off x="2009474" y="3405410"/>
              <a:ext cx="5125084" cy="969935"/>
            </a:xfrm>
            <a:custGeom>
              <a:avLst/>
              <a:gdLst/>
              <a:ahLst/>
              <a:cxnLst/>
              <a:rect l="l" t="t" r="r" b="b"/>
              <a:pathLst>
                <a:path w="71682" h="13566" extrusionOk="0">
                  <a:moveTo>
                    <a:pt x="3422" y="0"/>
                  </a:moveTo>
                  <a:cubicBezTo>
                    <a:pt x="1536" y="0"/>
                    <a:pt x="1" y="1535"/>
                    <a:pt x="1" y="3422"/>
                  </a:cubicBezTo>
                  <a:cubicBezTo>
                    <a:pt x="1" y="5309"/>
                    <a:pt x="1536" y="6844"/>
                    <a:pt x="3422" y="6844"/>
                  </a:cubicBezTo>
                  <a:lnTo>
                    <a:pt x="68260" y="6844"/>
                  </a:lnTo>
                  <a:cubicBezTo>
                    <a:pt x="70079" y="6844"/>
                    <a:pt x="71560" y="8324"/>
                    <a:pt x="71560" y="10144"/>
                  </a:cubicBezTo>
                  <a:cubicBezTo>
                    <a:pt x="71560" y="11964"/>
                    <a:pt x="70079" y="13444"/>
                    <a:pt x="68260" y="13444"/>
                  </a:cubicBezTo>
                  <a:lnTo>
                    <a:pt x="66842" y="13444"/>
                  </a:lnTo>
                  <a:cubicBezTo>
                    <a:pt x="66808" y="13444"/>
                    <a:pt x="66780" y="13471"/>
                    <a:pt x="66780" y="13505"/>
                  </a:cubicBezTo>
                  <a:cubicBezTo>
                    <a:pt x="66780" y="13538"/>
                    <a:pt x="66808" y="13565"/>
                    <a:pt x="66842" y="13565"/>
                  </a:cubicBezTo>
                  <a:lnTo>
                    <a:pt x="68260" y="13565"/>
                  </a:lnTo>
                  <a:cubicBezTo>
                    <a:pt x="70146" y="13565"/>
                    <a:pt x="71681" y="12030"/>
                    <a:pt x="71681" y="10144"/>
                  </a:cubicBezTo>
                  <a:cubicBezTo>
                    <a:pt x="71681" y="8258"/>
                    <a:pt x="70146" y="6723"/>
                    <a:pt x="68260" y="6723"/>
                  </a:cubicBezTo>
                  <a:lnTo>
                    <a:pt x="3422" y="6723"/>
                  </a:lnTo>
                  <a:cubicBezTo>
                    <a:pt x="1603" y="6723"/>
                    <a:pt x="122" y="5242"/>
                    <a:pt x="122" y="3422"/>
                  </a:cubicBezTo>
                  <a:cubicBezTo>
                    <a:pt x="122" y="1603"/>
                    <a:pt x="1603" y="122"/>
                    <a:pt x="3422" y="122"/>
                  </a:cubicBezTo>
                  <a:lnTo>
                    <a:pt x="4963" y="122"/>
                  </a:lnTo>
                  <a:cubicBezTo>
                    <a:pt x="4996" y="122"/>
                    <a:pt x="5023" y="95"/>
                    <a:pt x="5023" y="61"/>
                  </a:cubicBezTo>
                  <a:cubicBezTo>
                    <a:pt x="5023" y="27"/>
                    <a:pt x="4996" y="0"/>
                    <a:pt x="4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2364236" y="3049504"/>
              <a:ext cx="721338" cy="721338"/>
            </a:xfrm>
            <a:custGeom>
              <a:avLst/>
              <a:gdLst/>
              <a:ahLst/>
              <a:cxnLst/>
              <a:rect l="l" t="t" r="r" b="b"/>
              <a:pathLst>
                <a:path w="10089" h="10089" extrusionOk="0">
                  <a:moveTo>
                    <a:pt x="5045" y="1"/>
                  </a:moveTo>
                  <a:cubicBezTo>
                    <a:pt x="2259" y="1"/>
                    <a:pt x="1" y="2259"/>
                    <a:pt x="1" y="5045"/>
                  </a:cubicBezTo>
                  <a:cubicBezTo>
                    <a:pt x="1" y="7830"/>
                    <a:pt x="2259" y="10089"/>
                    <a:pt x="5045" y="10089"/>
                  </a:cubicBezTo>
                  <a:cubicBezTo>
                    <a:pt x="7830" y="10089"/>
                    <a:pt x="10089" y="7830"/>
                    <a:pt x="10089" y="5045"/>
                  </a:cubicBezTo>
                  <a:cubicBezTo>
                    <a:pt x="10089" y="2259"/>
                    <a:pt x="7830" y="1"/>
                    <a:pt x="5045"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2442023" y="3127291"/>
              <a:ext cx="565760" cy="565760"/>
            </a:xfrm>
            <a:custGeom>
              <a:avLst/>
              <a:gdLst/>
              <a:ahLst/>
              <a:cxnLst/>
              <a:rect l="l" t="t" r="r" b="b"/>
              <a:pathLst>
                <a:path w="7913" h="7913" extrusionOk="0">
                  <a:moveTo>
                    <a:pt x="3957" y="1"/>
                  </a:moveTo>
                  <a:cubicBezTo>
                    <a:pt x="1771" y="1"/>
                    <a:pt x="1" y="1772"/>
                    <a:pt x="1" y="3957"/>
                  </a:cubicBezTo>
                  <a:cubicBezTo>
                    <a:pt x="1" y="6141"/>
                    <a:pt x="1771" y="7913"/>
                    <a:pt x="3957" y="7913"/>
                  </a:cubicBezTo>
                  <a:cubicBezTo>
                    <a:pt x="6141" y="7913"/>
                    <a:pt x="7913" y="6141"/>
                    <a:pt x="7913" y="3957"/>
                  </a:cubicBezTo>
                  <a:cubicBezTo>
                    <a:pt x="7913" y="1772"/>
                    <a:pt x="6141" y="1"/>
                    <a:pt x="3957"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2981100" y="3049504"/>
              <a:ext cx="3816537" cy="721338"/>
            </a:xfrm>
            <a:custGeom>
              <a:avLst/>
              <a:gdLst/>
              <a:ahLst/>
              <a:cxnLst/>
              <a:rect l="l" t="t" r="r" b="b"/>
              <a:pathLst>
                <a:path w="53380" h="10089" extrusionOk="0">
                  <a:moveTo>
                    <a:pt x="224" y="1"/>
                  </a:moveTo>
                  <a:cubicBezTo>
                    <a:pt x="71" y="1"/>
                    <a:pt x="1" y="194"/>
                    <a:pt x="121" y="289"/>
                  </a:cubicBezTo>
                  <a:cubicBezTo>
                    <a:pt x="1536" y="1392"/>
                    <a:pt x="2447" y="3112"/>
                    <a:pt x="2447" y="5045"/>
                  </a:cubicBezTo>
                  <a:cubicBezTo>
                    <a:pt x="2447" y="6978"/>
                    <a:pt x="1536" y="8698"/>
                    <a:pt x="121" y="9801"/>
                  </a:cubicBezTo>
                  <a:cubicBezTo>
                    <a:pt x="1" y="9895"/>
                    <a:pt x="71" y="10089"/>
                    <a:pt x="224" y="10089"/>
                  </a:cubicBezTo>
                  <a:lnTo>
                    <a:pt x="48335" y="10089"/>
                  </a:lnTo>
                  <a:cubicBezTo>
                    <a:pt x="51121" y="10089"/>
                    <a:pt x="53379" y="7830"/>
                    <a:pt x="53379" y="5045"/>
                  </a:cubicBezTo>
                  <a:cubicBezTo>
                    <a:pt x="53379" y="2259"/>
                    <a:pt x="51121" y="1"/>
                    <a:pt x="48335"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7" name="Google Shape;2217;p42"/>
            <p:cNvSpPr/>
            <p:nvPr/>
          </p:nvSpPr>
          <p:spPr>
            <a:xfrm>
              <a:off x="2985247" y="3732145"/>
              <a:ext cx="26025" cy="27312"/>
            </a:xfrm>
            <a:custGeom>
              <a:avLst/>
              <a:gdLst/>
              <a:ahLst/>
              <a:cxnLst/>
              <a:rect l="l" t="t" r="r" b="b"/>
              <a:pathLst>
                <a:path w="364" h="382" extrusionOk="0">
                  <a:moveTo>
                    <a:pt x="364" y="0"/>
                  </a:moveTo>
                  <a:lnTo>
                    <a:pt x="364" y="0"/>
                  </a:lnTo>
                  <a:cubicBezTo>
                    <a:pt x="266" y="88"/>
                    <a:pt x="166" y="172"/>
                    <a:pt x="63" y="253"/>
                  </a:cubicBezTo>
                  <a:cubicBezTo>
                    <a:pt x="19" y="287"/>
                    <a:pt x="1" y="335"/>
                    <a:pt x="2" y="382"/>
                  </a:cubicBezTo>
                  <a:cubicBezTo>
                    <a:pt x="129" y="261"/>
                    <a:pt x="249" y="132"/>
                    <a:pt x="364"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2"/>
            <p:cNvSpPr/>
            <p:nvPr/>
          </p:nvSpPr>
          <p:spPr>
            <a:xfrm>
              <a:off x="2981100" y="3049504"/>
              <a:ext cx="3816537" cy="632753"/>
            </a:xfrm>
            <a:custGeom>
              <a:avLst/>
              <a:gdLst/>
              <a:ahLst/>
              <a:cxnLst/>
              <a:rect l="l" t="t" r="r" b="b"/>
              <a:pathLst>
                <a:path w="53380" h="8850" extrusionOk="0">
                  <a:moveTo>
                    <a:pt x="224" y="1"/>
                  </a:moveTo>
                  <a:cubicBezTo>
                    <a:pt x="71" y="1"/>
                    <a:pt x="1" y="194"/>
                    <a:pt x="121" y="289"/>
                  </a:cubicBezTo>
                  <a:cubicBezTo>
                    <a:pt x="226" y="370"/>
                    <a:pt x="327" y="456"/>
                    <a:pt x="426" y="545"/>
                  </a:cubicBezTo>
                  <a:lnTo>
                    <a:pt x="47798" y="545"/>
                  </a:lnTo>
                  <a:cubicBezTo>
                    <a:pt x="50583" y="545"/>
                    <a:pt x="52841" y="2803"/>
                    <a:pt x="52841" y="5589"/>
                  </a:cubicBezTo>
                  <a:cubicBezTo>
                    <a:pt x="52841" y="6832"/>
                    <a:pt x="52391" y="7970"/>
                    <a:pt x="51644" y="8850"/>
                  </a:cubicBezTo>
                  <a:cubicBezTo>
                    <a:pt x="52707" y="7925"/>
                    <a:pt x="53379" y="6564"/>
                    <a:pt x="53379" y="5045"/>
                  </a:cubicBezTo>
                  <a:cubicBezTo>
                    <a:pt x="53379" y="2259"/>
                    <a:pt x="51121" y="1"/>
                    <a:pt x="48335"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2"/>
            <p:cNvSpPr/>
            <p:nvPr/>
          </p:nvSpPr>
          <p:spPr>
            <a:xfrm>
              <a:off x="2501365" y="3049504"/>
              <a:ext cx="584206" cy="671219"/>
            </a:xfrm>
            <a:custGeom>
              <a:avLst/>
              <a:gdLst/>
              <a:ahLst/>
              <a:cxnLst/>
              <a:rect l="l" t="t" r="r" b="b"/>
              <a:pathLst>
                <a:path w="8171" h="9388" extrusionOk="0">
                  <a:moveTo>
                    <a:pt x="3127" y="1"/>
                  </a:moveTo>
                  <a:cubicBezTo>
                    <a:pt x="1945" y="1"/>
                    <a:pt x="860" y="408"/>
                    <a:pt x="1" y="1088"/>
                  </a:cubicBezTo>
                  <a:cubicBezTo>
                    <a:pt x="753" y="642"/>
                    <a:pt x="1628" y="387"/>
                    <a:pt x="2565" y="387"/>
                  </a:cubicBezTo>
                  <a:cubicBezTo>
                    <a:pt x="5351" y="387"/>
                    <a:pt x="7609" y="2645"/>
                    <a:pt x="7609" y="5431"/>
                  </a:cubicBezTo>
                  <a:cubicBezTo>
                    <a:pt x="7609" y="7035"/>
                    <a:pt x="6859" y="8464"/>
                    <a:pt x="5691" y="9388"/>
                  </a:cubicBezTo>
                  <a:cubicBezTo>
                    <a:pt x="7175" y="8510"/>
                    <a:pt x="8171" y="6894"/>
                    <a:pt x="8171" y="5045"/>
                  </a:cubicBezTo>
                  <a:cubicBezTo>
                    <a:pt x="8171" y="2259"/>
                    <a:pt x="5912" y="1"/>
                    <a:pt x="3127"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2"/>
            <p:cNvSpPr/>
            <p:nvPr/>
          </p:nvSpPr>
          <p:spPr>
            <a:xfrm>
              <a:off x="2496717" y="3127291"/>
              <a:ext cx="511064" cy="489257"/>
            </a:xfrm>
            <a:custGeom>
              <a:avLst/>
              <a:gdLst/>
              <a:ahLst/>
              <a:cxnLst/>
              <a:rect l="l" t="t" r="r" b="b"/>
              <a:pathLst>
                <a:path w="7148" h="6843" extrusionOk="0">
                  <a:moveTo>
                    <a:pt x="3192" y="1"/>
                  </a:moveTo>
                  <a:cubicBezTo>
                    <a:pt x="1881" y="1"/>
                    <a:pt x="721" y="638"/>
                    <a:pt x="0" y="1618"/>
                  </a:cubicBezTo>
                  <a:cubicBezTo>
                    <a:pt x="709" y="955"/>
                    <a:pt x="1659" y="548"/>
                    <a:pt x="2705" y="548"/>
                  </a:cubicBezTo>
                  <a:cubicBezTo>
                    <a:pt x="4890" y="548"/>
                    <a:pt x="6662" y="2320"/>
                    <a:pt x="6662" y="4504"/>
                  </a:cubicBezTo>
                  <a:cubicBezTo>
                    <a:pt x="6662" y="5379"/>
                    <a:pt x="6377" y="6188"/>
                    <a:pt x="5897" y="6842"/>
                  </a:cubicBezTo>
                  <a:cubicBezTo>
                    <a:pt x="6666" y="6120"/>
                    <a:pt x="7148" y="5095"/>
                    <a:pt x="7148" y="3957"/>
                  </a:cubicBezTo>
                  <a:cubicBezTo>
                    <a:pt x="7148" y="1772"/>
                    <a:pt x="5376" y="1"/>
                    <a:pt x="3192"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42"/>
          <p:cNvGrpSpPr/>
          <p:nvPr/>
        </p:nvGrpSpPr>
        <p:grpSpPr>
          <a:xfrm>
            <a:off x="1084044" y="3941942"/>
            <a:ext cx="7143600" cy="790088"/>
            <a:chOff x="2355156" y="4010692"/>
            <a:chExt cx="4433249" cy="721338"/>
          </a:xfrm>
        </p:grpSpPr>
        <p:sp>
          <p:nvSpPr>
            <p:cNvPr id="2223" name="Google Shape;2223;p42"/>
            <p:cNvSpPr/>
            <p:nvPr/>
          </p:nvSpPr>
          <p:spPr>
            <a:xfrm>
              <a:off x="2355156" y="4010692"/>
              <a:ext cx="3816465" cy="721338"/>
            </a:xfrm>
            <a:custGeom>
              <a:avLst/>
              <a:gdLst/>
              <a:ahLst/>
              <a:cxnLst/>
              <a:rect l="l" t="t" r="r" b="b"/>
              <a:pathLst>
                <a:path w="53379" h="10089" extrusionOk="0">
                  <a:moveTo>
                    <a:pt x="5044" y="0"/>
                  </a:moveTo>
                  <a:cubicBezTo>
                    <a:pt x="2258" y="0"/>
                    <a:pt x="0" y="2258"/>
                    <a:pt x="0" y="5044"/>
                  </a:cubicBezTo>
                  <a:cubicBezTo>
                    <a:pt x="0" y="7831"/>
                    <a:pt x="2258" y="10089"/>
                    <a:pt x="5044" y="10089"/>
                  </a:cubicBezTo>
                  <a:lnTo>
                    <a:pt x="53156" y="10089"/>
                  </a:lnTo>
                  <a:cubicBezTo>
                    <a:pt x="53308" y="10089"/>
                    <a:pt x="53378" y="9895"/>
                    <a:pt x="53258" y="9800"/>
                  </a:cubicBezTo>
                  <a:cubicBezTo>
                    <a:pt x="51843" y="8698"/>
                    <a:pt x="50933" y="6978"/>
                    <a:pt x="50933" y="5044"/>
                  </a:cubicBezTo>
                  <a:cubicBezTo>
                    <a:pt x="50933" y="3111"/>
                    <a:pt x="51843" y="1391"/>
                    <a:pt x="53258" y="288"/>
                  </a:cubicBezTo>
                  <a:cubicBezTo>
                    <a:pt x="53378" y="194"/>
                    <a:pt x="53308" y="0"/>
                    <a:pt x="53156"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2"/>
            <p:cNvSpPr/>
            <p:nvPr/>
          </p:nvSpPr>
          <p:spPr>
            <a:xfrm>
              <a:off x="2518095" y="4010692"/>
              <a:ext cx="3653522" cy="721338"/>
            </a:xfrm>
            <a:custGeom>
              <a:avLst/>
              <a:gdLst/>
              <a:ahLst/>
              <a:cxnLst/>
              <a:rect l="l" t="t" r="r" b="b"/>
              <a:pathLst>
                <a:path w="51100" h="10089" extrusionOk="0">
                  <a:moveTo>
                    <a:pt x="2765" y="0"/>
                  </a:moveTo>
                  <a:cubicBezTo>
                    <a:pt x="1744" y="0"/>
                    <a:pt x="795" y="305"/>
                    <a:pt x="0" y="826"/>
                  </a:cubicBezTo>
                  <a:cubicBezTo>
                    <a:pt x="516" y="648"/>
                    <a:pt x="1069" y="550"/>
                    <a:pt x="1645" y="550"/>
                  </a:cubicBezTo>
                  <a:lnTo>
                    <a:pt x="49757" y="550"/>
                  </a:lnTo>
                  <a:cubicBezTo>
                    <a:pt x="49910" y="550"/>
                    <a:pt x="49980" y="744"/>
                    <a:pt x="49859" y="839"/>
                  </a:cubicBezTo>
                  <a:cubicBezTo>
                    <a:pt x="48444" y="1941"/>
                    <a:pt x="47534" y="3661"/>
                    <a:pt x="47534" y="5594"/>
                  </a:cubicBezTo>
                  <a:cubicBezTo>
                    <a:pt x="47534" y="7381"/>
                    <a:pt x="48313" y="8985"/>
                    <a:pt x="49548" y="10089"/>
                  </a:cubicBezTo>
                  <a:lnTo>
                    <a:pt x="50877" y="10089"/>
                  </a:lnTo>
                  <a:cubicBezTo>
                    <a:pt x="51029" y="10089"/>
                    <a:pt x="51099" y="9895"/>
                    <a:pt x="50979" y="9800"/>
                  </a:cubicBezTo>
                  <a:cubicBezTo>
                    <a:pt x="49564" y="8698"/>
                    <a:pt x="48654" y="6978"/>
                    <a:pt x="48654" y="5044"/>
                  </a:cubicBezTo>
                  <a:cubicBezTo>
                    <a:pt x="48654" y="3111"/>
                    <a:pt x="49564" y="1391"/>
                    <a:pt x="50979" y="288"/>
                  </a:cubicBezTo>
                  <a:cubicBezTo>
                    <a:pt x="51099" y="194"/>
                    <a:pt x="51029" y="0"/>
                    <a:pt x="50877"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2"/>
            <p:cNvSpPr/>
            <p:nvPr/>
          </p:nvSpPr>
          <p:spPr>
            <a:xfrm>
              <a:off x="6067067" y="4010692"/>
              <a:ext cx="721338" cy="721338"/>
            </a:xfrm>
            <a:custGeom>
              <a:avLst/>
              <a:gdLst/>
              <a:ahLst/>
              <a:cxnLst/>
              <a:rect l="l" t="t" r="r" b="b"/>
              <a:pathLst>
                <a:path w="10089" h="10089" extrusionOk="0">
                  <a:moveTo>
                    <a:pt x="5044" y="0"/>
                  </a:moveTo>
                  <a:cubicBezTo>
                    <a:pt x="2259" y="0"/>
                    <a:pt x="0" y="2258"/>
                    <a:pt x="0" y="5044"/>
                  </a:cubicBezTo>
                  <a:cubicBezTo>
                    <a:pt x="0" y="7830"/>
                    <a:pt x="2259" y="10089"/>
                    <a:pt x="5044" y="10089"/>
                  </a:cubicBezTo>
                  <a:cubicBezTo>
                    <a:pt x="7831" y="10089"/>
                    <a:pt x="10089" y="7830"/>
                    <a:pt x="10089" y="5044"/>
                  </a:cubicBezTo>
                  <a:cubicBezTo>
                    <a:pt x="10089" y="2258"/>
                    <a:pt x="7831" y="0"/>
                    <a:pt x="5044" y="0"/>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p:cNvSpPr/>
            <p:nvPr/>
          </p:nvSpPr>
          <p:spPr>
            <a:xfrm>
              <a:off x="6144855" y="4088480"/>
              <a:ext cx="565760" cy="565760"/>
            </a:xfrm>
            <a:custGeom>
              <a:avLst/>
              <a:gdLst/>
              <a:ahLst/>
              <a:cxnLst/>
              <a:rect l="l" t="t" r="r" b="b"/>
              <a:pathLst>
                <a:path w="7913" h="7913" extrusionOk="0">
                  <a:moveTo>
                    <a:pt x="3956" y="0"/>
                  </a:moveTo>
                  <a:cubicBezTo>
                    <a:pt x="1772" y="0"/>
                    <a:pt x="0" y="1772"/>
                    <a:pt x="0" y="3956"/>
                  </a:cubicBezTo>
                  <a:cubicBezTo>
                    <a:pt x="0" y="6141"/>
                    <a:pt x="1772" y="7913"/>
                    <a:pt x="3956" y="7913"/>
                  </a:cubicBezTo>
                  <a:cubicBezTo>
                    <a:pt x="6141" y="7913"/>
                    <a:pt x="7913" y="6141"/>
                    <a:pt x="7913" y="3956"/>
                  </a:cubicBezTo>
                  <a:cubicBezTo>
                    <a:pt x="7913" y="1772"/>
                    <a:pt x="6141" y="0"/>
                    <a:pt x="3956"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2"/>
            <p:cNvSpPr/>
            <p:nvPr/>
          </p:nvSpPr>
          <p:spPr>
            <a:xfrm>
              <a:off x="6204196" y="4010692"/>
              <a:ext cx="584206" cy="671219"/>
            </a:xfrm>
            <a:custGeom>
              <a:avLst/>
              <a:gdLst/>
              <a:ahLst/>
              <a:cxnLst/>
              <a:rect l="l" t="t" r="r" b="b"/>
              <a:pathLst>
                <a:path w="8171" h="9388" extrusionOk="0">
                  <a:moveTo>
                    <a:pt x="3126" y="0"/>
                  </a:moveTo>
                  <a:cubicBezTo>
                    <a:pt x="1946" y="0"/>
                    <a:pt x="861" y="407"/>
                    <a:pt x="1" y="1087"/>
                  </a:cubicBezTo>
                  <a:cubicBezTo>
                    <a:pt x="752" y="643"/>
                    <a:pt x="1628" y="386"/>
                    <a:pt x="2565" y="386"/>
                  </a:cubicBezTo>
                  <a:cubicBezTo>
                    <a:pt x="5350" y="386"/>
                    <a:pt x="7609" y="2645"/>
                    <a:pt x="7609" y="5430"/>
                  </a:cubicBezTo>
                  <a:cubicBezTo>
                    <a:pt x="7609" y="7035"/>
                    <a:pt x="6859" y="8464"/>
                    <a:pt x="5691" y="9387"/>
                  </a:cubicBezTo>
                  <a:cubicBezTo>
                    <a:pt x="7175" y="8510"/>
                    <a:pt x="8171" y="6894"/>
                    <a:pt x="8171" y="5044"/>
                  </a:cubicBezTo>
                  <a:cubicBezTo>
                    <a:pt x="8171" y="2258"/>
                    <a:pt x="5913" y="0"/>
                    <a:pt x="3126"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p:cNvSpPr/>
            <p:nvPr/>
          </p:nvSpPr>
          <p:spPr>
            <a:xfrm>
              <a:off x="6199620" y="4088480"/>
              <a:ext cx="510993" cy="489257"/>
            </a:xfrm>
            <a:custGeom>
              <a:avLst/>
              <a:gdLst/>
              <a:ahLst/>
              <a:cxnLst/>
              <a:rect l="l" t="t" r="r" b="b"/>
              <a:pathLst>
                <a:path w="7147" h="6843" extrusionOk="0">
                  <a:moveTo>
                    <a:pt x="3190" y="0"/>
                  </a:moveTo>
                  <a:cubicBezTo>
                    <a:pt x="1881" y="0"/>
                    <a:pt x="719" y="638"/>
                    <a:pt x="0" y="1618"/>
                  </a:cubicBezTo>
                  <a:cubicBezTo>
                    <a:pt x="707" y="955"/>
                    <a:pt x="1658" y="548"/>
                    <a:pt x="2704" y="548"/>
                  </a:cubicBezTo>
                  <a:cubicBezTo>
                    <a:pt x="4890" y="548"/>
                    <a:pt x="6660" y="2319"/>
                    <a:pt x="6660" y="4504"/>
                  </a:cubicBezTo>
                  <a:cubicBezTo>
                    <a:pt x="6660" y="5379"/>
                    <a:pt x="6376" y="6187"/>
                    <a:pt x="5895" y="6842"/>
                  </a:cubicBezTo>
                  <a:cubicBezTo>
                    <a:pt x="6665" y="6120"/>
                    <a:pt x="7147" y="5095"/>
                    <a:pt x="7147" y="3956"/>
                  </a:cubicBezTo>
                  <a:cubicBezTo>
                    <a:pt x="7147" y="1772"/>
                    <a:pt x="5375" y="0"/>
                    <a:pt x="3190"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0" name="Google Shape;2230;p42"/>
          <p:cNvGrpSpPr/>
          <p:nvPr/>
        </p:nvGrpSpPr>
        <p:grpSpPr>
          <a:xfrm>
            <a:off x="540000" y="1961910"/>
            <a:ext cx="8258400" cy="1452676"/>
            <a:chOff x="2009474" y="2088316"/>
            <a:chExt cx="5125084" cy="1326270"/>
          </a:xfrm>
        </p:grpSpPr>
        <p:sp>
          <p:nvSpPr>
            <p:cNvPr id="2231" name="Google Shape;2231;p42"/>
            <p:cNvSpPr/>
            <p:nvPr/>
          </p:nvSpPr>
          <p:spPr>
            <a:xfrm>
              <a:off x="6067067" y="2088316"/>
              <a:ext cx="721338" cy="721410"/>
            </a:xfrm>
            <a:custGeom>
              <a:avLst/>
              <a:gdLst/>
              <a:ahLst/>
              <a:cxnLst/>
              <a:rect l="l" t="t" r="r" b="b"/>
              <a:pathLst>
                <a:path w="10089" h="10090" extrusionOk="0">
                  <a:moveTo>
                    <a:pt x="5044" y="1"/>
                  </a:moveTo>
                  <a:cubicBezTo>
                    <a:pt x="2259" y="1"/>
                    <a:pt x="0" y="2259"/>
                    <a:pt x="0" y="5045"/>
                  </a:cubicBezTo>
                  <a:cubicBezTo>
                    <a:pt x="0" y="7830"/>
                    <a:pt x="2259" y="10089"/>
                    <a:pt x="5044" y="10089"/>
                  </a:cubicBezTo>
                  <a:cubicBezTo>
                    <a:pt x="7831" y="10089"/>
                    <a:pt x="10089" y="7830"/>
                    <a:pt x="10089" y="5045"/>
                  </a:cubicBezTo>
                  <a:cubicBezTo>
                    <a:pt x="10089" y="2259"/>
                    <a:pt x="7831" y="1"/>
                    <a:pt x="5044"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p:cNvSpPr/>
            <p:nvPr/>
          </p:nvSpPr>
          <p:spPr>
            <a:xfrm>
              <a:off x="6144855" y="2166103"/>
              <a:ext cx="565760" cy="565831"/>
            </a:xfrm>
            <a:custGeom>
              <a:avLst/>
              <a:gdLst/>
              <a:ahLst/>
              <a:cxnLst/>
              <a:rect l="l" t="t" r="r" b="b"/>
              <a:pathLst>
                <a:path w="7913" h="7914" extrusionOk="0">
                  <a:moveTo>
                    <a:pt x="3956" y="1"/>
                  </a:moveTo>
                  <a:cubicBezTo>
                    <a:pt x="1772" y="1"/>
                    <a:pt x="0" y="1772"/>
                    <a:pt x="0" y="3957"/>
                  </a:cubicBezTo>
                  <a:cubicBezTo>
                    <a:pt x="0" y="6142"/>
                    <a:pt x="1772" y="7913"/>
                    <a:pt x="3956" y="7913"/>
                  </a:cubicBezTo>
                  <a:cubicBezTo>
                    <a:pt x="6141" y="7913"/>
                    <a:pt x="7913" y="6142"/>
                    <a:pt x="7913" y="3957"/>
                  </a:cubicBezTo>
                  <a:cubicBezTo>
                    <a:pt x="7913" y="1772"/>
                    <a:pt x="6141" y="1"/>
                    <a:pt x="395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2"/>
            <p:cNvSpPr/>
            <p:nvPr/>
          </p:nvSpPr>
          <p:spPr>
            <a:xfrm>
              <a:off x="2009474" y="2444579"/>
              <a:ext cx="5125084" cy="970007"/>
            </a:xfrm>
            <a:custGeom>
              <a:avLst/>
              <a:gdLst/>
              <a:ahLst/>
              <a:cxnLst/>
              <a:rect l="l" t="t" r="r" b="b"/>
              <a:pathLst>
                <a:path w="71682" h="13567" extrusionOk="0">
                  <a:moveTo>
                    <a:pt x="3422" y="1"/>
                  </a:moveTo>
                  <a:cubicBezTo>
                    <a:pt x="1536" y="1"/>
                    <a:pt x="1" y="1536"/>
                    <a:pt x="1" y="3423"/>
                  </a:cubicBezTo>
                  <a:cubicBezTo>
                    <a:pt x="1" y="5310"/>
                    <a:pt x="1536" y="6845"/>
                    <a:pt x="3422" y="6845"/>
                  </a:cubicBezTo>
                  <a:lnTo>
                    <a:pt x="68260" y="6845"/>
                  </a:lnTo>
                  <a:cubicBezTo>
                    <a:pt x="70079" y="6845"/>
                    <a:pt x="71560" y="8325"/>
                    <a:pt x="71560" y="10145"/>
                  </a:cubicBezTo>
                  <a:cubicBezTo>
                    <a:pt x="71560" y="11965"/>
                    <a:pt x="70079" y="13445"/>
                    <a:pt x="68260" y="13445"/>
                  </a:cubicBezTo>
                  <a:lnTo>
                    <a:pt x="66842" y="13445"/>
                  </a:lnTo>
                  <a:cubicBezTo>
                    <a:pt x="66808" y="13445"/>
                    <a:pt x="66780" y="13472"/>
                    <a:pt x="66780" y="13506"/>
                  </a:cubicBezTo>
                  <a:cubicBezTo>
                    <a:pt x="66780" y="13539"/>
                    <a:pt x="66808" y="13567"/>
                    <a:pt x="66842" y="13567"/>
                  </a:cubicBezTo>
                  <a:lnTo>
                    <a:pt x="68260" y="13567"/>
                  </a:lnTo>
                  <a:cubicBezTo>
                    <a:pt x="70146" y="13567"/>
                    <a:pt x="71681" y="12031"/>
                    <a:pt x="71681" y="10145"/>
                  </a:cubicBezTo>
                  <a:cubicBezTo>
                    <a:pt x="71681" y="8258"/>
                    <a:pt x="70146" y="6723"/>
                    <a:pt x="68260" y="6723"/>
                  </a:cubicBezTo>
                  <a:lnTo>
                    <a:pt x="3422" y="6723"/>
                  </a:lnTo>
                  <a:cubicBezTo>
                    <a:pt x="1603" y="6723"/>
                    <a:pt x="122" y="5242"/>
                    <a:pt x="122" y="3423"/>
                  </a:cubicBezTo>
                  <a:cubicBezTo>
                    <a:pt x="122" y="1603"/>
                    <a:pt x="1603" y="122"/>
                    <a:pt x="3422" y="122"/>
                  </a:cubicBezTo>
                  <a:lnTo>
                    <a:pt x="4963" y="122"/>
                  </a:lnTo>
                  <a:cubicBezTo>
                    <a:pt x="4996" y="122"/>
                    <a:pt x="5023" y="95"/>
                    <a:pt x="5023" y="62"/>
                  </a:cubicBezTo>
                  <a:cubicBezTo>
                    <a:pt x="5023" y="28"/>
                    <a:pt x="4996" y="1"/>
                    <a:pt x="4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p:cNvSpPr/>
            <p:nvPr/>
          </p:nvSpPr>
          <p:spPr>
            <a:xfrm>
              <a:off x="2355156" y="2088316"/>
              <a:ext cx="3816465" cy="721410"/>
            </a:xfrm>
            <a:custGeom>
              <a:avLst/>
              <a:gdLst/>
              <a:ahLst/>
              <a:cxnLst/>
              <a:rect l="l" t="t" r="r" b="b"/>
              <a:pathLst>
                <a:path w="53379" h="10090" extrusionOk="0">
                  <a:moveTo>
                    <a:pt x="5044" y="1"/>
                  </a:moveTo>
                  <a:cubicBezTo>
                    <a:pt x="2258" y="1"/>
                    <a:pt x="0" y="2259"/>
                    <a:pt x="0" y="5045"/>
                  </a:cubicBezTo>
                  <a:cubicBezTo>
                    <a:pt x="0" y="7830"/>
                    <a:pt x="2258" y="10089"/>
                    <a:pt x="5044" y="10089"/>
                  </a:cubicBezTo>
                  <a:lnTo>
                    <a:pt x="53156" y="10089"/>
                  </a:lnTo>
                  <a:cubicBezTo>
                    <a:pt x="53308" y="10089"/>
                    <a:pt x="53378" y="9895"/>
                    <a:pt x="53258" y="9801"/>
                  </a:cubicBezTo>
                  <a:cubicBezTo>
                    <a:pt x="51843" y="8697"/>
                    <a:pt x="50933" y="6978"/>
                    <a:pt x="50933" y="5045"/>
                  </a:cubicBezTo>
                  <a:cubicBezTo>
                    <a:pt x="50933" y="3112"/>
                    <a:pt x="51843" y="1392"/>
                    <a:pt x="53258" y="289"/>
                  </a:cubicBezTo>
                  <a:cubicBezTo>
                    <a:pt x="53378" y="195"/>
                    <a:pt x="53308" y="1"/>
                    <a:pt x="5315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p:cNvSpPr/>
            <p:nvPr/>
          </p:nvSpPr>
          <p:spPr>
            <a:xfrm>
              <a:off x="2518095" y="2088316"/>
              <a:ext cx="3653522" cy="721410"/>
            </a:xfrm>
            <a:custGeom>
              <a:avLst/>
              <a:gdLst/>
              <a:ahLst/>
              <a:cxnLst/>
              <a:rect l="l" t="t" r="r" b="b"/>
              <a:pathLst>
                <a:path w="51100" h="10090" extrusionOk="0">
                  <a:moveTo>
                    <a:pt x="2765" y="1"/>
                  </a:moveTo>
                  <a:cubicBezTo>
                    <a:pt x="1744" y="1"/>
                    <a:pt x="795" y="306"/>
                    <a:pt x="0" y="827"/>
                  </a:cubicBezTo>
                  <a:cubicBezTo>
                    <a:pt x="516" y="649"/>
                    <a:pt x="1069" y="551"/>
                    <a:pt x="1645" y="551"/>
                  </a:cubicBezTo>
                  <a:lnTo>
                    <a:pt x="49757" y="551"/>
                  </a:lnTo>
                  <a:cubicBezTo>
                    <a:pt x="49910" y="551"/>
                    <a:pt x="49980" y="745"/>
                    <a:pt x="49859" y="839"/>
                  </a:cubicBezTo>
                  <a:cubicBezTo>
                    <a:pt x="48444" y="1942"/>
                    <a:pt x="47534" y="3662"/>
                    <a:pt x="47534" y="5595"/>
                  </a:cubicBezTo>
                  <a:cubicBezTo>
                    <a:pt x="47534" y="7382"/>
                    <a:pt x="48313" y="8985"/>
                    <a:pt x="49548" y="10089"/>
                  </a:cubicBezTo>
                  <a:lnTo>
                    <a:pt x="50877" y="10089"/>
                  </a:lnTo>
                  <a:cubicBezTo>
                    <a:pt x="51029" y="10089"/>
                    <a:pt x="51099" y="9895"/>
                    <a:pt x="50979" y="9801"/>
                  </a:cubicBezTo>
                  <a:cubicBezTo>
                    <a:pt x="49564" y="8697"/>
                    <a:pt x="48654" y="6978"/>
                    <a:pt x="48654" y="5045"/>
                  </a:cubicBezTo>
                  <a:cubicBezTo>
                    <a:pt x="48654" y="3112"/>
                    <a:pt x="49564" y="1392"/>
                    <a:pt x="50979" y="289"/>
                  </a:cubicBezTo>
                  <a:cubicBezTo>
                    <a:pt x="51099" y="195"/>
                    <a:pt x="51029" y="1"/>
                    <a:pt x="50877"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p:cNvSpPr/>
            <p:nvPr/>
          </p:nvSpPr>
          <p:spPr>
            <a:xfrm>
              <a:off x="6204196" y="2088316"/>
              <a:ext cx="584206" cy="671290"/>
            </a:xfrm>
            <a:custGeom>
              <a:avLst/>
              <a:gdLst/>
              <a:ahLst/>
              <a:cxnLst/>
              <a:rect l="l" t="t" r="r" b="b"/>
              <a:pathLst>
                <a:path w="8171" h="9389" extrusionOk="0">
                  <a:moveTo>
                    <a:pt x="3126" y="1"/>
                  </a:moveTo>
                  <a:cubicBezTo>
                    <a:pt x="1946" y="1"/>
                    <a:pt x="861" y="408"/>
                    <a:pt x="1" y="1088"/>
                  </a:cubicBezTo>
                  <a:cubicBezTo>
                    <a:pt x="752" y="643"/>
                    <a:pt x="1628" y="387"/>
                    <a:pt x="2565" y="387"/>
                  </a:cubicBezTo>
                  <a:cubicBezTo>
                    <a:pt x="5350" y="387"/>
                    <a:pt x="7609" y="2646"/>
                    <a:pt x="7609" y="5431"/>
                  </a:cubicBezTo>
                  <a:cubicBezTo>
                    <a:pt x="7609" y="7036"/>
                    <a:pt x="6859" y="8464"/>
                    <a:pt x="5691" y="9388"/>
                  </a:cubicBezTo>
                  <a:cubicBezTo>
                    <a:pt x="7175" y="8511"/>
                    <a:pt x="8171" y="6894"/>
                    <a:pt x="8171" y="5045"/>
                  </a:cubicBezTo>
                  <a:cubicBezTo>
                    <a:pt x="8171" y="2259"/>
                    <a:pt x="5913" y="1"/>
                    <a:pt x="3126"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p:cNvSpPr/>
            <p:nvPr/>
          </p:nvSpPr>
          <p:spPr>
            <a:xfrm>
              <a:off x="6199620" y="2166103"/>
              <a:ext cx="510993" cy="489257"/>
            </a:xfrm>
            <a:custGeom>
              <a:avLst/>
              <a:gdLst/>
              <a:ahLst/>
              <a:cxnLst/>
              <a:rect l="l" t="t" r="r" b="b"/>
              <a:pathLst>
                <a:path w="7147" h="6843" extrusionOk="0">
                  <a:moveTo>
                    <a:pt x="3190" y="1"/>
                  </a:moveTo>
                  <a:cubicBezTo>
                    <a:pt x="1881" y="1"/>
                    <a:pt x="719" y="638"/>
                    <a:pt x="0" y="1619"/>
                  </a:cubicBezTo>
                  <a:cubicBezTo>
                    <a:pt x="707" y="955"/>
                    <a:pt x="1658" y="548"/>
                    <a:pt x="2704" y="548"/>
                  </a:cubicBezTo>
                  <a:cubicBezTo>
                    <a:pt x="4890" y="548"/>
                    <a:pt x="6660" y="2320"/>
                    <a:pt x="6660" y="4505"/>
                  </a:cubicBezTo>
                  <a:cubicBezTo>
                    <a:pt x="6660" y="5379"/>
                    <a:pt x="6376" y="6187"/>
                    <a:pt x="5895" y="6843"/>
                  </a:cubicBezTo>
                  <a:cubicBezTo>
                    <a:pt x="6665" y="6121"/>
                    <a:pt x="7147" y="5096"/>
                    <a:pt x="7147" y="3957"/>
                  </a:cubicBezTo>
                  <a:cubicBezTo>
                    <a:pt x="7147" y="1772"/>
                    <a:pt x="5375" y="1"/>
                    <a:pt x="3190"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7" name="Google Shape;2257;p42"/>
          <p:cNvGrpSpPr/>
          <p:nvPr/>
        </p:nvGrpSpPr>
        <p:grpSpPr>
          <a:xfrm>
            <a:off x="532800" y="1000800"/>
            <a:ext cx="8265600" cy="1452597"/>
            <a:chOff x="2009474" y="1127199"/>
            <a:chExt cx="5125084" cy="1326198"/>
          </a:xfrm>
        </p:grpSpPr>
        <p:sp>
          <p:nvSpPr>
            <p:cNvPr id="2258" name="Google Shape;2258;p42"/>
            <p:cNvSpPr/>
            <p:nvPr/>
          </p:nvSpPr>
          <p:spPr>
            <a:xfrm>
              <a:off x="2009474" y="1483462"/>
              <a:ext cx="5125084" cy="969935"/>
            </a:xfrm>
            <a:custGeom>
              <a:avLst/>
              <a:gdLst/>
              <a:ahLst/>
              <a:cxnLst/>
              <a:rect l="l" t="t" r="r" b="b"/>
              <a:pathLst>
                <a:path w="71682" h="13566" extrusionOk="0">
                  <a:moveTo>
                    <a:pt x="3422" y="0"/>
                  </a:moveTo>
                  <a:cubicBezTo>
                    <a:pt x="1536" y="0"/>
                    <a:pt x="1" y="1535"/>
                    <a:pt x="1" y="3422"/>
                  </a:cubicBezTo>
                  <a:cubicBezTo>
                    <a:pt x="1" y="5309"/>
                    <a:pt x="1536" y="6844"/>
                    <a:pt x="3422" y="6844"/>
                  </a:cubicBezTo>
                  <a:lnTo>
                    <a:pt x="68260" y="6844"/>
                  </a:lnTo>
                  <a:cubicBezTo>
                    <a:pt x="70079" y="6844"/>
                    <a:pt x="71560" y="8324"/>
                    <a:pt x="71560" y="10144"/>
                  </a:cubicBezTo>
                  <a:cubicBezTo>
                    <a:pt x="71560" y="11964"/>
                    <a:pt x="70079" y="13444"/>
                    <a:pt x="68260" y="13444"/>
                  </a:cubicBezTo>
                  <a:lnTo>
                    <a:pt x="66842" y="13444"/>
                  </a:lnTo>
                  <a:cubicBezTo>
                    <a:pt x="66808" y="13444"/>
                    <a:pt x="66780" y="13471"/>
                    <a:pt x="66780" y="13505"/>
                  </a:cubicBezTo>
                  <a:cubicBezTo>
                    <a:pt x="66780" y="13538"/>
                    <a:pt x="66808" y="13565"/>
                    <a:pt x="66842" y="13565"/>
                  </a:cubicBezTo>
                  <a:lnTo>
                    <a:pt x="68260" y="13565"/>
                  </a:lnTo>
                  <a:cubicBezTo>
                    <a:pt x="70146" y="13565"/>
                    <a:pt x="71681" y="12030"/>
                    <a:pt x="71681" y="10144"/>
                  </a:cubicBezTo>
                  <a:cubicBezTo>
                    <a:pt x="71681" y="8258"/>
                    <a:pt x="70146" y="6723"/>
                    <a:pt x="68260" y="6723"/>
                  </a:cubicBezTo>
                  <a:lnTo>
                    <a:pt x="3422" y="6723"/>
                  </a:lnTo>
                  <a:cubicBezTo>
                    <a:pt x="1603" y="6723"/>
                    <a:pt x="122" y="5242"/>
                    <a:pt x="122" y="3422"/>
                  </a:cubicBezTo>
                  <a:cubicBezTo>
                    <a:pt x="122" y="1602"/>
                    <a:pt x="1603" y="122"/>
                    <a:pt x="3422" y="122"/>
                  </a:cubicBezTo>
                  <a:lnTo>
                    <a:pt x="4963" y="122"/>
                  </a:lnTo>
                  <a:cubicBezTo>
                    <a:pt x="4996" y="122"/>
                    <a:pt x="5023" y="95"/>
                    <a:pt x="5023" y="61"/>
                  </a:cubicBezTo>
                  <a:cubicBezTo>
                    <a:pt x="5023" y="27"/>
                    <a:pt x="4996" y="0"/>
                    <a:pt x="4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2"/>
            <p:cNvSpPr/>
            <p:nvPr/>
          </p:nvSpPr>
          <p:spPr>
            <a:xfrm>
              <a:off x="2364236" y="1127199"/>
              <a:ext cx="721338" cy="721338"/>
            </a:xfrm>
            <a:custGeom>
              <a:avLst/>
              <a:gdLst/>
              <a:ahLst/>
              <a:cxnLst/>
              <a:rect l="l" t="t" r="r" b="b"/>
              <a:pathLst>
                <a:path w="10089" h="10089" extrusionOk="0">
                  <a:moveTo>
                    <a:pt x="5045" y="0"/>
                  </a:moveTo>
                  <a:cubicBezTo>
                    <a:pt x="2259" y="0"/>
                    <a:pt x="1" y="2258"/>
                    <a:pt x="1" y="5044"/>
                  </a:cubicBezTo>
                  <a:cubicBezTo>
                    <a:pt x="1" y="7830"/>
                    <a:pt x="2259" y="10088"/>
                    <a:pt x="5045" y="10088"/>
                  </a:cubicBezTo>
                  <a:cubicBezTo>
                    <a:pt x="7830" y="10088"/>
                    <a:pt x="10089" y="7830"/>
                    <a:pt x="10089" y="5044"/>
                  </a:cubicBezTo>
                  <a:cubicBezTo>
                    <a:pt x="10089" y="2258"/>
                    <a:pt x="7830" y="0"/>
                    <a:pt x="5045" y="0"/>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2"/>
            <p:cNvSpPr/>
            <p:nvPr/>
          </p:nvSpPr>
          <p:spPr>
            <a:xfrm>
              <a:off x="2501365" y="1127199"/>
              <a:ext cx="584206" cy="671219"/>
            </a:xfrm>
            <a:custGeom>
              <a:avLst/>
              <a:gdLst/>
              <a:ahLst/>
              <a:cxnLst/>
              <a:rect l="l" t="t" r="r" b="b"/>
              <a:pathLst>
                <a:path w="8171" h="9388" extrusionOk="0">
                  <a:moveTo>
                    <a:pt x="3127" y="0"/>
                  </a:moveTo>
                  <a:cubicBezTo>
                    <a:pt x="1945" y="0"/>
                    <a:pt x="860" y="407"/>
                    <a:pt x="1" y="1087"/>
                  </a:cubicBezTo>
                  <a:cubicBezTo>
                    <a:pt x="753" y="642"/>
                    <a:pt x="1628" y="386"/>
                    <a:pt x="2565" y="386"/>
                  </a:cubicBezTo>
                  <a:cubicBezTo>
                    <a:pt x="5351" y="386"/>
                    <a:pt x="7609" y="2644"/>
                    <a:pt x="7609" y="5430"/>
                  </a:cubicBezTo>
                  <a:cubicBezTo>
                    <a:pt x="7609" y="7035"/>
                    <a:pt x="6859" y="8464"/>
                    <a:pt x="5691" y="9387"/>
                  </a:cubicBezTo>
                  <a:cubicBezTo>
                    <a:pt x="7175" y="8509"/>
                    <a:pt x="8171" y="6894"/>
                    <a:pt x="8171" y="5044"/>
                  </a:cubicBezTo>
                  <a:cubicBezTo>
                    <a:pt x="8171" y="2258"/>
                    <a:pt x="5912" y="0"/>
                    <a:pt x="3127"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2"/>
            <p:cNvSpPr/>
            <p:nvPr/>
          </p:nvSpPr>
          <p:spPr>
            <a:xfrm>
              <a:off x="2442023" y="1204986"/>
              <a:ext cx="565760" cy="565760"/>
            </a:xfrm>
            <a:custGeom>
              <a:avLst/>
              <a:gdLst/>
              <a:ahLst/>
              <a:cxnLst/>
              <a:rect l="l" t="t" r="r" b="b"/>
              <a:pathLst>
                <a:path w="7913" h="7913" extrusionOk="0">
                  <a:moveTo>
                    <a:pt x="3957" y="0"/>
                  </a:moveTo>
                  <a:cubicBezTo>
                    <a:pt x="1771" y="0"/>
                    <a:pt x="1" y="1771"/>
                    <a:pt x="1" y="3956"/>
                  </a:cubicBezTo>
                  <a:cubicBezTo>
                    <a:pt x="1" y="6141"/>
                    <a:pt x="1771" y="7913"/>
                    <a:pt x="3957" y="7913"/>
                  </a:cubicBezTo>
                  <a:cubicBezTo>
                    <a:pt x="6141" y="7913"/>
                    <a:pt x="7913" y="6141"/>
                    <a:pt x="7913" y="3956"/>
                  </a:cubicBezTo>
                  <a:cubicBezTo>
                    <a:pt x="7913" y="1771"/>
                    <a:pt x="6141" y="0"/>
                    <a:pt x="395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2"/>
            <p:cNvSpPr/>
            <p:nvPr/>
          </p:nvSpPr>
          <p:spPr>
            <a:xfrm>
              <a:off x="2496717" y="1204986"/>
              <a:ext cx="511064" cy="489257"/>
            </a:xfrm>
            <a:custGeom>
              <a:avLst/>
              <a:gdLst/>
              <a:ahLst/>
              <a:cxnLst/>
              <a:rect l="l" t="t" r="r" b="b"/>
              <a:pathLst>
                <a:path w="7148" h="6843" extrusionOk="0">
                  <a:moveTo>
                    <a:pt x="3192" y="0"/>
                  </a:moveTo>
                  <a:cubicBezTo>
                    <a:pt x="1881" y="0"/>
                    <a:pt x="721" y="638"/>
                    <a:pt x="0" y="1618"/>
                  </a:cubicBezTo>
                  <a:cubicBezTo>
                    <a:pt x="709" y="955"/>
                    <a:pt x="1659" y="548"/>
                    <a:pt x="2705" y="548"/>
                  </a:cubicBezTo>
                  <a:cubicBezTo>
                    <a:pt x="4890" y="548"/>
                    <a:pt x="6662" y="2319"/>
                    <a:pt x="6662" y="4504"/>
                  </a:cubicBezTo>
                  <a:cubicBezTo>
                    <a:pt x="6662" y="5379"/>
                    <a:pt x="6377" y="6186"/>
                    <a:pt x="5897" y="6842"/>
                  </a:cubicBezTo>
                  <a:cubicBezTo>
                    <a:pt x="6666" y="6120"/>
                    <a:pt x="7148" y="5095"/>
                    <a:pt x="7148" y="3956"/>
                  </a:cubicBezTo>
                  <a:cubicBezTo>
                    <a:pt x="7148" y="1771"/>
                    <a:pt x="5376" y="0"/>
                    <a:pt x="3192"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2"/>
            <p:cNvSpPr/>
            <p:nvPr/>
          </p:nvSpPr>
          <p:spPr>
            <a:xfrm>
              <a:off x="2981100" y="1127199"/>
              <a:ext cx="3816537" cy="721338"/>
            </a:xfrm>
            <a:custGeom>
              <a:avLst/>
              <a:gdLst/>
              <a:ahLst/>
              <a:cxnLst/>
              <a:rect l="l" t="t" r="r" b="b"/>
              <a:pathLst>
                <a:path w="53380" h="10089" extrusionOk="0">
                  <a:moveTo>
                    <a:pt x="224" y="0"/>
                  </a:moveTo>
                  <a:cubicBezTo>
                    <a:pt x="71" y="0"/>
                    <a:pt x="1" y="194"/>
                    <a:pt x="121" y="288"/>
                  </a:cubicBezTo>
                  <a:cubicBezTo>
                    <a:pt x="1536" y="1391"/>
                    <a:pt x="2447" y="3111"/>
                    <a:pt x="2447" y="5044"/>
                  </a:cubicBezTo>
                  <a:cubicBezTo>
                    <a:pt x="2447" y="6978"/>
                    <a:pt x="1536" y="8697"/>
                    <a:pt x="121" y="9800"/>
                  </a:cubicBezTo>
                  <a:cubicBezTo>
                    <a:pt x="1" y="9894"/>
                    <a:pt x="71" y="10088"/>
                    <a:pt x="224" y="10088"/>
                  </a:cubicBezTo>
                  <a:lnTo>
                    <a:pt x="48335" y="10088"/>
                  </a:lnTo>
                  <a:cubicBezTo>
                    <a:pt x="51121" y="10088"/>
                    <a:pt x="53379" y="7830"/>
                    <a:pt x="53379" y="5044"/>
                  </a:cubicBezTo>
                  <a:cubicBezTo>
                    <a:pt x="53379" y="2258"/>
                    <a:pt x="51121" y="0"/>
                    <a:pt x="48335"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5" name="Google Shape;2265;p42"/>
            <p:cNvSpPr/>
            <p:nvPr/>
          </p:nvSpPr>
          <p:spPr>
            <a:xfrm>
              <a:off x="2981100" y="1127199"/>
              <a:ext cx="3816537" cy="632681"/>
            </a:xfrm>
            <a:custGeom>
              <a:avLst/>
              <a:gdLst/>
              <a:ahLst/>
              <a:cxnLst/>
              <a:rect l="l" t="t" r="r" b="b"/>
              <a:pathLst>
                <a:path w="53380" h="8849" extrusionOk="0">
                  <a:moveTo>
                    <a:pt x="224" y="0"/>
                  </a:moveTo>
                  <a:cubicBezTo>
                    <a:pt x="71" y="0"/>
                    <a:pt x="1" y="194"/>
                    <a:pt x="121" y="288"/>
                  </a:cubicBezTo>
                  <a:cubicBezTo>
                    <a:pt x="226" y="370"/>
                    <a:pt x="327" y="456"/>
                    <a:pt x="426" y="544"/>
                  </a:cubicBezTo>
                  <a:lnTo>
                    <a:pt x="47798" y="544"/>
                  </a:lnTo>
                  <a:cubicBezTo>
                    <a:pt x="50583" y="544"/>
                    <a:pt x="52841" y="2802"/>
                    <a:pt x="52841" y="5588"/>
                  </a:cubicBezTo>
                  <a:cubicBezTo>
                    <a:pt x="52841" y="6832"/>
                    <a:pt x="52391" y="7969"/>
                    <a:pt x="51644" y="8849"/>
                  </a:cubicBezTo>
                  <a:cubicBezTo>
                    <a:pt x="52707" y="7924"/>
                    <a:pt x="53379" y="6564"/>
                    <a:pt x="53379" y="5044"/>
                  </a:cubicBezTo>
                  <a:cubicBezTo>
                    <a:pt x="53379" y="2258"/>
                    <a:pt x="51121" y="0"/>
                    <a:pt x="48335"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Τίτλος 1">
            <a:extLst>
              <a:ext uri="{FF2B5EF4-FFF2-40B4-BE49-F238E27FC236}">
                <a16:creationId xmlns:a16="http://schemas.microsoft.com/office/drawing/2014/main" id="{9E5699C5-AA19-B123-5C10-2E18A4B1628D}"/>
              </a:ext>
            </a:extLst>
          </p:cNvPr>
          <p:cNvSpPr txBox="1">
            <a:spLocks/>
          </p:cNvSpPr>
          <p:nvPr/>
        </p:nvSpPr>
        <p:spPr>
          <a:xfrm>
            <a:off x="-387449" y="327655"/>
            <a:ext cx="9577169"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1pPr>
            <a:lvl2pPr marR="0" lvl="1"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2pPr>
            <a:lvl3pPr marR="0" lvl="2"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3pPr>
            <a:lvl4pPr marR="0" lvl="3"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4pPr>
            <a:lvl5pPr marR="0" lvl="4"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5pPr>
            <a:lvl6pPr marR="0" lvl="5"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6pPr>
            <a:lvl7pPr marR="0" lvl="6"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7pPr>
            <a:lvl8pPr marR="0" lvl="7"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8pPr>
            <a:lvl9pPr marR="0" lvl="8"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9p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Συμπεράσματα - Προτάσεις</a:t>
            </a:r>
          </a:p>
        </p:txBody>
      </p:sp>
      <p:sp>
        <p:nvSpPr>
          <p:cNvPr id="8" name="TextBox 7">
            <a:extLst>
              <a:ext uri="{FF2B5EF4-FFF2-40B4-BE49-F238E27FC236}">
                <a16:creationId xmlns:a16="http://schemas.microsoft.com/office/drawing/2014/main" id="{215FE69C-C27A-DFDF-4A17-9DDD26D7CC88}"/>
              </a:ext>
            </a:extLst>
          </p:cNvPr>
          <p:cNvSpPr txBox="1"/>
          <p:nvPr/>
        </p:nvSpPr>
        <p:spPr>
          <a:xfrm>
            <a:off x="2391849" y="1158033"/>
            <a:ext cx="5715930" cy="461665"/>
          </a:xfrm>
          <a:prstGeom prst="rect">
            <a:avLst/>
          </a:prstGeom>
          <a:noFill/>
        </p:spPr>
        <p:txBody>
          <a:bodyPr wrap="square">
            <a:spAutoFit/>
          </a:bodyPr>
          <a:lstStyle/>
          <a:p>
            <a:r>
              <a:rPr lang="el-GR" sz="1200" dirty="0">
                <a:latin typeface="Times New Roman" panose="02020603050405020304" pitchFamily="18" charset="0"/>
                <a:cs typeface="Times New Roman" panose="02020603050405020304" pitchFamily="18" charset="0"/>
              </a:rPr>
              <a:t>Τα παιχνίδια σοβαρού σκοπού αποτελούν ένα </a:t>
            </a:r>
            <a:r>
              <a:rPr lang="el-GR" sz="1200" b="1" dirty="0">
                <a:latin typeface="Times New Roman" panose="02020603050405020304" pitchFamily="18" charset="0"/>
                <a:cs typeface="Times New Roman" panose="02020603050405020304" pitchFamily="18" charset="0"/>
              </a:rPr>
              <a:t>υποσχόμενο εργαλείο </a:t>
            </a:r>
            <a:r>
              <a:rPr lang="el-GR" sz="1200" dirty="0">
                <a:latin typeface="Times New Roman" panose="02020603050405020304" pitchFamily="18" charset="0"/>
                <a:cs typeface="Times New Roman" panose="02020603050405020304" pitchFamily="18" charset="0"/>
              </a:rPr>
              <a:t>για:</a:t>
            </a:r>
          </a:p>
          <a:p>
            <a:r>
              <a:rPr lang="el-GR" sz="1200" dirty="0">
                <a:latin typeface="Times New Roman" panose="02020603050405020304" pitchFamily="18" charset="0"/>
                <a:cs typeface="Times New Roman" panose="02020603050405020304" pitchFamily="18" charset="0"/>
              </a:rPr>
              <a:t>1) αύξηση γνώσης HPV, 2) βελτίωση στάσεων, 3)</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ενίσχυση πρόθεσης εμβολιασμού</a:t>
            </a:r>
            <a:r>
              <a:rPr lang="en-US" sz="1200" dirty="0">
                <a:latin typeface="Times New Roman" panose="02020603050405020304" pitchFamily="18" charset="0"/>
                <a:cs typeface="Times New Roman" panose="02020603050405020304" pitchFamily="18" charset="0"/>
              </a:rPr>
              <a:t>.</a:t>
            </a:r>
            <a:endParaRPr lang="el-GR" sz="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48F7EC0-4D82-B4AA-626C-C0A102B69843}"/>
              </a:ext>
            </a:extLst>
          </p:cNvPr>
          <p:cNvSpPr txBox="1"/>
          <p:nvPr/>
        </p:nvSpPr>
        <p:spPr>
          <a:xfrm>
            <a:off x="1629632" y="2120191"/>
            <a:ext cx="5292780" cy="461665"/>
          </a:xfrm>
          <a:prstGeom prst="rect">
            <a:avLst/>
          </a:prstGeom>
          <a:noFill/>
        </p:spPr>
        <p:txBody>
          <a:bodyPr wrap="square">
            <a:spAutoFit/>
          </a:bodyPr>
          <a:lstStyle/>
          <a:p>
            <a:r>
              <a:rPr lang="el-GR" sz="1200" dirty="0">
                <a:latin typeface="Times New Roman" panose="02020603050405020304" pitchFamily="18" charset="0"/>
                <a:cs typeface="Times New Roman" panose="02020603050405020304" pitchFamily="18" charset="0"/>
              </a:rPr>
              <a:t>Ιδιαίτερα αποτελεσματικά σε εφήβους (κύρια ομάδα-στόχος)                Συμβάλλουν στη </a:t>
            </a:r>
            <a:r>
              <a:rPr lang="el-GR" sz="1200" b="1" dirty="0">
                <a:latin typeface="Times New Roman" panose="02020603050405020304" pitchFamily="18" charset="0"/>
                <a:cs typeface="Times New Roman" panose="02020603050405020304" pitchFamily="18" charset="0"/>
              </a:rPr>
              <a:t>σύνδεση έρευνας - εφαρμογής - πολιτικής υγείας</a:t>
            </a:r>
            <a:r>
              <a:rPr lang="en-US" sz="1200" dirty="0">
                <a:latin typeface="Times New Roman" panose="02020603050405020304" pitchFamily="18" charset="0"/>
                <a:cs typeface="Times New Roman" panose="02020603050405020304" pitchFamily="18" charset="0"/>
              </a:rPr>
              <a:t>.</a:t>
            </a:r>
            <a:endParaRPr lang="el-GR" sz="1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3CD1761-8055-AB91-B1CC-79237828043E}"/>
              </a:ext>
            </a:extLst>
          </p:cNvPr>
          <p:cNvSpPr txBox="1"/>
          <p:nvPr/>
        </p:nvSpPr>
        <p:spPr>
          <a:xfrm>
            <a:off x="2391849" y="3005500"/>
            <a:ext cx="5505309" cy="646331"/>
          </a:xfrm>
          <a:prstGeom prst="rect">
            <a:avLst/>
          </a:prstGeom>
          <a:noFill/>
        </p:spPr>
        <p:txBody>
          <a:bodyPr wrap="square">
            <a:spAutoFit/>
          </a:bodyPr>
          <a:lstStyle/>
          <a:p>
            <a:r>
              <a:rPr lang="el-GR" sz="1200" b="1" dirty="0">
                <a:latin typeface="Times New Roman" panose="02020603050405020304" pitchFamily="18" charset="0"/>
                <a:cs typeface="Times New Roman" panose="02020603050405020304" pitchFamily="18" charset="0"/>
              </a:rPr>
              <a:t>Εφαρμογή στην Ελλάδα: </a:t>
            </a:r>
            <a:r>
              <a:rPr lang="el-GR" sz="1200" dirty="0">
                <a:latin typeface="Times New Roman" panose="02020603050405020304" pitchFamily="18" charset="0"/>
                <a:cs typeface="Times New Roman" panose="02020603050405020304" pitchFamily="18" charset="0"/>
              </a:rPr>
              <a:t>Ανάγκη επένδυσης σε διαδραστικά, τεκμηριωμένα </a:t>
            </a:r>
            <a:r>
              <a:rPr lang="en-US" sz="1200" dirty="0">
                <a:latin typeface="Times New Roman" panose="02020603050405020304" pitchFamily="18" charset="0"/>
                <a:cs typeface="Times New Roman" panose="02020603050405020304" pitchFamily="18" charset="0"/>
              </a:rPr>
              <a:t>HPV </a:t>
            </a:r>
            <a:r>
              <a:rPr lang="el-GR" sz="1200" dirty="0" err="1">
                <a:latin typeface="Times New Roman" panose="02020603050405020304" pitchFamily="18" charset="0"/>
                <a:cs typeface="Times New Roman" panose="02020603050405020304" pitchFamily="18" charset="0"/>
              </a:rPr>
              <a:t>serious</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games</a:t>
            </a:r>
            <a:r>
              <a:rPr lang="el-GR" sz="1200" dirty="0">
                <a:latin typeface="Times New Roman" panose="02020603050405020304" pitchFamily="18" charset="0"/>
                <a:cs typeface="Times New Roman" panose="02020603050405020304" pitchFamily="18" charset="0"/>
              </a:rPr>
              <a:t>. Σύγχρονη, καινοτόμα, οικονομικά βιώσιμη στρατηγική για τη βελτίωση της εμβολιαστικής κάλυψης HPV - επίτευξη στόχου ΠΟΥ</a:t>
            </a:r>
            <a:r>
              <a:rPr lang="en-US" sz="1200" dirty="0">
                <a:latin typeface="Times New Roman" panose="02020603050405020304" pitchFamily="18" charset="0"/>
                <a:cs typeface="Times New Roman" panose="02020603050405020304" pitchFamily="18" charset="0"/>
              </a:rPr>
              <a:t>.</a:t>
            </a:r>
            <a:endParaRPr lang="el-GR" sz="1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9BE826F-1F79-7AF8-9CAF-935700D7A61E}"/>
              </a:ext>
            </a:extLst>
          </p:cNvPr>
          <p:cNvSpPr txBox="1"/>
          <p:nvPr/>
        </p:nvSpPr>
        <p:spPr>
          <a:xfrm>
            <a:off x="1925046" y="4138170"/>
            <a:ext cx="5293908" cy="461665"/>
          </a:xfrm>
          <a:prstGeom prst="rect">
            <a:avLst/>
          </a:prstGeom>
          <a:noFill/>
        </p:spPr>
        <p:txBody>
          <a:bodyPr wrap="square">
            <a:spAutoFit/>
          </a:bodyPr>
          <a:lstStyle/>
          <a:p>
            <a:pPr>
              <a:buNone/>
            </a:pPr>
            <a:r>
              <a:rPr lang="el-GR" sz="1200" b="1" dirty="0">
                <a:latin typeface="Times New Roman" panose="02020603050405020304" pitchFamily="18" charset="0"/>
                <a:cs typeface="Times New Roman" panose="02020603050405020304" pitchFamily="18" charset="0"/>
              </a:rPr>
              <a:t>Ενδεικτικά</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ενσωμάτωση σε προγράμματα αγωγή υγείας στα σχολεία, </a:t>
            </a:r>
          </a:p>
          <a:p>
            <a:pPr>
              <a:buNone/>
            </a:pPr>
            <a:r>
              <a:rPr lang="el-GR" sz="1200" dirty="0">
                <a:latin typeface="Times New Roman" panose="02020603050405020304" pitchFamily="18" charset="0"/>
                <a:cs typeface="Times New Roman" panose="02020603050405020304" pitchFamily="18" charset="0"/>
              </a:rPr>
              <a:t>καμπάνιες πρόληψης/εμβολιασμού, ψηφιακές πλατφόρμες ενημέρωσης</a:t>
            </a:r>
            <a:r>
              <a:rPr lang="en-US" sz="1200" dirty="0">
                <a:latin typeface="Times New Roman" panose="02020603050405020304" pitchFamily="18" charset="0"/>
                <a:cs typeface="Times New Roman" panose="02020603050405020304" pitchFamily="18" charset="0"/>
              </a:rPr>
              <a:t>.</a:t>
            </a:r>
            <a:endParaRPr lang="el-GR" sz="1200" dirty="0">
              <a:latin typeface="Times New Roman" panose="02020603050405020304" pitchFamily="18" charset="0"/>
              <a:cs typeface="Times New Roman" panose="02020603050405020304" pitchFamily="18" charset="0"/>
            </a:endParaRPr>
          </a:p>
        </p:txBody>
      </p:sp>
      <p:grpSp>
        <p:nvGrpSpPr>
          <p:cNvPr id="15" name="Google Shape;1180;p32">
            <a:extLst>
              <a:ext uri="{FF2B5EF4-FFF2-40B4-BE49-F238E27FC236}">
                <a16:creationId xmlns:a16="http://schemas.microsoft.com/office/drawing/2014/main" id="{6B8E3C41-240E-FA59-118D-822C27DCAE7E}"/>
              </a:ext>
            </a:extLst>
          </p:cNvPr>
          <p:cNvGrpSpPr/>
          <p:nvPr/>
        </p:nvGrpSpPr>
        <p:grpSpPr>
          <a:xfrm>
            <a:off x="1396800" y="3082348"/>
            <a:ext cx="585255" cy="388051"/>
            <a:chOff x="2749725" y="2621275"/>
            <a:chExt cx="2066350" cy="1969650"/>
          </a:xfrm>
        </p:grpSpPr>
        <p:sp>
          <p:nvSpPr>
            <p:cNvPr id="18" name="Google Shape;1184;p32">
              <a:extLst>
                <a:ext uri="{FF2B5EF4-FFF2-40B4-BE49-F238E27FC236}">
                  <a16:creationId xmlns:a16="http://schemas.microsoft.com/office/drawing/2014/main" id="{18522650-0F53-B44B-B9F0-F4B34BA7C82D}"/>
                </a:ext>
              </a:extLst>
            </p:cNvPr>
            <p:cNvSpPr/>
            <p:nvPr/>
          </p:nvSpPr>
          <p:spPr>
            <a:xfrm>
              <a:off x="3761250" y="2984950"/>
              <a:ext cx="461200" cy="642800"/>
            </a:xfrm>
            <a:custGeom>
              <a:avLst/>
              <a:gdLst/>
              <a:ahLst/>
              <a:cxnLst/>
              <a:rect l="l" t="t" r="r" b="b"/>
              <a:pathLst>
                <a:path w="18448" h="25712" extrusionOk="0">
                  <a:moveTo>
                    <a:pt x="13248" y="1"/>
                  </a:moveTo>
                  <a:cubicBezTo>
                    <a:pt x="13648" y="750"/>
                    <a:pt x="13898" y="1550"/>
                    <a:pt x="13998" y="2400"/>
                  </a:cubicBezTo>
                  <a:cubicBezTo>
                    <a:pt x="14198" y="3800"/>
                    <a:pt x="14048" y="5200"/>
                    <a:pt x="13648" y="6549"/>
                  </a:cubicBezTo>
                  <a:cubicBezTo>
                    <a:pt x="12698" y="9499"/>
                    <a:pt x="10449" y="11948"/>
                    <a:pt x="7899" y="13798"/>
                  </a:cubicBezTo>
                  <a:cubicBezTo>
                    <a:pt x="6099" y="15098"/>
                    <a:pt x="4050" y="16198"/>
                    <a:pt x="2600" y="17897"/>
                  </a:cubicBezTo>
                  <a:cubicBezTo>
                    <a:pt x="1250" y="19597"/>
                    <a:pt x="400" y="21597"/>
                    <a:pt x="50" y="23746"/>
                  </a:cubicBezTo>
                  <a:cubicBezTo>
                    <a:pt x="50" y="23796"/>
                    <a:pt x="0" y="23896"/>
                    <a:pt x="0" y="23946"/>
                  </a:cubicBezTo>
                  <a:cubicBezTo>
                    <a:pt x="1189" y="25153"/>
                    <a:pt x="2687" y="25712"/>
                    <a:pt x="4161" y="25712"/>
                  </a:cubicBezTo>
                  <a:cubicBezTo>
                    <a:pt x="6655" y="25712"/>
                    <a:pt x="9076" y="24112"/>
                    <a:pt x="9799" y="21347"/>
                  </a:cubicBezTo>
                  <a:cubicBezTo>
                    <a:pt x="10249" y="19797"/>
                    <a:pt x="11248" y="18497"/>
                    <a:pt x="12598" y="17647"/>
                  </a:cubicBezTo>
                  <a:cubicBezTo>
                    <a:pt x="14948" y="16248"/>
                    <a:pt x="16647" y="13948"/>
                    <a:pt x="17347" y="11299"/>
                  </a:cubicBezTo>
                  <a:cubicBezTo>
                    <a:pt x="18447" y="7049"/>
                    <a:pt x="16847" y="2550"/>
                    <a:pt x="13248" y="1"/>
                  </a:cubicBezTo>
                  <a:close/>
                </a:path>
              </a:pathLst>
            </a:custGeom>
            <a:solidFill>
              <a:srgbClr val="263238">
                <a:alpha val="5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85;p32">
              <a:extLst>
                <a:ext uri="{FF2B5EF4-FFF2-40B4-BE49-F238E27FC236}">
                  <a16:creationId xmlns:a16="http://schemas.microsoft.com/office/drawing/2014/main" id="{3A6F8231-F5C3-E9B5-242A-C2BE0ADBF55F}"/>
                </a:ext>
              </a:extLst>
            </p:cNvPr>
            <p:cNvSpPr/>
            <p:nvPr/>
          </p:nvSpPr>
          <p:spPr>
            <a:xfrm>
              <a:off x="3661275" y="3466600"/>
              <a:ext cx="349950" cy="275225"/>
            </a:xfrm>
            <a:custGeom>
              <a:avLst/>
              <a:gdLst/>
              <a:ahLst/>
              <a:cxnLst/>
              <a:rect l="l" t="t" r="r" b="b"/>
              <a:pathLst>
                <a:path w="13998" h="11009" extrusionOk="0">
                  <a:moveTo>
                    <a:pt x="2169" y="0"/>
                  </a:moveTo>
                  <a:cubicBezTo>
                    <a:pt x="1952" y="0"/>
                    <a:pt x="1779" y="144"/>
                    <a:pt x="1700" y="381"/>
                  </a:cubicBezTo>
                  <a:lnTo>
                    <a:pt x="550" y="4880"/>
                  </a:lnTo>
                  <a:cubicBezTo>
                    <a:pt x="0" y="6980"/>
                    <a:pt x="1250" y="9130"/>
                    <a:pt x="3349" y="9680"/>
                  </a:cubicBezTo>
                  <a:lnTo>
                    <a:pt x="7999" y="10879"/>
                  </a:lnTo>
                  <a:cubicBezTo>
                    <a:pt x="8334" y="10967"/>
                    <a:pt x="8670" y="11009"/>
                    <a:pt x="9000" y="11009"/>
                  </a:cubicBezTo>
                  <a:cubicBezTo>
                    <a:pt x="10742" y="11009"/>
                    <a:pt x="12328" y="9845"/>
                    <a:pt x="12748" y="8080"/>
                  </a:cubicBezTo>
                  <a:lnTo>
                    <a:pt x="13948" y="3531"/>
                  </a:lnTo>
                  <a:cubicBezTo>
                    <a:pt x="13998" y="3281"/>
                    <a:pt x="13848" y="3031"/>
                    <a:pt x="13598" y="2931"/>
                  </a:cubicBezTo>
                  <a:lnTo>
                    <a:pt x="2350" y="31"/>
                  </a:lnTo>
                  <a:cubicBezTo>
                    <a:pt x="2287" y="10"/>
                    <a:pt x="2227" y="0"/>
                    <a:pt x="2169"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6;p32">
              <a:extLst>
                <a:ext uri="{FF2B5EF4-FFF2-40B4-BE49-F238E27FC236}">
                  <a16:creationId xmlns:a16="http://schemas.microsoft.com/office/drawing/2014/main" id="{32AC852D-4F9A-A10D-252B-AEBF399CD831}"/>
                </a:ext>
              </a:extLst>
            </p:cNvPr>
            <p:cNvSpPr/>
            <p:nvPr/>
          </p:nvSpPr>
          <p:spPr>
            <a:xfrm>
              <a:off x="3750000" y="3691775"/>
              <a:ext cx="106250" cy="57375"/>
            </a:xfrm>
            <a:custGeom>
              <a:avLst/>
              <a:gdLst/>
              <a:ahLst/>
              <a:cxnLst/>
              <a:rect l="l" t="t" r="r" b="b"/>
              <a:pathLst>
                <a:path w="4250" h="2295" extrusionOk="0">
                  <a:moveTo>
                    <a:pt x="919" y="1"/>
                  </a:moveTo>
                  <a:cubicBezTo>
                    <a:pt x="574" y="1"/>
                    <a:pt x="235" y="232"/>
                    <a:pt x="150" y="573"/>
                  </a:cubicBezTo>
                  <a:lnTo>
                    <a:pt x="150" y="623"/>
                  </a:lnTo>
                  <a:cubicBezTo>
                    <a:pt x="0" y="1072"/>
                    <a:pt x="300" y="1522"/>
                    <a:pt x="700" y="1622"/>
                  </a:cubicBezTo>
                  <a:lnTo>
                    <a:pt x="3150" y="2272"/>
                  </a:lnTo>
                  <a:cubicBezTo>
                    <a:pt x="3216" y="2287"/>
                    <a:pt x="3283" y="2294"/>
                    <a:pt x="3348" y="2294"/>
                  </a:cubicBezTo>
                  <a:cubicBezTo>
                    <a:pt x="3725" y="2294"/>
                    <a:pt x="4064" y="2056"/>
                    <a:pt x="4150" y="1672"/>
                  </a:cubicBezTo>
                  <a:lnTo>
                    <a:pt x="4150" y="1622"/>
                  </a:lnTo>
                  <a:cubicBezTo>
                    <a:pt x="4250" y="1172"/>
                    <a:pt x="4000" y="772"/>
                    <a:pt x="3600" y="673"/>
                  </a:cubicBezTo>
                  <a:lnTo>
                    <a:pt x="1100" y="23"/>
                  </a:lnTo>
                  <a:cubicBezTo>
                    <a:pt x="1041" y="8"/>
                    <a:pt x="980" y="1"/>
                    <a:pt x="919" y="1"/>
                  </a:cubicBezTo>
                  <a:close/>
                </a:path>
              </a:pathLst>
            </a:custGeom>
            <a:solidFill>
              <a:srgbClr val="4C5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7;p32">
              <a:extLst>
                <a:ext uri="{FF2B5EF4-FFF2-40B4-BE49-F238E27FC236}">
                  <a16:creationId xmlns:a16="http://schemas.microsoft.com/office/drawing/2014/main" id="{13D57E2A-665C-A7BF-F449-E070AA019FDA}"/>
                </a:ext>
              </a:extLst>
            </p:cNvPr>
            <p:cNvSpPr/>
            <p:nvPr/>
          </p:nvSpPr>
          <p:spPr>
            <a:xfrm>
              <a:off x="3768750" y="3722075"/>
              <a:ext cx="60000" cy="32300"/>
            </a:xfrm>
            <a:custGeom>
              <a:avLst/>
              <a:gdLst/>
              <a:ahLst/>
              <a:cxnLst/>
              <a:rect l="l" t="t" r="r" b="b"/>
              <a:pathLst>
                <a:path w="2400" h="1292" extrusionOk="0">
                  <a:moveTo>
                    <a:pt x="554" y="1"/>
                  </a:moveTo>
                  <a:cubicBezTo>
                    <a:pt x="339" y="1"/>
                    <a:pt x="144" y="143"/>
                    <a:pt x="100" y="360"/>
                  </a:cubicBezTo>
                  <a:lnTo>
                    <a:pt x="50" y="360"/>
                  </a:lnTo>
                  <a:cubicBezTo>
                    <a:pt x="0" y="610"/>
                    <a:pt x="150" y="860"/>
                    <a:pt x="400" y="910"/>
                  </a:cubicBezTo>
                  <a:lnTo>
                    <a:pt x="1800" y="1260"/>
                  </a:lnTo>
                  <a:cubicBezTo>
                    <a:pt x="1853" y="1282"/>
                    <a:pt x="1905" y="1292"/>
                    <a:pt x="1953" y="1292"/>
                  </a:cubicBezTo>
                  <a:cubicBezTo>
                    <a:pt x="2131" y="1292"/>
                    <a:pt x="2271" y="1157"/>
                    <a:pt x="2350" y="960"/>
                  </a:cubicBezTo>
                  <a:lnTo>
                    <a:pt x="2350" y="910"/>
                  </a:lnTo>
                  <a:cubicBezTo>
                    <a:pt x="2400" y="710"/>
                    <a:pt x="2250" y="460"/>
                    <a:pt x="2000" y="360"/>
                  </a:cubicBezTo>
                  <a:lnTo>
                    <a:pt x="650" y="10"/>
                  </a:lnTo>
                  <a:cubicBezTo>
                    <a:pt x="618" y="4"/>
                    <a:pt x="586" y="1"/>
                    <a:pt x="554" y="1"/>
                  </a:cubicBezTo>
                  <a:close/>
                </a:path>
              </a:pathLst>
            </a:custGeom>
            <a:solidFill>
              <a:srgbClr val="4C5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88;p32">
              <a:extLst>
                <a:ext uri="{FF2B5EF4-FFF2-40B4-BE49-F238E27FC236}">
                  <a16:creationId xmlns:a16="http://schemas.microsoft.com/office/drawing/2014/main" id="{FB568D76-3EA8-97E3-239C-63C459429548}"/>
                </a:ext>
              </a:extLst>
            </p:cNvPr>
            <p:cNvSpPr/>
            <p:nvPr/>
          </p:nvSpPr>
          <p:spPr>
            <a:xfrm>
              <a:off x="4019950" y="2621275"/>
              <a:ext cx="95000" cy="243725"/>
            </a:xfrm>
            <a:custGeom>
              <a:avLst/>
              <a:gdLst/>
              <a:ahLst/>
              <a:cxnLst/>
              <a:rect l="l" t="t" r="r" b="b"/>
              <a:pathLst>
                <a:path w="3800" h="9749" extrusionOk="0">
                  <a:moveTo>
                    <a:pt x="1200" y="0"/>
                  </a:moveTo>
                  <a:lnTo>
                    <a:pt x="1" y="9748"/>
                  </a:lnTo>
                  <a:lnTo>
                    <a:pt x="3800" y="250"/>
                  </a:lnTo>
                  <a:lnTo>
                    <a:pt x="1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89;p32">
              <a:extLst>
                <a:ext uri="{FF2B5EF4-FFF2-40B4-BE49-F238E27FC236}">
                  <a16:creationId xmlns:a16="http://schemas.microsoft.com/office/drawing/2014/main" id="{A905B75E-9FB2-7DD8-C33B-206DBBA1A4B6}"/>
                </a:ext>
              </a:extLst>
            </p:cNvPr>
            <p:cNvSpPr/>
            <p:nvPr/>
          </p:nvSpPr>
          <p:spPr>
            <a:xfrm>
              <a:off x="4127425" y="2748750"/>
              <a:ext cx="113750" cy="157500"/>
            </a:xfrm>
            <a:custGeom>
              <a:avLst/>
              <a:gdLst/>
              <a:ahLst/>
              <a:cxnLst/>
              <a:rect l="l" t="t" r="r" b="b"/>
              <a:pathLst>
                <a:path w="4550" h="6300" extrusionOk="0">
                  <a:moveTo>
                    <a:pt x="2700" y="0"/>
                  </a:moveTo>
                  <a:lnTo>
                    <a:pt x="1" y="6299"/>
                  </a:lnTo>
                  <a:lnTo>
                    <a:pt x="4550" y="800"/>
                  </a:lnTo>
                  <a:lnTo>
                    <a:pt x="27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0;p32">
              <a:extLst>
                <a:ext uri="{FF2B5EF4-FFF2-40B4-BE49-F238E27FC236}">
                  <a16:creationId xmlns:a16="http://schemas.microsoft.com/office/drawing/2014/main" id="{95A54957-FD74-BAAD-E3DF-2D44125BBBFF}"/>
                </a:ext>
              </a:extLst>
            </p:cNvPr>
            <p:cNvSpPr/>
            <p:nvPr/>
          </p:nvSpPr>
          <p:spPr>
            <a:xfrm>
              <a:off x="4206175" y="2816225"/>
              <a:ext cx="222475" cy="153750"/>
            </a:xfrm>
            <a:custGeom>
              <a:avLst/>
              <a:gdLst/>
              <a:ahLst/>
              <a:cxnLst/>
              <a:rect l="l" t="t" r="r" b="b"/>
              <a:pathLst>
                <a:path w="8899" h="6150" extrusionOk="0">
                  <a:moveTo>
                    <a:pt x="8349" y="1"/>
                  </a:moveTo>
                  <a:lnTo>
                    <a:pt x="0" y="6150"/>
                  </a:lnTo>
                  <a:lnTo>
                    <a:pt x="8899" y="2700"/>
                  </a:lnTo>
                  <a:lnTo>
                    <a:pt x="8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1;p32">
              <a:extLst>
                <a:ext uri="{FF2B5EF4-FFF2-40B4-BE49-F238E27FC236}">
                  <a16:creationId xmlns:a16="http://schemas.microsoft.com/office/drawing/2014/main" id="{E8052F85-9960-611C-52B4-EC3E2D0D4C9A}"/>
                </a:ext>
              </a:extLst>
            </p:cNvPr>
            <p:cNvSpPr/>
            <p:nvPr/>
          </p:nvSpPr>
          <p:spPr>
            <a:xfrm>
              <a:off x="4261150" y="3042450"/>
              <a:ext cx="161250" cy="41250"/>
            </a:xfrm>
            <a:custGeom>
              <a:avLst/>
              <a:gdLst/>
              <a:ahLst/>
              <a:cxnLst/>
              <a:rect l="l" t="t" r="r" b="b"/>
              <a:pathLst>
                <a:path w="6450" h="1650" extrusionOk="0">
                  <a:moveTo>
                    <a:pt x="6450" y="0"/>
                  </a:moveTo>
                  <a:lnTo>
                    <a:pt x="1" y="500"/>
                  </a:lnTo>
                  <a:lnTo>
                    <a:pt x="5400" y="1650"/>
                  </a:lnTo>
                  <a:lnTo>
                    <a:pt x="64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92;p32">
              <a:extLst>
                <a:ext uri="{FF2B5EF4-FFF2-40B4-BE49-F238E27FC236}">
                  <a16:creationId xmlns:a16="http://schemas.microsoft.com/office/drawing/2014/main" id="{94FF5CBA-D7C4-1035-7F87-85511384F62C}"/>
                </a:ext>
              </a:extLst>
            </p:cNvPr>
            <p:cNvSpPr/>
            <p:nvPr/>
          </p:nvSpPr>
          <p:spPr>
            <a:xfrm>
              <a:off x="3873725" y="2672500"/>
              <a:ext cx="50025" cy="176250"/>
            </a:xfrm>
            <a:custGeom>
              <a:avLst/>
              <a:gdLst/>
              <a:ahLst/>
              <a:cxnLst/>
              <a:rect l="l" t="t" r="r" b="b"/>
              <a:pathLst>
                <a:path w="2001" h="7050" extrusionOk="0">
                  <a:moveTo>
                    <a:pt x="1" y="1"/>
                  </a:moveTo>
                  <a:lnTo>
                    <a:pt x="1300" y="7050"/>
                  </a:lnTo>
                  <a:lnTo>
                    <a:pt x="2000" y="25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93;p32">
              <a:extLst>
                <a:ext uri="{FF2B5EF4-FFF2-40B4-BE49-F238E27FC236}">
                  <a16:creationId xmlns:a16="http://schemas.microsoft.com/office/drawing/2014/main" id="{3A9F92B1-25E6-9A45-031F-B0558D5559D1}"/>
                </a:ext>
              </a:extLst>
            </p:cNvPr>
            <p:cNvSpPr/>
            <p:nvPr/>
          </p:nvSpPr>
          <p:spPr>
            <a:xfrm>
              <a:off x="3653775" y="2630025"/>
              <a:ext cx="151250" cy="236225"/>
            </a:xfrm>
            <a:custGeom>
              <a:avLst/>
              <a:gdLst/>
              <a:ahLst/>
              <a:cxnLst/>
              <a:rect l="l" t="t" r="r" b="b"/>
              <a:pathLst>
                <a:path w="6050" h="9449" extrusionOk="0">
                  <a:moveTo>
                    <a:pt x="1800" y="0"/>
                  </a:moveTo>
                  <a:lnTo>
                    <a:pt x="0" y="2100"/>
                  </a:lnTo>
                  <a:lnTo>
                    <a:pt x="6049" y="9448"/>
                  </a:lnTo>
                  <a:lnTo>
                    <a:pt x="18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94;p32">
              <a:extLst>
                <a:ext uri="{FF2B5EF4-FFF2-40B4-BE49-F238E27FC236}">
                  <a16:creationId xmlns:a16="http://schemas.microsoft.com/office/drawing/2014/main" id="{20621D93-CB86-EC40-3980-53DC460EA1ED}"/>
                </a:ext>
              </a:extLst>
            </p:cNvPr>
            <p:cNvSpPr/>
            <p:nvPr/>
          </p:nvSpPr>
          <p:spPr>
            <a:xfrm>
              <a:off x="3592525" y="2827475"/>
              <a:ext cx="135000" cy="88775"/>
            </a:xfrm>
            <a:custGeom>
              <a:avLst/>
              <a:gdLst/>
              <a:ahLst/>
              <a:cxnLst/>
              <a:rect l="l" t="t" r="r" b="b"/>
              <a:pathLst>
                <a:path w="5400" h="3551" extrusionOk="0">
                  <a:moveTo>
                    <a:pt x="1" y="1"/>
                  </a:moveTo>
                  <a:lnTo>
                    <a:pt x="151" y="1950"/>
                  </a:lnTo>
                  <a:lnTo>
                    <a:pt x="5400" y="355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95;p32">
              <a:extLst>
                <a:ext uri="{FF2B5EF4-FFF2-40B4-BE49-F238E27FC236}">
                  <a16:creationId xmlns:a16="http://schemas.microsoft.com/office/drawing/2014/main" id="{6BE0A954-6D9B-D6E8-0CB1-ADA9DDDFB555}"/>
                </a:ext>
              </a:extLst>
            </p:cNvPr>
            <p:cNvSpPr/>
            <p:nvPr/>
          </p:nvSpPr>
          <p:spPr>
            <a:xfrm>
              <a:off x="3891225" y="3585600"/>
              <a:ext cx="77500" cy="96000"/>
            </a:xfrm>
            <a:custGeom>
              <a:avLst/>
              <a:gdLst/>
              <a:ahLst/>
              <a:cxnLst/>
              <a:rect l="l" t="t" r="r" b="b"/>
              <a:pathLst>
                <a:path w="3100" h="3840" extrusionOk="0">
                  <a:moveTo>
                    <a:pt x="1313" y="1"/>
                  </a:moveTo>
                  <a:cubicBezTo>
                    <a:pt x="1231" y="1"/>
                    <a:pt x="1150" y="47"/>
                    <a:pt x="1150" y="120"/>
                  </a:cubicBezTo>
                  <a:lnTo>
                    <a:pt x="0" y="2970"/>
                  </a:lnTo>
                  <a:cubicBezTo>
                    <a:pt x="0" y="3070"/>
                    <a:pt x="50" y="3170"/>
                    <a:pt x="150" y="3220"/>
                  </a:cubicBezTo>
                  <a:lnTo>
                    <a:pt x="1700" y="3820"/>
                  </a:lnTo>
                  <a:cubicBezTo>
                    <a:pt x="1727" y="3833"/>
                    <a:pt x="1754" y="3839"/>
                    <a:pt x="1780" y="3839"/>
                  </a:cubicBezTo>
                  <a:cubicBezTo>
                    <a:pt x="1850" y="3839"/>
                    <a:pt x="1914" y="3793"/>
                    <a:pt x="1950" y="3720"/>
                  </a:cubicBezTo>
                  <a:lnTo>
                    <a:pt x="3050" y="870"/>
                  </a:lnTo>
                  <a:cubicBezTo>
                    <a:pt x="3100" y="770"/>
                    <a:pt x="3050" y="670"/>
                    <a:pt x="2950" y="620"/>
                  </a:cubicBezTo>
                  <a:lnTo>
                    <a:pt x="1400" y="20"/>
                  </a:lnTo>
                  <a:cubicBezTo>
                    <a:pt x="1373" y="7"/>
                    <a:pt x="1343" y="1"/>
                    <a:pt x="131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96;p32">
              <a:extLst>
                <a:ext uri="{FF2B5EF4-FFF2-40B4-BE49-F238E27FC236}">
                  <a16:creationId xmlns:a16="http://schemas.microsoft.com/office/drawing/2014/main" id="{9347634D-88FA-8057-23EB-B54F2E67E8E4}"/>
                </a:ext>
              </a:extLst>
            </p:cNvPr>
            <p:cNvSpPr/>
            <p:nvPr/>
          </p:nvSpPr>
          <p:spPr>
            <a:xfrm>
              <a:off x="3432550" y="3443175"/>
              <a:ext cx="249975" cy="128400"/>
            </a:xfrm>
            <a:custGeom>
              <a:avLst/>
              <a:gdLst/>
              <a:ahLst/>
              <a:cxnLst/>
              <a:rect l="l" t="t" r="r" b="b"/>
              <a:pathLst>
                <a:path w="9999" h="5136" extrusionOk="0">
                  <a:moveTo>
                    <a:pt x="789" y="0"/>
                  </a:moveTo>
                  <a:cubicBezTo>
                    <a:pt x="664" y="0"/>
                    <a:pt x="539" y="66"/>
                    <a:pt x="501" y="218"/>
                  </a:cubicBezTo>
                  <a:lnTo>
                    <a:pt x="101" y="1268"/>
                  </a:lnTo>
                  <a:cubicBezTo>
                    <a:pt x="1" y="1468"/>
                    <a:pt x="101" y="1618"/>
                    <a:pt x="251" y="1718"/>
                  </a:cubicBezTo>
                  <a:lnTo>
                    <a:pt x="9099" y="5117"/>
                  </a:lnTo>
                  <a:cubicBezTo>
                    <a:pt x="9146" y="5129"/>
                    <a:pt x="9191" y="5136"/>
                    <a:pt x="9232" y="5136"/>
                  </a:cubicBezTo>
                  <a:cubicBezTo>
                    <a:pt x="9367" y="5136"/>
                    <a:pt x="9473" y="5070"/>
                    <a:pt x="9549" y="4918"/>
                  </a:cubicBezTo>
                  <a:lnTo>
                    <a:pt x="9949" y="3868"/>
                  </a:lnTo>
                  <a:cubicBezTo>
                    <a:pt x="9999" y="3668"/>
                    <a:pt x="9949" y="3518"/>
                    <a:pt x="9749" y="3418"/>
                  </a:cubicBezTo>
                  <a:lnTo>
                    <a:pt x="900" y="18"/>
                  </a:lnTo>
                  <a:cubicBezTo>
                    <a:pt x="865" y="7"/>
                    <a:pt x="827" y="0"/>
                    <a:pt x="789"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97;p32">
              <a:extLst>
                <a:ext uri="{FF2B5EF4-FFF2-40B4-BE49-F238E27FC236}">
                  <a16:creationId xmlns:a16="http://schemas.microsoft.com/office/drawing/2014/main" id="{ED0F3A16-6ED5-3412-AA12-705684B5D694}"/>
                </a:ext>
              </a:extLst>
            </p:cNvPr>
            <p:cNvSpPr/>
            <p:nvPr/>
          </p:nvSpPr>
          <p:spPr>
            <a:xfrm>
              <a:off x="4156175" y="3741875"/>
              <a:ext cx="249975" cy="129650"/>
            </a:xfrm>
            <a:custGeom>
              <a:avLst/>
              <a:gdLst/>
              <a:ahLst/>
              <a:cxnLst/>
              <a:rect l="l" t="t" r="r" b="b"/>
              <a:pathLst>
                <a:path w="9999" h="5186" extrusionOk="0">
                  <a:moveTo>
                    <a:pt x="768" y="0"/>
                  </a:moveTo>
                  <a:cubicBezTo>
                    <a:pt x="635" y="0"/>
                    <a:pt x="539" y="65"/>
                    <a:pt x="500" y="218"/>
                  </a:cubicBezTo>
                  <a:lnTo>
                    <a:pt x="51" y="1268"/>
                  </a:lnTo>
                  <a:cubicBezTo>
                    <a:pt x="1" y="1468"/>
                    <a:pt x="51" y="1618"/>
                    <a:pt x="251" y="1718"/>
                  </a:cubicBezTo>
                  <a:lnTo>
                    <a:pt x="9099" y="5167"/>
                  </a:lnTo>
                  <a:cubicBezTo>
                    <a:pt x="9134" y="5179"/>
                    <a:pt x="9173" y="5185"/>
                    <a:pt x="9211" y="5185"/>
                  </a:cubicBezTo>
                  <a:cubicBezTo>
                    <a:pt x="9335" y="5185"/>
                    <a:pt x="9461" y="5120"/>
                    <a:pt x="9499" y="4967"/>
                  </a:cubicBezTo>
                  <a:lnTo>
                    <a:pt x="9949" y="3868"/>
                  </a:lnTo>
                  <a:cubicBezTo>
                    <a:pt x="9999" y="3718"/>
                    <a:pt x="9899" y="3518"/>
                    <a:pt x="9749" y="3468"/>
                  </a:cubicBezTo>
                  <a:lnTo>
                    <a:pt x="900" y="18"/>
                  </a:lnTo>
                  <a:cubicBezTo>
                    <a:pt x="853" y="6"/>
                    <a:pt x="809" y="0"/>
                    <a:pt x="768"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98;p32">
              <a:extLst>
                <a:ext uri="{FF2B5EF4-FFF2-40B4-BE49-F238E27FC236}">
                  <a16:creationId xmlns:a16="http://schemas.microsoft.com/office/drawing/2014/main" id="{B09890DA-E2DC-9C9D-D2C3-41FC6B2176B5}"/>
                </a:ext>
              </a:extLst>
            </p:cNvPr>
            <p:cNvSpPr/>
            <p:nvPr/>
          </p:nvSpPr>
          <p:spPr>
            <a:xfrm>
              <a:off x="2881400" y="3503625"/>
              <a:ext cx="1717225" cy="1087300"/>
            </a:xfrm>
            <a:custGeom>
              <a:avLst/>
              <a:gdLst/>
              <a:ahLst/>
              <a:cxnLst/>
              <a:rect l="l" t="t" r="r" b="b"/>
              <a:pathLst>
                <a:path w="68689" h="43492" extrusionOk="0">
                  <a:moveTo>
                    <a:pt x="16967" y="0"/>
                  </a:moveTo>
                  <a:cubicBezTo>
                    <a:pt x="10968" y="0"/>
                    <a:pt x="5298" y="3608"/>
                    <a:pt x="2950" y="9498"/>
                  </a:cubicBezTo>
                  <a:cubicBezTo>
                    <a:pt x="1" y="17197"/>
                    <a:pt x="3800" y="25845"/>
                    <a:pt x="11449" y="28895"/>
                  </a:cubicBezTo>
                  <a:lnTo>
                    <a:pt x="46342" y="42492"/>
                  </a:lnTo>
                  <a:cubicBezTo>
                    <a:pt x="48112" y="43170"/>
                    <a:pt x="49932" y="43492"/>
                    <a:pt x="51722" y="43492"/>
                  </a:cubicBezTo>
                  <a:cubicBezTo>
                    <a:pt x="57719" y="43492"/>
                    <a:pt x="63379" y="39884"/>
                    <a:pt x="65689" y="33994"/>
                  </a:cubicBezTo>
                  <a:cubicBezTo>
                    <a:pt x="68688" y="26295"/>
                    <a:pt x="64889" y="17647"/>
                    <a:pt x="57191" y="14597"/>
                  </a:cubicBezTo>
                  <a:lnTo>
                    <a:pt x="22347" y="1000"/>
                  </a:lnTo>
                  <a:cubicBezTo>
                    <a:pt x="20577" y="322"/>
                    <a:pt x="18757" y="0"/>
                    <a:pt x="16967"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99;p32">
              <a:extLst>
                <a:ext uri="{FF2B5EF4-FFF2-40B4-BE49-F238E27FC236}">
                  <a16:creationId xmlns:a16="http://schemas.microsoft.com/office/drawing/2014/main" id="{068F03A5-34F9-049A-C68A-1BB4B92D1F55}"/>
                </a:ext>
              </a:extLst>
            </p:cNvPr>
            <p:cNvSpPr/>
            <p:nvPr/>
          </p:nvSpPr>
          <p:spPr>
            <a:xfrm>
              <a:off x="2921401" y="3472951"/>
              <a:ext cx="1717225" cy="1088500"/>
            </a:xfrm>
            <a:custGeom>
              <a:avLst/>
              <a:gdLst/>
              <a:ahLst/>
              <a:cxnLst/>
              <a:rect l="l" t="t" r="r" b="b"/>
              <a:pathLst>
                <a:path w="68689" h="43540" extrusionOk="0">
                  <a:moveTo>
                    <a:pt x="16915" y="1"/>
                  </a:moveTo>
                  <a:cubicBezTo>
                    <a:pt x="10938" y="1"/>
                    <a:pt x="5303" y="3613"/>
                    <a:pt x="3000" y="9525"/>
                  </a:cubicBezTo>
                  <a:cubicBezTo>
                    <a:pt x="0" y="17224"/>
                    <a:pt x="3800" y="25873"/>
                    <a:pt x="11498" y="28922"/>
                  </a:cubicBezTo>
                  <a:lnTo>
                    <a:pt x="46342" y="42520"/>
                  </a:lnTo>
                  <a:cubicBezTo>
                    <a:pt x="48119" y="43212"/>
                    <a:pt x="49947" y="43540"/>
                    <a:pt x="51744" y="43540"/>
                  </a:cubicBezTo>
                  <a:cubicBezTo>
                    <a:pt x="57733" y="43540"/>
                    <a:pt x="63382" y="39904"/>
                    <a:pt x="65689" y="34021"/>
                  </a:cubicBezTo>
                  <a:cubicBezTo>
                    <a:pt x="68688" y="26323"/>
                    <a:pt x="64889" y="17624"/>
                    <a:pt x="57190" y="14625"/>
                  </a:cubicBezTo>
                  <a:lnTo>
                    <a:pt x="22346" y="1027"/>
                  </a:lnTo>
                  <a:cubicBezTo>
                    <a:pt x="20560" y="331"/>
                    <a:pt x="18722" y="1"/>
                    <a:pt x="16915"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00;p32">
              <a:extLst>
                <a:ext uri="{FF2B5EF4-FFF2-40B4-BE49-F238E27FC236}">
                  <a16:creationId xmlns:a16="http://schemas.microsoft.com/office/drawing/2014/main" id="{FE16D57E-CE6F-FF13-2435-03B3AB7329AC}"/>
                </a:ext>
              </a:extLst>
            </p:cNvPr>
            <p:cNvSpPr/>
            <p:nvPr/>
          </p:nvSpPr>
          <p:spPr>
            <a:xfrm>
              <a:off x="3625025" y="3648125"/>
              <a:ext cx="472425" cy="323400"/>
            </a:xfrm>
            <a:custGeom>
              <a:avLst/>
              <a:gdLst/>
              <a:ahLst/>
              <a:cxnLst/>
              <a:rect l="l" t="t" r="r" b="b"/>
              <a:pathLst>
                <a:path w="18897" h="12936" extrusionOk="0">
                  <a:moveTo>
                    <a:pt x="3216" y="1"/>
                  </a:moveTo>
                  <a:cubicBezTo>
                    <a:pt x="2794" y="1"/>
                    <a:pt x="2404" y="246"/>
                    <a:pt x="2250" y="669"/>
                  </a:cubicBezTo>
                  <a:lnTo>
                    <a:pt x="200" y="5868"/>
                  </a:lnTo>
                  <a:cubicBezTo>
                    <a:pt x="0" y="6418"/>
                    <a:pt x="250" y="7018"/>
                    <a:pt x="800" y="7218"/>
                  </a:cubicBezTo>
                  <a:lnTo>
                    <a:pt x="15298" y="12867"/>
                  </a:lnTo>
                  <a:cubicBezTo>
                    <a:pt x="15425" y="12913"/>
                    <a:pt x="15554" y="12935"/>
                    <a:pt x="15681" y="12935"/>
                  </a:cubicBezTo>
                  <a:cubicBezTo>
                    <a:pt x="16103" y="12935"/>
                    <a:pt x="16494" y="12690"/>
                    <a:pt x="16647" y="12267"/>
                  </a:cubicBezTo>
                  <a:lnTo>
                    <a:pt x="18697" y="7068"/>
                  </a:lnTo>
                  <a:cubicBezTo>
                    <a:pt x="18897" y="6518"/>
                    <a:pt x="18647" y="5918"/>
                    <a:pt x="18097" y="5718"/>
                  </a:cubicBezTo>
                  <a:lnTo>
                    <a:pt x="3600" y="69"/>
                  </a:lnTo>
                  <a:cubicBezTo>
                    <a:pt x="3473" y="23"/>
                    <a:pt x="3343" y="1"/>
                    <a:pt x="3216"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01;p32">
              <a:extLst>
                <a:ext uri="{FF2B5EF4-FFF2-40B4-BE49-F238E27FC236}">
                  <a16:creationId xmlns:a16="http://schemas.microsoft.com/office/drawing/2014/main" id="{B754C29B-B0DF-485B-A2EB-64039651C3AF}"/>
                </a:ext>
              </a:extLst>
            </p:cNvPr>
            <p:cNvSpPr/>
            <p:nvPr/>
          </p:nvSpPr>
          <p:spPr>
            <a:xfrm>
              <a:off x="3934825" y="3414850"/>
              <a:ext cx="151400" cy="191175"/>
            </a:xfrm>
            <a:custGeom>
              <a:avLst/>
              <a:gdLst/>
              <a:ahLst/>
              <a:cxnLst/>
              <a:rect l="l" t="t" r="r" b="b"/>
              <a:pathLst>
                <a:path w="6056" h="7647" extrusionOk="0">
                  <a:moveTo>
                    <a:pt x="5766" y="0"/>
                  </a:moveTo>
                  <a:cubicBezTo>
                    <a:pt x="5646" y="0"/>
                    <a:pt x="5528" y="64"/>
                    <a:pt x="5505" y="202"/>
                  </a:cubicBezTo>
                  <a:cubicBezTo>
                    <a:pt x="5405" y="2051"/>
                    <a:pt x="2956" y="2301"/>
                    <a:pt x="1756" y="3101"/>
                  </a:cubicBezTo>
                  <a:cubicBezTo>
                    <a:pt x="1106" y="3451"/>
                    <a:pt x="656" y="4101"/>
                    <a:pt x="506" y="4801"/>
                  </a:cubicBezTo>
                  <a:cubicBezTo>
                    <a:pt x="356" y="5601"/>
                    <a:pt x="506" y="6500"/>
                    <a:pt x="106" y="7200"/>
                  </a:cubicBezTo>
                  <a:cubicBezTo>
                    <a:pt x="1" y="7411"/>
                    <a:pt x="167" y="7646"/>
                    <a:pt x="327" y="7646"/>
                  </a:cubicBezTo>
                  <a:cubicBezTo>
                    <a:pt x="395" y="7646"/>
                    <a:pt x="461" y="7604"/>
                    <a:pt x="506" y="7500"/>
                  </a:cubicBezTo>
                  <a:cubicBezTo>
                    <a:pt x="856" y="6800"/>
                    <a:pt x="1006" y="6001"/>
                    <a:pt x="956" y="5251"/>
                  </a:cubicBezTo>
                  <a:cubicBezTo>
                    <a:pt x="1106" y="4351"/>
                    <a:pt x="1656" y="3601"/>
                    <a:pt x="2506" y="3251"/>
                  </a:cubicBezTo>
                  <a:cubicBezTo>
                    <a:pt x="3855" y="2601"/>
                    <a:pt x="5955" y="2151"/>
                    <a:pt x="6055" y="252"/>
                  </a:cubicBezTo>
                  <a:cubicBezTo>
                    <a:pt x="6055" y="89"/>
                    <a:pt x="5909" y="0"/>
                    <a:pt x="576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02;p32">
              <a:extLst>
                <a:ext uri="{FF2B5EF4-FFF2-40B4-BE49-F238E27FC236}">
                  <a16:creationId xmlns:a16="http://schemas.microsoft.com/office/drawing/2014/main" id="{EBEA2281-7369-6F35-3BED-9E48F8F621CB}"/>
                </a:ext>
              </a:extLst>
            </p:cNvPr>
            <p:cNvSpPr/>
            <p:nvPr/>
          </p:nvSpPr>
          <p:spPr>
            <a:xfrm>
              <a:off x="2860150" y="3229275"/>
              <a:ext cx="61275" cy="111900"/>
            </a:xfrm>
            <a:custGeom>
              <a:avLst/>
              <a:gdLst/>
              <a:ahLst/>
              <a:cxnLst/>
              <a:rect l="l" t="t" r="r" b="b"/>
              <a:pathLst>
                <a:path w="2451" h="4476" extrusionOk="0">
                  <a:moveTo>
                    <a:pt x="1225" y="1"/>
                  </a:moveTo>
                  <a:cubicBezTo>
                    <a:pt x="613" y="1"/>
                    <a:pt x="1" y="426"/>
                    <a:pt x="51" y="1276"/>
                  </a:cubicBezTo>
                  <a:lnTo>
                    <a:pt x="51" y="3325"/>
                  </a:lnTo>
                  <a:cubicBezTo>
                    <a:pt x="51" y="3975"/>
                    <a:pt x="551" y="4475"/>
                    <a:pt x="1200" y="4475"/>
                  </a:cubicBezTo>
                  <a:cubicBezTo>
                    <a:pt x="1850" y="4475"/>
                    <a:pt x="2400" y="3975"/>
                    <a:pt x="2400" y="3325"/>
                  </a:cubicBezTo>
                  <a:lnTo>
                    <a:pt x="2400" y="1276"/>
                  </a:lnTo>
                  <a:cubicBezTo>
                    <a:pt x="2450" y="426"/>
                    <a:pt x="1838" y="1"/>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03;p32">
              <a:extLst>
                <a:ext uri="{FF2B5EF4-FFF2-40B4-BE49-F238E27FC236}">
                  <a16:creationId xmlns:a16="http://schemas.microsoft.com/office/drawing/2014/main" id="{86CB2FDA-62B8-1AA1-6392-E16164BE06D4}"/>
                </a:ext>
              </a:extLst>
            </p:cNvPr>
            <p:cNvSpPr/>
            <p:nvPr/>
          </p:nvSpPr>
          <p:spPr>
            <a:xfrm>
              <a:off x="2860150" y="3379875"/>
              <a:ext cx="61275" cy="112200"/>
            </a:xfrm>
            <a:custGeom>
              <a:avLst/>
              <a:gdLst/>
              <a:ahLst/>
              <a:cxnLst/>
              <a:rect l="l" t="t" r="r" b="b"/>
              <a:pathLst>
                <a:path w="2451" h="4488" extrusionOk="0">
                  <a:moveTo>
                    <a:pt x="1200" y="1"/>
                  </a:moveTo>
                  <a:cubicBezTo>
                    <a:pt x="551" y="1"/>
                    <a:pt x="51" y="501"/>
                    <a:pt x="51" y="1151"/>
                  </a:cubicBezTo>
                  <a:lnTo>
                    <a:pt x="51" y="3250"/>
                  </a:lnTo>
                  <a:cubicBezTo>
                    <a:pt x="1" y="4075"/>
                    <a:pt x="613" y="4488"/>
                    <a:pt x="1225" y="4488"/>
                  </a:cubicBezTo>
                  <a:cubicBezTo>
                    <a:pt x="1838" y="4488"/>
                    <a:pt x="2450" y="4075"/>
                    <a:pt x="2400" y="3250"/>
                  </a:cubicBezTo>
                  <a:lnTo>
                    <a:pt x="2400" y="1201"/>
                  </a:lnTo>
                  <a:cubicBezTo>
                    <a:pt x="2400" y="551"/>
                    <a:pt x="1850" y="1"/>
                    <a:pt x="1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04;p32">
              <a:extLst>
                <a:ext uri="{FF2B5EF4-FFF2-40B4-BE49-F238E27FC236}">
                  <a16:creationId xmlns:a16="http://schemas.microsoft.com/office/drawing/2014/main" id="{33C3CF26-3236-942B-0D3F-512C2454D9A0}"/>
                </a:ext>
              </a:extLst>
            </p:cNvPr>
            <p:cNvSpPr/>
            <p:nvPr/>
          </p:nvSpPr>
          <p:spPr>
            <a:xfrm>
              <a:off x="2898425" y="3331075"/>
              <a:ext cx="132200" cy="58900"/>
            </a:xfrm>
            <a:custGeom>
              <a:avLst/>
              <a:gdLst/>
              <a:ahLst/>
              <a:cxnLst/>
              <a:rect l="l" t="t" r="r" b="b"/>
              <a:pathLst>
                <a:path w="5288" h="2356" extrusionOk="0">
                  <a:moveTo>
                    <a:pt x="1526" y="0"/>
                  </a:moveTo>
                  <a:cubicBezTo>
                    <a:pt x="1" y="0"/>
                    <a:pt x="1" y="2356"/>
                    <a:pt x="1526" y="2356"/>
                  </a:cubicBezTo>
                  <a:cubicBezTo>
                    <a:pt x="1556" y="2356"/>
                    <a:pt x="1587" y="2355"/>
                    <a:pt x="1619" y="2353"/>
                  </a:cubicBezTo>
                  <a:lnTo>
                    <a:pt x="3669" y="2353"/>
                  </a:lnTo>
                  <a:cubicBezTo>
                    <a:pt x="3700" y="2355"/>
                    <a:pt x="3732" y="2356"/>
                    <a:pt x="3762" y="2356"/>
                  </a:cubicBezTo>
                  <a:cubicBezTo>
                    <a:pt x="5287" y="2356"/>
                    <a:pt x="5287" y="0"/>
                    <a:pt x="3762" y="0"/>
                  </a:cubicBezTo>
                  <a:cubicBezTo>
                    <a:pt x="3732" y="0"/>
                    <a:pt x="3700" y="1"/>
                    <a:pt x="3669" y="3"/>
                  </a:cubicBezTo>
                  <a:lnTo>
                    <a:pt x="1619" y="3"/>
                  </a:lnTo>
                  <a:cubicBezTo>
                    <a:pt x="1587" y="1"/>
                    <a:pt x="1556" y="0"/>
                    <a:pt x="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05;p32">
              <a:extLst>
                <a:ext uri="{FF2B5EF4-FFF2-40B4-BE49-F238E27FC236}">
                  <a16:creationId xmlns:a16="http://schemas.microsoft.com/office/drawing/2014/main" id="{444D5CB3-FD90-822B-FE36-B1D0CA639670}"/>
                </a:ext>
              </a:extLst>
            </p:cNvPr>
            <p:cNvSpPr/>
            <p:nvPr/>
          </p:nvSpPr>
          <p:spPr>
            <a:xfrm>
              <a:off x="2749725" y="3331075"/>
              <a:ext cx="121700" cy="58900"/>
            </a:xfrm>
            <a:custGeom>
              <a:avLst/>
              <a:gdLst/>
              <a:ahLst/>
              <a:cxnLst/>
              <a:rect l="l" t="t" r="r" b="b"/>
              <a:pathLst>
                <a:path w="4868" h="2356" extrusionOk="0">
                  <a:moveTo>
                    <a:pt x="1572" y="0"/>
                  </a:moveTo>
                  <a:cubicBezTo>
                    <a:pt x="1" y="0"/>
                    <a:pt x="1" y="2356"/>
                    <a:pt x="1572" y="2356"/>
                  </a:cubicBezTo>
                  <a:cubicBezTo>
                    <a:pt x="1603" y="2356"/>
                    <a:pt x="1635" y="2355"/>
                    <a:pt x="1668" y="2353"/>
                  </a:cubicBezTo>
                  <a:lnTo>
                    <a:pt x="3718" y="2353"/>
                  </a:lnTo>
                  <a:cubicBezTo>
                    <a:pt x="4318" y="2353"/>
                    <a:pt x="4868" y="1803"/>
                    <a:pt x="4868" y="1203"/>
                  </a:cubicBezTo>
                  <a:cubicBezTo>
                    <a:pt x="4868" y="553"/>
                    <a:pt x="4318" y="3"/>
                    <a:pt x="3718" y="3"/>
                  </a:cubicBezTo>
                  <a:lnTo>
                    <a:pt x="1668" y="3"/>
                  </a:lnTo>
                  <a:cubicBezTo>
                    <a:pt x="1635" y="1"/>
                    <a:pt x="1603" y="0"/>
                    <a:pt x="1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06;p32">
              <a:extLst>
                <a:ext uri="{FF2B5EF4-FFF2-40B4-BE49-F238E27FC236}">
                  <a16:creationId xmlns:a16="http://schemas.microsoft.com/office/drawing/2014/main" id="{C2923881-A30C-CCAA-17D7-656C72706531}"/>
                </a:ext>
              </a:extLst>
            </p:cNvPr>
            <p:cNvSpPr/>
            <p:nvPr/>
          </p:nvSpPr>
          <p:spPr>
            <a:xfrm>
              <a:off x="4676075" y="3497975"/>
              <a:ext cx="48775" cy="91900"/>
            </a:xfrm>
            <a:custGeom>
              <a:avLst/>
              <a:gdLst/>
              <a:ahLst/>
              <a:cxnLst/>
              <a:rect l="l" t="t" r="r" b="b"/>
              <a:pathLst>
                <a:path w="1951" h="3676" extrusionOk="0">
                  <a:moveTo>
                    <a:pt x="976" y="1"/>
                  </a:moveTo>
                  <a:cubicBezTo>
                    <a:pt x="488" y="1"/>
                    <a:pt x="1" y="326"/>
                    <a:pt x="1" y="976"/>
                  </a:cubicBezTo>
                  <a:lnTo>
                    <a:pt x="1" y="2676"/>
                  </a:lnTo>
                  <a:cubicBezTo>
                    <a:pt x="1" y="3225"/>
                    <a:pt x="451" y="3675"/>
                    <a:pt x="1001" y="3675"/>
                  </a:cubicBezTo>
                  <a:cubicBezTo>
                    <a:pt x="1551" y="3675"/>
                    <a:pt x="1951" y="3225"/>
                    <a:pt x="1951" y="2676"/>
                  </a:cubicBezTo>
                  <a:lnTo>
                    <a:pt x="1951" y="976"/>
                  </a:lnTo>
                  <a:cubicBezTo>
                    <a:pt x="1951" y="326"/>
                    <a:pt x="1463"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07;p32">
              <a:extLst>
                <a:ext uri="{FF2B5EF4-FFF2-40B4-BE49-F238E27FC236}">
                  <a16:creationId xmlns:a16="http://schemas.microsoft.com/office/drawing/2014/main" id="{E1FFD80A-6CE5-055F-1C93-4262D9C05A9A}"/>
                </a:ext>
              </a:extLst>
            </p:cNvPr>
            <p:cNvSpPr/>
            <p:nvPr/>
          </p:nvSpPr>
          <p:spPr>
            <a:xfrm>
              <a:off x="4676075" y="3622350"/>
              <a:ext cx="48775" cy="91875"/>
            </a:xfrm>
            <a:custGeom>
              <a:avLst/>
              <a:gdLst/>
              <a:ahLst/>
              <a:cxnLst/>
              <a:rect l="l" t="t" r="r" b="b"/>
              <a:pathLst>
                <a:path w="1951" h="3675" extrusionOk="0">
                  <a:moveTo>
                    <a:pt x="1001" y="0"/>
                  </a:moveTo>
                  <a:cubicBezTo>
                    <a:pt x="451" y="0"/>
                    <a:pt x="1" y="400"/>
                    <a:pt x="1" y="950"/>
                  </a:cubicBezTo>
                  <a:lnTo>
                    <a:pt x="1" y="2700"/>
                  </a:lnTo>
                  <a:cubicBezTo>
                    <a:pt x="1" y="3350"/>
                    <a:pt x="488" y="3674"/>
                    <a:pt x="976" y="3674"/>
                  </a:cubicBezTo>
                  <a:cubicBezTo>
                    <a:pt x="1463" y="3674"/>
                    <a:pt x="1951" y="3350"/>
                    <a:pt x="1951" y="2700"/>
                  </a:cubicBezTo>
                  <a:lnTo>
                    <a:pt x="1951" y="950"/>
                  </a:lnTo>
                  <a:cubicBezTo>
                    <a:pt x="1951" y="400"/>
                    <a:pt x="1551" y="0"/>
                    <a:pt x="1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08;p32">
              <a:extLst>
                <a:ext uri="{FF2B5EF4-FFF2-40B4-BE49-F238E27FC236}">
                  <a16:creationId xmlns:a16="http://schemas.microsoft.com/office/drawing/2014/main" id="{52F33D47-AE35-E53A-EC1A-8AC5F1517D56}"/>
                </a:ext>
              </a:extLst>
            </p:cNvPr>
            <p:cNvSpPr/>
            <p:nvPr/>
          </p:nvSpPr>
          <p:spPr>
            <a:xfrm>
              <a:off x="4708575" y="3581100"/>
              <a:ext cx="107500" cy="48775"/>
            </a:xfrm>
            <a:custGeom>
              <a:avLst/>
              <a:gdLst/>
              <a:ahLst/>
              <a:cxnLst/>
              <a:rect l="l" t="t" r="r" b="b"/>
              <a:pathLst>
                <a:path w="4300" h="1951" extrusionOk="0">
                  <a:moveTo>
                    <a:pt x="1300" y="0"/>
                  </a:moveTo>
                  <a:cubicBezTo>
                    <a:pt x="1" y="0"/>
                    <a:pt x="1" y="1950"/>
                    <a:pt x="1300" y="1950"/>
                  </a:cubicBezTo>
                  <a:lnTo>
                    <a:pt x="3050" y="1950"/>
                  </a:lnTo>
                  <a:cubicBezTo>
                    <a:pt x="4300" y="1950"/>
                    <a:pt x="4300" y="0"/>
                    <a:pt x="3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09;p32">
              <a:extLst>
                <a:ext uri="{FF2B5EF4-FFF2-40B4-BE49-F238E27FC236}">
                  <a16:creationId xmlns:a16="http://schemas.microsoft.com/office/drawing/2014/main" id="{93DFA17A-51A4-14FC-675B-A01C01BBEFAE}"/>
                </a:ext>
              </a:extLst>
            </p:cNvPr>
            <p:cNvSpPr/>
            <p:nvPr/>
          </p:nvSpPr>
          <p:spPr>
            <a:xfrm>
              <a:off x="4584850" y="3581100"/>
              <a:ext cx="100000" cy="48775"/>
            </a:xfrm>
            <a:custGeom>
              <a:avLst/>
              <a:gdLst/>
              <a:ahLst/>
              <a:cxnLst/>
              <a:rect l="l" t="t" r="r" b="b"/>
              <a:pathLst>
                <a:path w="4000" h="1951" extrusionOk="0">
                  <a:moveTo>
                    <a:pt x="1300" y="0"/>
                  </a:moveTo>
                  <a:cubicBezTo>
                    <a:pt x="1" y="0"/>
                    <a:pt x="1" y="1950"/>
                    <a:pt x="1300" y="1950"/>
                  </a:cubicBezTo>
                  <a:lnTo>
                    <a:pt x="3050" y="1950"/>
                  </a:lnTo>
                  <a:cubicBezTo>
                    <a:pt x="3550" y="1950"/>
                    <a:pt x="4000" y="1500"/>
                    <a:pt x="4000" y="1000"/>
                  </a:cubicBezTo>
                  <a:cubicBezTo>
                    <a:pt x="4000" y="450"/>
                    <a:pt x="3550" y="0"/>
                    <a:pt x="3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10;p32">
              <a:extLst>
                <a:ext uri="{FF2B5EF4-FFF2-40B4-BE49-F238E27FC236}">
                  <a16:creationId xmlns:a16="http://schemas.microsoft.com/office/drawing/2014/main" id="{FC245C21-41F9-9229-6764-5AF3CA5B1D95}"/>
                </a:ext>
              </a:extLst>
            </p:cNvPr>
            <p:cNvSpPr/>
            <p:nvPr/>
          </p:nvSpPr>
          <p:spPr>
            <a:xfrm>
              <a:off x="3175100" y="3042450"/>
              <a:ext cx="163750" cy="140375"/>
            </a:xfrm>
            <a:custGeom>
              <a:avLst/>
              <a:gdLst/>
              <a:ahLst/>
              <a:cxnLst/>
              <a:rect l="l" t="t" r="r" b="b"/>
              <a:pathLst>
                <a:path w="6550" h="5615" extrusionOk="0">
                  <a:moveTo>
                    <a:pt x="3750" y="0"/>
                  </a:moveTo>
                  <a:cubicBezTo>
                    <a:pt x="1250" y="0"/>
                    <a:pt x="0" y="3050"/>
                    <a:pt x="1800" y="4799"/>
                  </a:cubicBezTo>
                  <a:cubicBezTo>
                    <a:pt x="2363" y="5363"/>
                    <a:pt x="3056" y="5615"/>
                    <a:pt x="3736" y="5615"/>
                  </a:cubicBezTo>
                  <a:cubicBezTo>
                    <a:pt x="5170" y="5615"/>
                    <a:pt x="6549" y="4495"/>
                    <a:pt x="6549" y="2800"/>
                  </a:cubicBezTo>
                  <a:cubicBezTo>
                    <a:pt x="6549" y="1250"/>
                    <a:pt x="5300" y="0"/>
                    <a:pt x="3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12;p32">
              <a:extLst>
                <a:ext uri="{FF2B5EF4-FFF2-40B4-BE49-F238E27FC236}">
                  <a16:creationId xmlns:a16="http://schemas.microsoft.com/office/drawing/2014/main" id="{DC395849-A806-9AE3-DB21-CAAD5B8F92CA}"/>
                </a:ext>
              </a:extLst>
            </p:cNvPr>
            <p:cNvSpPr/>
            <p:nvPr/>
          </p:nvSpPr>
          <p:spPr>
            <a:xfrm>
              <a:off x="3266325" y="3621600"/>
              <a:ext cx="165000" cy="159500"/>
            </a:xfrm>
            <a:custGeom>
              <a:avLst/>
              <a:gdLst/>
              <a:ahLst/>
              <a:cxnLst/>
              <a:rect l="l" t="t" r="r" b="b"/>
              <a:pathLst>
                <a:path w="6600" h="6380" extrusionOk="0">
                  <a:moveTo>
                    <a:pt x="2237" y="0"/>
                  </a:moveTo>
                  <a:cubicBezTo>
                    <a:pt x="1950" y="0"/>
                    <a:pt x="1671" y="160"/>
                    <a:pt x="1551" y="480"/>
                  </a:cubicBezTo>
                  <a:lnTo>
                    <a:pt x="151" y="4029"/>
                  </a:lnTo>
                  <a:cubicBezTo>
                    <a:pt x="1" y="4379"/>
                    <a:pt x="201" y="4779"/>
                    <a:pt x="551" y="4929"/>
                  </a:cubicBezTo>
                  <a:lnTo>
                    <a:pt x="4100" y="6329"/>
                  </a:lnTo>
                  <a:cubicBezTo>
                    <a:pt x="4192" y="6363"/>
                    <a:pt x="4284" y="6379"/>
                    <a:pt x="4372" y="6379"/>
                  </a:cubicBezTo>
                  <a:cubicBezTo>
                    <a:pt x="4670" y="6379"/>
                    <a:pt x="4934" y="6199"/>
                    <a:pt x="5050" y="5929"/>
                  </a:cubicBezTo>
                  <a:lnTo>
                    <a:pt x="6450" y="2380"/>
                  </a:lnTo>
                  <a:cubicBezTo>
                    <a:pt x="6600" y="1980"/>
                    <a:pt x="6400" y="1580"/>
                    <a:pt x="6050" y="1430"/>
                  </a:cubicBezTo>
                  <a:lnTo>
                    <a:pt x="2450" y="30"/>
                  </a:lnTo>
                  <a:cubicBezTo>
                    <a:pt x="2380" y="10"/>
                    <a:pt x="2308" y="0"/>
                    <a:pt x="2237"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13;p32">
              <a:extLst>
                <a:ext uri="{FF2B5EF4-FFF2-40B4-BE49-F238E27FC236}">
                  <a16:creationId xmlns:a16="http://schemas.microsoft.com/office/drawing/2014/main" id="{1DDEC929-059E-208A-20B6-8CC6757EDE68}"/>
                </a:ext>
              </a:extLst>
            </p:cNvPr>
            <p:cNvSpPr/>
            <p:nvPr/>
          </p:nvSpPr>
          <p:spPr>
            <a:xfrm>
              <a:off x="3165100" y="3879775"/>
              <a:ext cx="165000" cy="160025"/>
            </a:xfrm>
            <a:custGeom>
              <a:avLst/>
              <a:gdLst/>
              <a:ahLst/>
              <a:cxnLst/>
              <a:rect l="l" t="t" r="r" b="b"/>
              <a:pathLst>
                <a:path w="6600" h="6401" extrusionOk="0">
                  <a:moveTo>
                    <a:pt x="2228" y="1"/>
                  </a:moveTo>
                  <a:cubicBezTo>
                    <a:pt x="1930" y="1"/>
                    <a:pt x="1666" y="182"/>
                    <a:pt x="1550" y="451"/>
                  </a:cubicBezTo>
                  <a:lnTo>
                    <a:pt x="150" y="4051"/>
                  </a:lnTo>
                  <a:cubicBezTo>
                    <a:pt x="1" y="4401"/>
                    <a:pt x="200" y="4800"/>
                    <a:pt x="550" y="4950"/>
                  </a:cubicBezTo>
                  <a:lnTo>
                    <a:pt x="4150" y="6350"/>
                  </a:lnTo>
                  <a:cubicBezTo>
                    <a:pt x="4230" y="6385"/>
                    <a:pt x="4313" y="6401"/>
                    <a:pt x="4395" y="6401"/>
                  </a:cubicBezTo>
                  <a:cubicBezTo>
                    <a:pt x="4670" y="6401"/>
                    <a:pt x="4934" y="6220"/>
                    <a:pt x="5050" y="5950"/>
                  </a:cubicBezTo>
                  <a:lnTo>
                    <a:pt x="6449" y="2401"/>
                  </a:lnTo>
                  <a:cubicBezTo>
                    <a:pt x="6599" y="2001"/>
                    <a:pt x="6399" y="1601"/>
                    <a:pt x="6049" y="1451"/>
                  </a:cubicBezTo>
                  <a:lnTo>
                    <a:pt x="2500" y="51"/>
                  </a:lnTo>
                  <a:cubicBezTo>
                    <a:pt x="2408" y="17"/>
                    <a:pt x="2317" y="1"/>
                    <a:pt x="222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14;p32">
              <a:extLst>
                <a:ext uri="{FF2B5EF4-FFF2-40B4-BE49-F238E27FC236}">
                  <a16:creationId xmlns:a16="http://schemas.microsoft.com/office/drawing/2014/main" id="{DCDF1482-9F57-24CA-03B2-79D2FA5EEE18}"/>
                </a:ext>
              </a:extLst>
            </p:cNvPr>
            <p:cNvSpPr/>
            <p:nvPr/>
          </p:nvSpPr>
          <p:spPr>
            <a:xfrm>
              <a:off x="3345075" y="3801050"/>
              <a:ext cx="165000" cy="160025"/>
            </a:xfrm>
            <a:custGeom>
              <a:avLst/>
              <a:gdLst/>
              <a:ahLst/>
              <a:cxnLst/>
              <a:rect l="l" t="t" r="r" b="b"/>
              <a:pathLst>
                <a:path w="6600" h="6401" extrusionOk="0">
                  <a:moveTo>
                    <a:pt x="2205" y="0"/>
                  </a:moveTo>
                  <a:cubicBezTo>
                    <a:pt x="1930" y="0"/>
                    <a:pt x="1666" y="181"/>
                    <a:pt x="1550" y="451"/>
                  </a:cubicBezTo>
                  <a:lnTo>
                    <a:pt x="150" y="4050"/>
                  </a:lnTo>
                  <a:cubicBezTo>
                    <a:pt x="0" y="4400"/>
                    <a:pt x="200" y="4800"/>
                    <a:pt x="550" y="4950"/>
                  </a:cubicBezTo>
                  <a:lnTo>
                    <a:pt x="4100" y="6350"/>
                  </a:lnTo>
                  <a:cubicBezTo>
                    <a:pt x="4191" y="6384"/>
                    <a:pt x="4283" y="6400"/>
                    <a:pt x="4372" y="6400"/>
                  </a:cubicBezTo>
                  <a:cubicBezTo>
                    <a:pt x="4670" y="6400"/>
                    <a:pt x="4934" y="6219"/>
                    <a:pt x="5049" y="5950"/>
                  </a:cubicBezTo>
                  <a:lnTo>
                    <a:pt x="6449" y="2350"/>
                  </a:lnTo>
                  <a:cubicBezTo>
                    <a:pt x="6599" y="2000"/>
                    <a:pt x="6399" y="1601"/>
                    <a:pt x="6049" y="1451"/>
                  </a:cubicBezTo>
                  <a:lnTo>
                    <a:pt x="2450" y="51"/>
                  </a:lnTo>
                  <a:cubicBezTo>
                    <a:pt x="2370" y="16"/>
                    <a:pt x="2287" y="0"/>
                    <a:pt x="220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15;p32">
              <a:extLst>
                <a:ext uri="{FF2B5EF4-FFF2-40B4-BE49-F238E27FC236}">
                  <a16:creationId xmlns:a16="http://schemas.microsoft.com/office/drawing/2014/main" id="{29E8B449-A00B-2B75-CA00-BBB86834BC93}"/>
                </a:ext>
              </a:extLst>
            </p:cNvPr>
            <p:cNvSpPr/>
            <p:nvPr/>
          </p:nvSpPr>
          <p:spPr>
            <a:xfrm>
              <a:off x="3086375" y="3700325"/>
              <a:ext cx="164975" cy="159500"/>
            </a:xfrm>
            <a:custGeom>
              <a:avLst/>
              <a:gdLst/>
              <a:ahLst/>
              <a:cxnLst/>
              <a:rect l="l" t="t" r="r" b="b"/>
              <a:pathLst>
                <a:path w="6599" h="6380" extrusionOk="0">
                  <a:moveTo>
                    <a:pt x="2262" y="1"/>
                  </a:moveTo>
                  <a:cubicBezTo>
                    <a:pt x="1950" y="1"/>
                    <a:pt x="1670" y="161"/>
                    <a:pt x="1550" y="480"/>
                  </a:cubicBezTo>
                  <a:lnTo>
                    <a:pt x="150" y="4030"/>
                  </a:lnTo>
                  <a:cubicBezTo>
                    <a:pt x="0" y="4380"/>
                    <a:pt x="200" y="4780"/>
                    <a:pt x="550" y="4930"/>
                  </a:cubicBezTo>
                  <a:lnTo>
                    <a:pt x="4149" y="6329"/>
                  </a:lnTo>
                  <a:cubicBezTo>
                    <a:pt x="4230" y="6364"/>
                    <a:pt x="4312" y="6380"/>
                    <a:pt x="4394" y="6380"/>
                  </a:cubicBezTo>
                  <a:cubicBezTo>
                    <a:pt x="4670" y="6380"/>
                    <a:pt x="4934" y="6199"/>
                    <a:pt x="5049" y="5930"/>
                  </a:cubicBezTo>
                  <a:lnTo>
                    <a:pt x="6449" y="2380"/>
                  </a:lnTo>
                  <a:cubicBezTo>
                    <a:pt x="6599" y="1980"/>
                    <a:pt x="6399" y="1580"/>
                    <a:pt x="6049" y="1430"/>
                  </a:cubicBezTo>
                  <a:lnTo>
                    <a:pt x="2500" y="31"/>
                  </a:lnTo>
                  <a:cubicBezTo>
                    <a:pt x="2420" y="11"/>
                    <a:pt x="2340" y="1"/>
                    <a:pt x="2262"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16;p32">
              <a:extLst>
                <a:ext uri="{FF2B5EF4-FFF2-40B4-BE49-F238E27FC236}">
                  <a16:creationId xmlns:a16="http://schemas.microsoft.com/office/drawing/2014/main" id="{6A1768DC-516A-B7C3-6574-B2F77A41F28A}"/>
                </a:ext>
              </a:extLst>
            </p:cNvPr>
            <p:cNvSpPr/>
            <p:nvPr/>
          </p:nvSpPr>
          <p:spPr>
            <a:xfrm>
              <a:off x="4236075" y="4017500"/>
              <a:ext cx="150075" cy="127925"/>
            </a:xfrm>
            <a:custGeom>
              <a:avLst/>
              <a:gdLst/>
              <a:ahLst/>
              <a:cxnLst/>
              <a:rect l="l" t="t" r="r" b="b"/>
              <a:pathLst>
                <a:path w="6003" h="5117" extrusionOk="0">
                  <a:moveTo>
                    <a:pt x="3096" y="1"/>
                  </a:moveTo>
                  <a:cubicBezTo>
                    <a:pt x="1380" y="1"/>
                    <a:pt x="0" y="1814"/>
                    <a:pt x="804" y="3591"/>
                  </a:cubicBezTo>
                  <a:cubicBezTo>
                    <a:pt x="1243" y="4616"/>
                    <a:pt x="2171" y="5116"/>
                    <a:pt x="3104" y="5116"/>
                  </a:cubicBezTo>
                  <a:cubicBezTo>
                    <a:pt x="4083" y="5116"/>
                    <a:pt x="5068" y="4566"/>
                    <a:pt x="5503" y="3491"/>
                  </a:cubicBezTo>
                  <a:cubicBezTo>
                    <a:pt x="6003" y="2191"/>
                    <a:pt x="5353" y="691"/>
                    <a:pt x="4053" y="191"/>
                  </a:cubicBezTo>
                  <a:cubicBezTo>
                    <a:pt x="3731" y="61"/>
                    <a:pt x="3408" y="1"/>
                    <a:pt x="3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17;p32">
              <a:extLst>
                <a:ext uri="{FF2B5EF4-FFF2-40B4-BE49-F238E27FC236}">
                  <a16:creationId xmlns:a16="http://schemas.microsoft.com/office/drawing/2014/main" id="{B6D9AC2A-C54A-25B3-A371-858D40031D99}"/>
                </a:ext>
              </a:extLst>
            </p:cNvPr>
            <p:cNvSpPr/>
            <p:nvPr/>
          </p:nvSpPr>
          <p:spPr>
            <a:xfrm>
              <a:off x="4138225" y="4270450"/>
              <a:ext cx="149200" cy="127425"/>
            </a:xfrm>
            <a:custGeom>
              <a:avLst/>
              <a:gdLst/>
              <a:ahLst/>
              <a:cxnLst/>
              <a:rect l="l" t="t" r="r" b="b"/>
              <a:pathLst>
                <a:path w="5968" h="5097" extrusionOk="0">
                  <a:moveTo>
                    <a:pt x="3106" y="0"/>
                  </a:moveTo>
                  <a:cubicBezTo>
                    <a:pt x="1380" y="0"/>
                    <a:pt x="1" y="1822"/>
                    <a:pt x="769" y="3571"/>
                  </a:cubicBezTo>
                  <a:cubicBezTo>
                    <a:pt x="1208" y="4596"/>
                    <a:pt x="2135" y="5097"/>
                    <a:pt x="3069" y="5097"/>
                  </a:cubicBezTo>
                  <a:cubicBezTo>
                    <a:pt x="4047" y="5097"/>
                    <a:pt x="5033" y="4546"/>
                    <a:pt x="5468" y="3471"/>
                  </a:cubicBezTo>
                  <a:cubicBezTo>
                    <a:pt x="5968" y="2171"/>
                    <a:pt x="5318" y="721"/>
                    <a:pt x="4018" y="172"/>
                  </a:cubicBezTo>
                  <a:cubicBezTo>
                    <a:pt x="3710" y="54"/>
                    <a:pt x="3403" y="0"/>
                    <a:pt x="3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18;p32">
              <a:extLst>
                <a:ext uri="{FF2B5EF4-FFF2-40B4-BE49-F238E27FC236}">
                  <a16:creationId xmlns:a16="http://schemas.microsoft.com/office/drawing/2014/main" id="{C074B6CB-9C1D-16B5-BCE2-D9F0DA0677AB}"/>
                </a:ext>
              </a:extLst>
            </p:cNvPr>
            <p:cNvSpPr/>
            <p:nvPr/>
          </p:nvSpPr>
          <p:spPr>
            <a:xfrm>
              <a:off x="4313650" y="4193775"/>
              <a:ext cx="154050" cy="127675"/>
            </a:xfrm>
            <a:custGeom>
              <a:avLst/>
              <a:gdLst/>
              <a:ahLst/>
              <a:cxnLst/>
              <a:rect l="l" t="t" r="r" b="b"/>
              <a:pathLst>
                <a:path w="6162" h="5107" extrusionOk="0">
                  <a:moveTo>
                    <a:pt x="3156" y="0"/>
                  </a:moveTo>
                  <a:cubicBezTo>
                    <a:pt x="2811" y="0"/>
                    <a:pt x="2454" y="75"/>
                    <a:pt x="2100" y="239"/>
                  </a:cubicBezTo>
                  <a:cubicBezTo>
                    <a:pt x="0" y="1139"/>
                    <a:pt x="50" y="4088"/>
                    <a:pt x="2200" y="4938"/>
                  </a:cubicBezTo>
                  <a:cubicBezTo>
                    <a:pt x="2497" y="5053"/>
                    <a:pt x="2803" y="5107"/>
                    <a:pt x="3103" y="5107"/>
                  </a:cubicBezTo>
                  <a:cubicBezTo>
                    <a:pt x="4116" y="5107"/>
                    <a:pt x="5075" y="4491"/>
                    <a:pt x="5500" y="3488"/>
                  </a:cubicBezTo>
                  <a:cubicBezTo>
                    <a:pt x="6161" y="1710"/>
                    <a:pt x="4804" y="0"/>
                    <a:pt x="3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19;p32">
              <a:extLst>
                <a:ext uri="{FF2B5EF4-FFF2-40B4-BE49-F238E27FC236}">
                  <a16:creationId xmlns:a16="http://schemas.microsoft.com/office/drawing/2014/main" id="{C54A0F73-72E5-7A23-6ABE-30CD80B0BE34}"/>
                </a:ext>
              </a:extLst>
            </p:cNvPr>
            <p:cNvSpPr/>
            <p:nvPr/>
          </p:nvSpPr>
          <p:spPr>
            <a:xfrm>
              <a:off x="4061200" y="4094325"/>
              <a:ext cx="153975" cy="128400"/>
            </a:xfrm>
            <a:custGeom>
              <a:avLst/>
              <a:gdLst/>
              <a:ahLst/>
              <a:cxnLst/>
              <a:rect l="l" t="t" r="r" b="b"/>
              <a:pathLst>
                <a:path w="6159" h="5136" extrusionOk="0">
                  <a:moveTo>
                    <a:pt x="3085" y="0"/>
                  </a:moveTo>
                  <a:cubicBezTo>
                    <a:pt x="2748" y="0"/>
                    <a:pt x="2398" y="69"/>
                    <a:pt x="2050" y="218"/>
                  </a:cubicBezTo>
                  <a:cubicBezTo>
                    <a:pt x="0" y="1168"/>
                    <a:pt x="50" y="4117"/>
                    <a:pt x="2150" y="4967"/>
                  </a:cubicBezTo>
                  <a:cubicBezTo>
                    <a:pt x="2447" y="5081"/>
                    <a:pt x="2755" y="5135"/>
                    <a:pt x="3059" y="5135"/>
                  </a:cubicBezTo>
                  <a:cubicBezTo>
                    <a:pt x="4084" y="5135"/>
                    <a:pt x="5064" y="4520"/>
                    <a:pt x="5449" y="3517"/>
                  </a:cubicBezTo>
                  <a:cubicBezTo>
                    <a:pt x="6158" y="1724"/>
                    <a:pt x="4780" y="0"/>
                    <a:pt x="3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20;p32">
              <a:extLst>
                <a:ext uri="{FF2B5EF4-FFF2-40B4-BE49-F238E27FC236}">
                  <a16:creationId xmlns:a16="http://schemas.microsoft.com/office/drawing/2014/main" id="{FB6222F7-369E-F7BC-11AD-2174C89BBA99}"/>
                </a:ext>
              </a:extLst>
            </p:cNvPr>
            <p:cNvSpPr/>
            <p:nvPr/>
          </p:nvSpPr>
          <p:spPr>
            <a:xfrm>
              <a:off x="3541275" y="4055500"/>
              <a:ext cx="109625" cy="63450"/>
            </a:xfrm>
            <a:custGeom>
              <a:avLst/>
              <a:gdLst/>
              <a:ahLst/>
              <a:cxnLst/>
              <a:rect l="l" t="t" r="r" b="b"/>
              <a:pathLst>
                <a:path w="4385" h="2538" extrusionOk="0">
                  <a:moveTo>
                    <a:pt x="928" y="1"/>
                  </a:moveTo>
                  <a:cubicBezTo>
                    <a:pt x="598" y="1"/>
                    <a:pt x="302" y="218"/>
                    <a:pt x="151" y="521"/>
                  </a:cubicBezTo>
                  <a:cubicBezTo>
                    <a:pt x="1" y="921"/>
                    <a:pt x="201" y="1421"/>
                    <a:pt x="651" y="1571"/>
                  </a:cubicBezTo>
                  <a:lnTo>
                    <a:pt x="2850" y="2471"/>
                  </a:lnTo>
                  <a:cubicBezTo>
                    <a:pt x="2966" y="2517"/>
                    <a:pt x="3077" y="2538"/>
                    <a:pt x="3181" y="2538"/>
                  </a:cubicBezTo>
                  <a:cubicBezTo>
                    <a:pt x="3978" y="2538"/>
                    <a:pt x="4384" y="1319"/>
                    <a:pt x="3500" y="921"/>
                  </a:cubicBezTo>
                  <a:lnTo>
                    <a:pt x="1251" y="71"/>
                  </a:lnTo>
                  <a:cubicBezTo>
                    <a:pt x="1142" y="23"/>
                    <a:pt x="1033" y="1"/>
                    <a:pt x="928"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21;p32">
              <a:extLst>
                <a:ext uri="{FF2B5EF4-FFF2-40B4-BE49-F238E27FC236}">
                  <a16:creationId xmlns:a16="http://schemas.microsoft.com/office/drawing/2014/main" id="{70416923-56CB-59C4-44DE-E1C930F86DBF}"/>
                </a:ext>
              </a:extLst>
            </p:cNvPr>
            <p:cNvSpPr/>
            <p:nvPr/>
          </p:nvSpPr>
          <p:spPr>
            <a:xfrm>
              <a:off x="3813100" y="4163975"/>
              <a:ext cx="116425" cy="63675"/>
            </a:xfrm>
            <a:custGeom>
              <a:avLst/>
              <a:gdLst/>
              <a:ahLst/>
              <a:cxnLst/>
              <a:rect l="l" t="t" r="r" b="b"/>
              <a:pathLst>
                <a:path w="4657" h="2547" extrusionOk="0">
                  <a:moveTo>
                    <a:pt x="1123" y="0"/>
                  </a:moveTo>
                  <a:cubicBezTo>
                    <a:pt x="351" y="0"/>
                    <a:pt x="1" y="1231"/>
                    <a:pt x="876" y="1581"/>
                  </a:cubicBezTo>
                  <a:lnTo>
                    <a:pt x="3125" y="2481"/>
                  </a:lnTo>
                  <a:cubicBezTo>
                    <a:pt x="3238" y="2526"/>
                    <a:pt x="3346" y="2546"/>
                    <a:pt x="3448" y="2546"/>
                  </a:cubicBezTo>
                  <a:cubicBezTo>
                    <a:pt x="4250" y="2546"/>
                    <a:pt x="4657" y="1286"/>
                    <a:pt x="3725" y="931"/>
                  </a:cubicBezTo>
                  <a:lnTo>
                    <a:pt x="1476" y="81"/>
                  </a:lnTo>
                  <a:cubicBezTo>
                    <a:pt x="1351" y="25"/>
                    <a:pt x="1232" y="0"/>
                    <a:pt x="1123"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22;p32">
              <a:extLst>
                <a:ext uri="{FF2B5EF4-FFF2-40B4-BE49-F238E27FC236}">
                  <a16:creationId xmlns:a16="http://schemas.microsoft.com/office/drawing/2014/main" id="{887367A9-FE6E-C2A2-CCBF-207B01E10C74}"/>
                </a:ext>
              </a:extLst>
            </p:cNvPr>
            <p:cNvSpPr/>
            <p:nvPr/>
          </p:nvSpPr>
          <p:spPr>
            <a:xfrm>
              <a:off x="3594175" y="4180500"/>
              <a:ext cx="178350" cy="152375"/>
            </a:xfrm>
            <a:custGeom>
              <a:avLst/>
              <a:gdLst/>
              <a:ahLst/>
              <a:cxnLst/>
              <a:rect l="l" t="t" r="r" b="b"/>
              <a:pathLst>
                <a:path w="7134" h="6095" extrusionOk="0">
                  <a:moveTo>
                    <a:pt x="3669" y="1"/>
                  </a:moveTo>
                  <a:cubicBezTo>
                    <a:pt x="1626" y="1"/>
                    <a:pt x="0" y="2189"/>
                    <a:pt x="934" y="4269"/>
                  </a:cubicBezTo>
                  <a:cubicBezTo>
                    <a:pt x="1449" y="5494"/>
                    <a:pt x="2563" y="6095"/>
                    <a:pt x="3684" y="6095"/>
                  </a:cubicBezTo>
                  <a:cubicBezTo>
                    <a:pt x="4850" y="6095"/>
                    <a:pt x="6023" y="5444"/>
                    <a:pt x="6533" y="4169"/>
                  </a:cubicBezTo>
                  <a:cubicBezTo>
                    <a:pt x="7133" y="2620"/>
                    <a:pt x="6383" y="820"/>
                    <a:pt x="4784" y="220"/>
                  </a:cubicBezTo>
                  <a:cubicBezTo>
                    <a:pt x="4407" y="69"/>
                    <a:pt x="4031" y="1"/>
                    <a:pt x="3669"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479;p47">
            <a:extLst>
              <a:ext uri="{FF2B5EF4-FFF2-40B4-BE49-F238E27FC236}">
                <a16:creationId xmlns:a16="http://schemas.microsoft.com/office/drawing/2014/main" id="{3AF9D35B-0041-E238-BD5B-DE5BFA085F93}"/>
              </a:ext>
            </a:extLst>
          </p:cNvPr>
          <p:cNvGrpSpPr/>
          <p:nvPr/>
        </p:nvGrpSpPr>
        <p:grpSpPr>
          <a:xfrm>
            <a:off x="7385272" y="2132998"/>
            <a:ext cx="556324" cy="438752"/>
            <a:chOff x="7578560" y="2426125"/>
            <a:chExt cx="641095" cy="548636"/>
          </a:xfrm>
        </p:grpSpPr>
        <p:sp>
          <p:nvSpPr>
            <p:cNvPr id="2288" name="Google Shape;2480;p47">
              <a:extLst>
                <a:ext uri="{FF2B5EF4-FFF2-40B4-BE49-F238E27FC236}">
                  <a16:creationId xmlns:a16="http://schemas.microsoft.com/office/drawing/2014/main" id="{C8D977C1-D05B-7FBB-0CDB-87F9F7BD4753}"/>
                </a:ext>
              </a:extLst>
            </p:cNvPr>
            <p:cNvSpPr/>
            <p:nvPr/>
          </p:nvSpPr>
          <p:spPr>
            <a:xfrm>
              <a:off x="7734548" y="2443395"/>
              <a:ext cx="164931" cy="137969"/>
            </a:xfrm>
            <a:custGeom>
              <a:avLst/>
              <a:gdLst/>
              <a:ahLst/>
              <a:cxnLst/>
              <a:rect l="l" t="t" r="r" b="b"/>
              <a:pathLst>
                <a:path w="2656" h="2213" extrusionOk="0">
                  <a:moveTo>
                    <a:pt x="1918" y="1"/>
                  </a:moveTo>
                  <a:cubicBezTo>
                    <a:pt x="1357" y="1"/>
                    <a:pt x="586" y="236"/>
                    <a:pt x="1" y="1319"/>
                  </a:cubicBezTo>
                  <a:lnTo>
                    <a:pt x="1037" y="2212"/>
                  </a:lnTo>
                  <a:cubicBezTo>
                    <a:pt x="1037" y="2212"/>
                    <a:pt x="1322" y="1033"/>
                    <a:pt x="2215" y="736"/>
                  </a:cubicBezTo>
                  <a:lnTo>
                    <a:pt x="2656" y="140"/>
                  </a:lnTo>
                  <a:cubicBezTo>
                    <a:pt x="2656" y="140"/>
                    <a:pt x="2349" y="1"/>
                    <a:pt x="1918" y="1"/>
                  </a:cubicBezTo>
                  <a:close/>
                </a:path>
              </a:pathLst>
            </a:custGeom>
            <a:solidFill>
              <a:srgbClr val="FFAA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481;p47">
              <a:extLst>
                <a:ext uri="{FF2B5EF4-FFF2-40B4-BE49-F238E27FC236}">
                  <a16:creationId xmlns:a16="http://schemas.microsoft.com/office/drawing/2014/main" id="{9C667F01-E020-1BF8-4DF0-4FEE9D79AFA8}"/>
                </a:ext>
              </a:extLst>
            </p:cNvPr>
            <p:cNvSpPr/>
            <p:nvPr/>
          </p:nvSpPr>
          <p:spPr>
            <a:xfrm>
              <a:off x="7755289" y="2480178"/>
              <a:ext cx="122767" cy="101186"/>
            </a:xfrm>
            <a:custGeom>
              <a:avLst/>
              <a:gdLst/>
              <a:ahLst/>
              <a:cxnLst/>
              <a:rect l="l" t="t" r="r" b="b"/>
              <a:pathLst>
                <a:path w="1977" h="1623" extrusionOk="0">
                  <a:moveTo>
                    <a:pt x="1728" y="0"/>
                  </a:moveTo>
                  <a:cubicBezTo>
                    <a:pt x="1223" y="0"/>
                    <a:pt x="547" y="185"/>
                    <a:pt x="0" y="1015"/>
                  </a:cubicBezTo>
                  <a:lnTo>
                    <a:pt x="703" y="1622"/>
                  </a:lnTo>
                  <a:cubicBezTo>
                    <a:pt x="703" y="1622"/>
                    <a:pt x="988" y="443"/>
                    <a:pt x="1881" y="146"/>
                  </a:cubicBezTo>
                  <a:lnTo>
                    <a:pt x="1977" y="15"/>
                  </a:lnTo>
                  <a:cubicBezTo>
                    <a:pt x="1900" y="6"/>
                    <a:pt x="1816" y="0"/>
                    <a:pt x="1728" y="0"/>
                  </a:cubicBezTo>
                  <a:close/>
                </a:path>
              </a:pathLst>
            </a:custGeom>
            <a:solidFill>
              <a:srgbClr val="FF913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482;p47">
              <a:extLst>
                <a:ext uri="{FF2B5EF4-FFF2-40B4-BE49-F238E27FC236}">
                  <a16:creationId xmlns:a16="http://schemas.microsoft.com/office/drawing/2014/main" id="{DB9079A9-0667-5FFD-E950-CD31FAB1EE3B}"/>
                </a:ext>
              </a:extLst>
            </p:cNvPr>
            <p:cNvSpPr/>
            <p:nvPr/>
          </p:nvSpPr>
          <p:spPr>
            <a:xfrm>
              <a:off x="7846200" y="2443956"/>
              <a:ext cx="53280" cy="57981"/>
            </a:xfrm>
            <a:custGeom>
              <a:avLst/>
              <a:gdLst/>
              <a:ahLst/>
              <a:cxnLst/>
              <a:rect l="l" t="t" r="r" b="b"/>
              <a:pathLst>
                <a:path w="858" h="930" extrusionOk="0">
                  <a:moveTo>
                    <a:pt x="120" y="0"/>
                  </a:moveTo>
                  <a:cubicBezTo>
                    <a:pt x="60" y="167"/>
                    <a:pt x="1" y="465"/>
                    <a:pt x="24" y="929"/>
                  </a:cubicBezTo>
                  <a:cubicBezTo>
                    <a:pt x="144" y="846"/>
                    <a:pt x="274" y="774"/>
                    <a:pt x="417" y="727"/>
                  </a:cubicBezTo>
                  <a:lnTo>
                    <a:pt x="858" y="131"/>
                  </a:lnTo>
                  <a:cubicBezTo>
                    <a:pt x="858" y="131"/>
                    <a:pt x="596" y="12"/>
                    <a:pt x="215"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483;p47">
              <a:extLst>
                <a:ext uri="{FF2B5EF4-FFF2-40B4-BE49-F238E27FC236}">
                  <a16:creationId xmlns:a16="http://schemas.microsoft.com/office/drawing/2014/main" id="{46D53F4C-C6C6-636C-D698-F6AB2CA08A50}"/>
                </a:ext>
              </a:extLst>
            </p:cNvPr>
            <p:cNvSpPr/>
            <p:nvPr/>
          </p:nvSpPr>
          <p:spPr>
            <a:xfrm>
              <a:off x="8045843" y="2443395"/>
              <a:ext cx="164186" cy="137969"/>
            </a:xfrm>
            <a:custGeom>
              <a:avLst/>
              <a:gdLst/>
              <a:ahLst/>
              <a:cxnLst/>
              <a:rect l="l" t="t" r="r" b="b"/>
              <a:pathLst>
                <a:path w="2644" h="2213" extrusionOk="0">
                  <a:moveTo>
                    <a:pt x="737" y="1"/>
                  </a:moveTo>
                  <a:cubicBezTo>
                    <a:pt x="307" y="1"/>
                    <a:pt x="0" y="140"/>
                    <a:pt x="0" y="140"/>
                  </a:cubicBezTo>
                  <a:lnTo>
                    <a:pt x="441" y="736"/>
                  </a:lnTo>
                  <a:cubicBezTo>
                    <a:pt x="1322" y="1033"/>
                    <a:pt x="1620" y="2212"/>
                    <a:pt x="1620" y="2212"/>
                  </a:cubicBezTo>
                  <a:lnTo>
                    <a:pt x="2644" y="1319"/>
                  </a:lnTo>
                  <a:cubicBezTo>
                    <a:pt x="2065" y="236"/>
                    <a:pt x="1297" y="1"/>
                    <a:pt x="737" y="1"/>
                  </a:cubicBezTo>
                  <a:close/>
                </a:path>
              </a:pathLst>
            </a:custGeom>
            <a:solidFill>
              <a:srgbClr val="FFAA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484;p47">
              <a:extLst>
                <a:ext uri="{FF2B5EF4-FFF2-40B4-BE49-F238E27FC236}">
                  <a16:creationId xmlns:a16="http://schemas.microsoft.com/office/drawing/2014/main" id="{0AFD7682-301D-EEDB-E5D3-105755778761}"/>
                </a:ext>
              </a:extLst>
            </p:cNvPr>
            <p:cNvSpPr/>
            <p:nvPr/>
          </p:nvSpPr>
          <p:spPr>
            <a:xfrm>
              <a:off x="8045843" y="2443956"/>
              <a:ext cx="52534" cy="57981"/>
            </a:xfrm>
            <a:custGeom>
              <a:avLst/>
              <a:gdLst/>
              <a:ahLst/>
              <a:cxnLst/>
              <a:rect l="l" t="t" r="r" b="b"/>
              <a:pathLst>
                <a:path w="846" h="930" extrusionOk="0">
                  <a:moveTo>
                    <a:pt x="643" y="0"/>
                  </a:moveTo>
                  <a:cubicBezTo>
                    <a:pt x="262" y="12"/>
                    <a:pt x="0" y="131"/>
                    <a:pt x="0" y="131"/>
                  </a:cubicBezTo>
                  <a:lnTo>
                    <a:pt x="441" y="727"/>
                  </a:lnTo>
                  <a:cubicBezTo>
                    <a:pt x="584" y="774"/>
                    <a:pt x="715" y="846"/>
                    <a:pt x="822" y="929"/>
                  </a:cubicBezTo>
                  <a:cubicBezTo>
                    <a:pt x="846" y="465"/>
                    <a:pt x="786" y="167"/>
                    <a:pt x="727"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485;p47">
              <a:extLst>
                <a:ext uri="{FF2B5EF4-FFF2-40B4-BE49-F238E27FC236}">
                  <a16:creationId xmlns:a16="http://schemas.microsoft.com/office/drawing/2014/main" id="{72A34735-E5A4-EC70-2011-BA31EECD657E}"/>
                </a:ext>
              </a:extLst>
            </p:cNvPr>
            <p:cNvSpPr/>
            <p:nvPr/>
          </p:nvSpPr>
          <p:spPr>
            <a:xfrm>
              <a:off x="8036218" y="2764596"/>
              <a:ext cx="55515" cy="201998"/>
            </a:xfrm>
            <a:custGeom>
              <a:avLst/>
              <a:gdLst/>
              <a:ahLst/>
              <a:cxnLst/>
              <a:rect l="l" t="t" r="r" b="b"/>
              <a:pathLst>
                <a:path w="894" h="3240" extrusionOk="0">
                  <a:moveTo>
                    <a:pt x="1" y="1"/>
                  </a:moveTo>
                  <a:lnTo>
                    <a:pt x="1" y="3239"/>
                  </a:lnTo>
                  <a:lnTo>
                    <a:pt x="894" y="3239"/>
                  </a:lnTo>
                  <a:lnTo>
                    <a:pt x="894" y="810"/>
                  </a:lnTo>
                  <a:cubicBezTo>
                    <a:pt x="894" y="584"/>
                    <a:pt x="763" y="382"/>
                    <a:pt x="560" y="275"/>
                  </a:cubicBezTo>
                  <a:lnTo>
                    <a:pt x="1" y="1"/>
                  </a:lnTo>
                  <a:close/>
                </a:path>
              </a:pathLst>
            </a:custGeom>
            <a:solidFill>
              <a:srgbClr val="FED2B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486;p47">
              <a:extLst>
                <a:ext uri="{FF2B5EF4-FFF2-40B4-BE49-F238E27FC236}">
                  <a16:creationId xmlns:a16="http://schemas.microsoft.com/office/drawing/2014/main" id="{F5F90B7E-CEB1-A346-7149-ADC041019109}"/>
                </a:ext>
              </a:extLst>
            </p:cNvPr>
            <p:cNvSpPr/>
            <p:nvPr/>
          </p:nvSpPr>
          <p:spPr>
            <a:xfrm>
              <a:off x="7862469" y="2737164"/>
              <a:ext cx="224855" cy="229430"/>
            </a:xfrm>
            <a:custGeom>
              <a:avLst/>
              <a:gdLst/>
              <a:ahLst/>
              <a:cxnLst/>
              <a:rect l="l" t="t" r="r" b="b"/>
              <a:pathLst>
                <a:path w="3621" h="3680" extrusionOk="0">
                  <a:moveTo>
                    <a:pt x="1179" y="0"/>
                  </a:moveTo>
                  <a:lnTo>
                    <a:pt x="1" y="524"/>
                  </a:lnTo>
                  <a:lnTo>
                    <a:pt x="441" y="1477"/>
                  </a:lnTo>
                  <a:lnTo>
                    <a:pt x="441" y="3679"/>
                  </a:lnTo>
                  <a:lnTo>
                    <a:pt x="2799" y="3679"/>
                  </a:lnTo>
                  <a:cubicBezTo>
                    <a:pt x="2882" y="3679"/>
                    <a:pt x="2953" y="3620"/>
                    <a:pt x="2953" y="3536"/>
                  </a:cubicBezTo>
                  <a:lnTo>
                    <a:pt x="2953" y="1584"/>
                  </a:lnTo>
                  <a:cubicBezTo>
                    <a:pt x="2953" y="1512"/>
                    <a:pt x="2977" y="1441"/>
                    <a:pt x="3025" y="1393"/>
                  </a:cubicBezTo>
                  <a:lnTo>
                    <a:pt x="3561" y="739"/>
                  </a:lnTo>
                  <a:cubicBezTo>
                    <a:pt x="3620" y="667"/>
                    <a:pt x="3596" y="548"/>
                    <a:pt x="3513" y="512"/>
                  </a:cubicBezTo>
                  <a:lnTo>
                    <a:pt x="2358" y="0"/>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487;p47">
              <a:extLst>
                <a:ext uri="{FF2B5EF4-FFF2-40B4-BE49-F238E27FC236}">
                  <a16:creationId xmlns:a16="http://schemas.microsoft.com/office/drawing/2014/main" id="{4053D696-07F1-C657-D5D0-C4C6E69C3B23}"/>
                </a:ext>
              </a:extLst>
            </p:cNvPr>
            <p:cNvSpPr/>
            <p:nvPr/>
          </p:nvSpPr>
          <p:spPr>
            <a:xfrm>
              <a:off x="7935682" y="2682238"/>
              <a:ext cx="73213" cy="100999"/>
            </a:xfrm>
            <a:custGeom>
              <a:avLst/>
              <a:gdLst/>
              <a:ahLst/>
              <a:cxnLst/>
              <a:rect l="l" t="t" r="r" b="b"/>
              <a:pathLst>
                <a:path w="1179" h="1620" extrusionOk="0">
                  <a:moveTo>
                    <a:pt x="0" y="0"/>
                  </a:moveTo>
                  <a:lnTo>
                    <a:pt x="0" y="1024"/>
                  </a:lnTo>
                  <a:cubicBezTo>
                    <a:pt x="0" y="1358"/>
                    <a:pt x="262" y="1620"/>
                    <a:pt x="596" y="1620"/>
                  </a:cubicBezTo>
                  <a:cubicBezTo>
                    <a:pt x="917" y="1620"/>
                    <a:pt x="1179" y="1358"/>
                    <a:pt x="1179" y="1024"/>
                  </a:cubicBezTo>
                  <a:lnTo>
                    <a:pt x="1179" y="0"/>
                  </a:lnTo>
                  <a:close/>
                </a:path>
              </a:pathLst>
            </a:custGeom>
            <a:solidFill>
              <a:srgbClr val="FED2B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488;p47">
              <a:extLst>
                <a:ext uri="{FF2B5EF4-FFF2-40B4-BE49-F238E27FC236}">
                  <a16:creationId xmlns:a16="http://schemas.microsoft.com/office/drawing/2014/main" id="{DB614F99-3D82-90C1-372C-6BA77EA95316}"/>
                </a:ext>
              </a:extLst>
            </p:cNvPr>
            <p:cNvSpPr/>
            <p:nvPr/>
          </p:nvSpPr>
          <p:spPr>
            <a:xfrm>
              <a:off x="7844709" y="2553059"/>
              <a:ext cx="255904" cy="156673"/>
            </a:xfrm>
            <a:custGeom>
              <a:avLst/>
              <a:gdLst/>
              <a:ahLst/>
              <a:cxnLst/>
              <a:rect l="l" t="t" r="r" b="b"/>
              <a:pathLst>
                <a:path w="4121" h="2513" extrusionOk="0">
                  <a:moveTo>
                    <a:pt x="287" y="1"/>
                  </a:moveTo>
                  <a:lnTo>
                    <a:pt x="287" y="298"/>
                  </a:lnTo>
                  <a:cubicBezTo>
                    <a:pt x="132" y="298"/>
                    <a:pt x="1" y="429"/>
                    <a:pt x="1" y="596"/>
                  </a:cubicBezTo>
                  <a:cubicBezTo>
                    <a:pt x="1" y="763"/>
                    <a:pt x="132" y="894"/>
                    <a:pt x="287" y="894"/>
                  </a:cubicBezTo>
                  <a:lnTo>
                    <a:pt x="441" y="894"/>
                  </a:lnTo>
                  <a:cubicBezTo>
                    <a:pt x="441" y="1787"/>
                    <a:pt x="1168" y="2513"/>
                    <a:pt x="2061" y="2513"/>
                  </a:cubicBezTo>
                  <a:cubicBezTo>
                    <a:pt x="2954" y="2513"/>
                    <a:pt x="3680" y="1787"/>
                    <a:pt x="3680" y="894"/>
                  </a:cubicBezTo>
                  <a:lnTo>
                    <a:pt x="3823" y="894"/>
                  </a:lnTo>
                  <a:cubicBezTo>
                    <a:pt x="3989" y="894"/>
                    <a:pt x="4120" y="763"/>
                    <a:pt x="4120" y="596"/>
                  </a:cubicBezTo>
                  <a:cubicBezTo>
                    <a:pt x="4120" y="429"/>
                    <a:pt x="3989" y="298"/>
                    <a:pt x="3823" y="298"/>
                  </a:cubicBezTo>
                  <a:lnTo>
                    <a:pt x="3823" y="1"/>
                  </a:lnTo>
                  <a:close/>
                </a:path>
              </a:pathLst>
            </a:custGeom>
            <a:solidFill>
              <a:srgbClr val="FED2B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489;p47">
              <a:extLst>
                <a:ext uri="{FF2B5EF4-FFF2-40B4-BE49-F238E27FC236}">
                  <a16:creationId xmlns:a16="http://schemas.microsoft.com/office/drawing/2014/main" id="{687054B1-2365-2CA5-41E9-8257C91C94C4}"/>
                </a:ext>
              </a:extLst>
            </p:cNvPr>
            <p:cNvSpPr/>
            <p:nvPr/>
          </p:nvSpPr>
          <p:spPr>
            <a:xfrm>
              <a:off x="7862469" y="2434292"/>
              <a:ext cx="219639" cy="119578"/>
            </a:xfrm>
            <a:custGeom>
              <a:avLst/>
              <a:gdLst/>
              <a:ahLst/>
              <a:cxnLst/>
              <a:rect l="l" t="t" r="r" b="b"/>
              <a:pathLst>
                <a:path w="3537" h="1918" extrusionOk="0">
                  <a:moveTo>
                    <a:pt x="1620" y="1"/>
                  </a:moveTo>
                  <a:cubicBezTo>
                    <a:pt x="727" y="1"/>
                    <a:pt x="1" y="715"/>
                    <a:pt x="1" y="1620"/>
                  </a:cubicBezTo>
                  <a:lnTo>
                    <a:pt x="1" y="1917"/>
                  </a:lnTo>
                  <a:lnTo>
                    <a:pt x="3537" y="1917"/>
                  </a:lnTo>
                  <a:lnTo>
                    <a:pt x="3537" y="1620"/>
                  </a:lnTo>
                  <a:cubicBezTo>
                    <a:pt x="3537" y="727"/>
                    <a:pt x="2810" y="1"/>
                    <a:pt x="1917" y="1"/>
                  </a:cubicBezTo>
                  <a:close/>
                </a:path>
              </a:pathLst>
            </a:custGeom>
            <a:solidFill>
              <a:srgbClr val="FFAA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490;p47">
              <a:extLst>
                <a:ext uri="{FF2B5EF4-FFF2-40B4-BE49-F238E27FC236}">
                  <a16:creationId xmlns:a16="http://schemas.microsoft.com/office/drawing/2014/main" id="{FEA34254-7615-034C-BBD7-1CAB8CBC0EBE}"/>
                </a:ext>
              </a:extLst>
            </p:cNvPr>
            <p:cNvSpPr/>
            <p:nvPr/>
          </p:nvSpPr>
          <p:spPr>
            <a:xfrm>
              <a:off x="7895754" y="2937603"/>
              <a:ext cx="62" cy="62"/>
            </a:xfrm>
            <a:custGeom>
              <a:avLst/>
              <a:gdLst/>
              <a:ahLst/>
              <a:cxnLst/>
              <a:rect l="l" t="t" r="r" b="b"/>
              <a:pathLst>
                <a:path w="1" h="1" extrusionOk="0">
                  <a:moveTo>
                    <a:pt x="0" y="0"/>
                  </a:moveTo>
                  <a:close/>
                </a:path>
              </a:pathLst>
            </a:custGeom>
            <a:solidFill>
              <a:srgbClr val="D7743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491;p47">
              <a:extLst>
                <a:ext uri="{FF2B5EF4-FFF2-40B4-BE49-F238E27FC236}">
                  <a16:creationId xmlns:a16="http://schemas.microsoft.com/office/drawing/2014/main" id="{B380388B-8748-4441-7335-76CE4EC6127F}"/>
                </a:ext>
              </a:extLst>
            </p:cNvPr>
            <p:cNvSpPr/>
            <p:nvPr/>
          </p:nvSpPr>
          <p:spPr>
            <a:xfrm>
              <a:off x="7802607" y="2784671"/>
              <a:ext cx="62" cy="62"/>
            </a:xfrm>
            <a:custGeom>
              <a:avLst/>
              <a:gdLst/>
              <a:ahLst/>
              <a:cxnLst/>
              <a:rect l="l" t="t" r="r" b="b"/>
              <a:pathLst>
                <a:path w="1" h="1" extrusionOk="0">
                  <a:moveTo>
                    <a:pt x="0" y="0"/>
                  </a:moveTo>
                  <a:close/>
                </a:path>
              </a:pathLst>
            </a:custGeom>
            <a:solidFill>
              <a:srgbClr val="FFAA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492;p47">
              <a:extLst>
                <a:ext uri="{FF2B5EF4-FFF2-40B4-BE49-F238E27FC236}">
                  <a16:creationId xmlns:a16="http://schemas.microsoft.com/office/drawing/2014/main" id="{A42ABFD8-0573-9BA1-E05D-0FC973E4FE93}"/>
                </a:ext>
              </a:extLst>
            </p:cNvPr>
            <p:cNvSpPr/>
            <p:nvPr/>
          </p:nvSpPr>
          <p:spPr>
            <a:xfrm>
              <a:off x="7802607" y="2784671"/>
              <a:ext cx="62" cy="62"/>
            </a:xfrm>
            <a:custGeom>
              <a:avLst/>
              <a:gdLst/>
              <a:ahLst/>
              <a:cxnLst/>
              <a:rect l="l" t="t" r="r" b="b"/>
              <a:pathLst>
                <a:path w="1" h="1" extrusionOk="0">
                  <a:moveTo>
                    <a:pt x="0" y="0"/>
                  </a:moveTo>
                  <a:close/>
                </a:path>
              </a:pathLst>
            </a:custGeom>
            <a:solidFill>
              <a:srgbClr val="FF913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493;p47">
              <a:extLst>
                <a:ext uri="{FF2B5EF4-FFF2-40B4-BE49-F238E27FC236}">
                  <a16:creationId xmlns:a16="http://schemas.microsoft.com/office/drawing/2014/main" id="{A119892C-B288-392C-23C9-A9ECA51F418D}"/>
                </a:ext>
              </a:extLst>
            </p:cNvPr>
            <p:cNvSpPr/>
            <p:nvPr/>
          </p:nvSpPr>
          <p:spPr>
            <a:xfrm>
              <a:off x="8010323" y="2581988"/>
              <a:ext cx="16332" cy="25312"/>
            </a:xfrm>
            <a:custGeom>
              <a:avLst/>
              <a:gdLst/>
              <a:ahLst/>
              <a:cxnLst/>
              <a:rect l="l" t="t" r="r" b="b"/>
              <a:pathLst>
                <a:path w="263" h="406" extrusionOk="0">
                  <a:moveTo>
                    <a:pt x="132" y="1"/>
                  </a:moveTo>
                  <a:cubicBezTo>
                    <a:pt x="60" y="1"/>
                    <a:pt x="1" y="60"/>
                    <a:pt x="1" y="132"/>
                  </a:cubicBezTo>
                  <a:lnTo>
                    <a:pt x="1" y="275"/>
                  </a:lnTo>
                  <a:cubicBezTo>
                    <a:pt x="1" y="346"/>
                    <a:pt x="60" y="406"/>
                    <a:pt x="132" y="406"/>
                  </a:cubicBezTo>
                  <a:cubicBezTo>
                    <a:pt x="203" y="406"/>
                    <a:pt x="263" y="346"/>
                    <a:pt x="263" y="275"/>
                  </a:cubicBezTo>
                  <a:lnTo>
                    <a:pt x="263" y="132"/>
                  </a:lnTo>
                  <a:cubicBezTo>
                    <a:pt x="251" y="60"/>
                    <a:pt x="203" y="1"/>
                    <a:pt x="13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494;p47">
              <a:extLst>
                <a:ext uri="{FF2B5EF4-FFF2-40B4-BE49-F238E27FC236}">
                  <a16:creationId xmlns:a16="http://schemas.microsoft.com/office/drawing/2014/main" id="{12827211-88F6-EC14-7BE7-C78FB082847B}"/>
                </a:ext>
              </a:extLst>
            </p:cNvPr>
            <p:cNvSpPr/>
            <p:nvPr/>
          </p:nvSpPr>
          <p:spPr>
            <a:xfrm>
              <a:off x="7918668" y="2581988"/>
              <a:ext cx="16332" cy="25312"/>
            </a:xfrm>
            <a:custGeom>
              <a:avLst/>
              <a:gdLst/>
              <a:ahLst/>
              <a:cxnLst/>
              <a:rect l="l" t="t" r="r" b="b"/>
              <a:pathLst>
                <a:path w="263" h="406" extrusionOk="0">
                  <a:moveTo>
                    <a:pt x="131" y="1"/>
                  </a:moveTo>
                  <a:cubicBezTo>
                    <a:pt x="60" y="1"/>
                    <a:pt x="0" y="60"/>
                    <a:pt x="0" y="132"/>
                  </a:cubicBezTo>
                  <a:lnTo>
                    <a:pt x="0" y="275"/>
                  </a:lnTo>
                  <a:cubicBezTo>
                    <a:pt x="0" y="346"/>
                    <a:pt x="60" y="406"/>
                    <a:pt x="131" y="406"/>
                  </a:cubicBezTo>
                  <a:cubicBezTo>
                    <a:pt x="203" y="406"/>
                    <a:pt x="262" y="346"/>
                    <a:pt x="262" y="275"/>
                  </a:cubicBezTo>
                  <a:lnTo>
                    <a:pt x="262" y="132"/>
                  </a:lnTo>
                  <a:cubicBezTo>
                    <a:pt x="262" y="60"/>
                    <a:pt x="203" y="1"/>
                    <a:pt x="13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495;p47">
              <a:extLst>
                <a:ext uri="{FF2B5EF4-FFF2-40B4-BE49-F238E27FC236}">
                  <a16:creationId xmlns:a16="http://schemas.microsoft.com/office/drawing/2014/main" id="{8631D613-6A75-6455-E431-4055B6F99E80}"/>
                </a:ext>
              </a:extLst>
            </p:cNvPr>
            <p:cNvSpPr/>
            <p:nvPr/>
          </p:nvSpPr>
          <p:spPr>
            <a:xfrm>
              <a:off x="7936427" y="2637288"/>
              <a:ext cx="72468" cy="24938"/>
            </a:xfrm>
            <a:custGeom>
              <a:avLst/>
              <a:gdLst/>
              <a:ahLst/>
              <a:cxnLst/>
              <a:rect l="l" t="t" r="r" b="b"/>
              <a:pathLst>
                <a:path w="1167" h="400" extrusionOk="0">
                  <a:moveTo>
                    <a:pt x="139" y="0"/>
                  </a:moveTo>
                  <a:cubicBezTo>
                    <a:pt x="101" y="0"/>
                    <a:pt x="63" y="16"/>
                    <a:pt x="36" y="43"/>
                  </a:cubicBezTo>
                  <a:cubicBezTo>
                    <a:pt x="0" y="102"/>
                    <a:pt x="0" y="185"/>
                    <a:pt x="60" y="233"/>
                  </a:cubicBezTo>
                  <a:cubicBezTo>
                    <a:pt x="191" y="340"/>
                    <a:pt x="381" y="400"/>
                    <a:pt x="584" y="400"/>
                  </a:cubicBezTo>
                  <a:cubicBezTo>
                    <a:pt x="786" y="400"/>
                    <a:pt x="965" y="340"/>
                    <a:pt x="1107" y="233"/>
                  </a:cubicBezTo>
                  <a:cubicBezTo>
                    <a:pt x="1155" y="185"/>
                    <a:pt x="1167" y="102"/>
                    <a:pt x="1119" y="43"/>
                  </a:cubicBezTo>
                  <a:cubicBezTo>
                    <a:pt x="1099" y="16"/>
                    <a:pt x="1064" y="0"/>
                    <a:pt x="1027" y="0"/>
                  </a:cubicBezTo>
                  <a:cubicBezTo>
                    <a:pt x="998" y="0"/>
                    <a:pt x="967" y="10"/>
                    <a:pt x="941" y="31"/>
                  </a:cubicBezTo>
                  <a:cubicBezTo>
                    <a:pt x="846" y="102"/>
                    <a:pt x="715" y="150"/>
                    <a:pt x="584" y="150"/>
                  </a:cubicBezTo>
                  <a:cubicBezTo>
                    <a:pt x="441" y="150"/>
                    <a:pt x="310" y="102"/>
                    <a:pt x="226" y="31"/>
                  </a:cubicBezTo>
                  <a:cubicBezTo>
                    <a:pt x="200" y="10"/>
                    <a:pt x="170" y="0"/>
                    <a:pt x="139"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496;p47">
              <a:extLst>
                <a:ext uri="{FF2B5EF4-FFF2-40B4-BE49-F238E27FC236}">
                  <a16:creationId xmlns:a16="http://schemas.microsoft.com/office/drawing/2014/main" id="{75AC2DF2-E7C6-3CBC-D002-820BDDE4D935}"/>
                </a:ext>
              </a:extLst>
            </p:cNvPr>
            <p:cNvSpPr/>
            <p:nvPr/>
          </p:nvSpPr>
          <p:spPr>
            <a:xfrm>
              <a:off x="7725669" y="2426125"/>
              <a:ext cx="493986" cy="548636"/>
            </a:xfrm>
            <a:custGeom>
              <a:avLst/>
              <a:gdLst/>
              <a:ahLst/>
              <a:cxnLst/>
              <a:rect l="l" t="t" r="r" b="b"/>
              <a:pathLst>
                <a:path w="7955" h="8800" extrusionOk="0">
                  <a:moveTo>
                    <a:pt x="2275" y="417"/>
                  </a:moveTo>
                  <a:cubicBezTo>
                    <a:pt x="2418" y="441"/>
                    <a:pt x="2525" y="465"/>
                    <a:pt x="2608" y="489"/>
                  </a:cubicBezTo>
                  <a:cubicBezTo>
                    <a:pt x="2489" y="608"/>
                    <a:pt x="2382" y="751"/>
                    <a:pt x="2299" y="894"/>
                  </a:cubicBezTo>
                  <a:cubicBezTo>
                    <a:pt x="2251" y="917"/>
                    <a:pt x="2192" y="929"/>
                    <a:pt x="2144" y="953"/>
                  </a:cubicBezTo>
                  <a:cubicBezTo>
                    <a:pt x="2132" y="655"/>
                    <a:pt x="2227" y="489"/>
                    <a:pt x="2275" y="417"/>
                  </a:cubicBezTo>
                  <a:close/>
                  <a:moveTo>
                    <a:pt x="5680" y="417"/>
                  </a:moveTo>
                  <a:cubicBezTo>
                    <a:pt x="5716" y="489"/>
                    <a:pt x="5811" y="655"/>
                    <a:pt x="5811" y="953"/>
                  </a:cubicBezTo>
                  <a:cubicBezTo>
                    <a:pt x="5752" y="929"/>
                    <a:pt x="5704" y="917"/>
                    <a:pt x="5644" y="894"/>
                  </a:cubicBezTo>
                  <a:cubicBezTo>
                    <a:pt x="5561" y="739"/>
                    <a:pt x="5466" y="608"/>
                    <a:pt x="5335" y="489"/>
                  </a:cubicBezTo>
                  <a:cubicBezTo>
                    <a:pt x="5418" y="465"/>
                    <a:pt x="5537" y="441"/>
                    <a:pt x="5680" y="417"/>
                  </a:cubicBezTo>
                  <a:close/>
                  <a:moveTo>
                    <a:pt x="4120" y="251"/>
                  </a:moveTo>
                  <a:cubicBezTo>
                    <a:pt x="4942" y="251"/>
                    <a:pt x="5609" y="929"/>
                    <a:pt x="5609" y="1751"/>
                  </a:cubicBezTo>
                  <a:lnTo>
                    <a:pt x="5609" y="1918"/>
                  </a:lnTo>
                  <a:lnTo>
                    <a:pt x="2335" y="1918"/>
                  </a:lnTo>
                  <a:lnTo>
                    <a:pt x="2335" y="1751"/>
                  </a:lnTo>
                  <a:cubicBezTo>
                    <a:pt x="2335" y="929"/>
                    <a:pt x="3001" y="251"/>
                    <a:pt x="3823" y="251"/>
                  </a:cubicBezTo>
                  <a:close/>
                  <a:moveTo>
                    <a:pt x="1989" y="417"/>
                  </a:moveTo>
                  <a:cubicBezTo>
                    <a:pt x="1918" y="560"/>
                    <a:pt x="1858" y="786"/>
                    <a:pt x="1894" y="1108"/>
                  </a:cubicBezTo>
                  <a:cubicBezTo>
                    <a:pt x="1453" y="1441"/>
                    <a:pt x="1215" y="1977"/>
                    <a:pt x="1108" y="2263"/>
                  </a:cubicBezTo>
                  <a:lnTo>
                    <a:pt x="310" y="1572"/>
                  </a:lnTo>
                  <a:cubicBezTo>
                    <a:pt x="715" y="870"/>
                    <a:pt x="1239" y="489"/>
                    <a:pt x="1870" y="417"/>
                  </a:cubicBezTo>
                  <a:close/>
                  <a:moveTo>
                    <a:pt x="6097" y="417"/>
                  </a:moveTo>
                  <a:cubicBezTo>
                    <a:pt x="6728" y="489"/>
                    <a:pt x="7240" y="870"/>
                    <a:pt x="7645" y="1572"/>
                  </a:cubicBezTo>
                  <a:lnTo>
                    <a:pt x="6835" y="2263"/>
                  </a:lnTo>
                  <a:cubicBezTo>
                    <a:pt x="6740" y="1977"/>
                    <a:pt x="6502" y="1441"/>
                    <a:pt x="6049" y="1108"/>
                  </a:cubicBezTo>
                  <a:cubicBezTo>
                    <a:pt x="6085" y="786"/>
                    <a:pt x="6025" y="560"/>
                    <a:pt x="5966" y="417"/>
                  </a:cubicBezTo>
                  <a:close/>
                  <a:moveTo>
                    <a:pt x="5609" y="2168"/>
                  </a:moveTo>
                  <a:lnTo>
                    <a:pt x="5609" y="2334"/>
                  </a:lnTo>
                  <a:cubicBezTo>
                    <a:pt x="5609" y="2406"/>
                    <a:pt x="5668" y="2465"/>
                    <a:pt x="5740" y="2465"/>
                  </a:cubicBezTo>
                  <a:cubicBezTo>
                    <a:pt x="5835" y="2465"/>
                    <a:pt x="5906" y="2537"/>
                    <a:pt x="5906" y="2632"/>
                  </a:cubicBezTo>
                  <a:cubicBezTo>
                    <a:pt x="5906" y="2727"/>
                    <a:pt x="5835" y="2799"/>
                    <a:pt x="5740" y="2799"/>
                  </a:cubicBezTo>
                  <a:lnTo>
                    <a:pt x="5597" y="2799"/>
                  </a:lnTo>
                  <a:cubicBezTo>
                    <a:pt x="5525" y="2799"/>
                    <a:pt x="5466" y="2858"/>
                    <a:pt x="5466" y="2930"/>
                  </a:cubicBezTo>
                  <a:cubicBezTo>
                    <a:pt x="5466" y="3751"/>
                    <a:pt x="4799" y="4418"/>
                    <a:pt x="3978" y="4418"/>
                  </a:cubicBezTo>
                  <a:cubicBezTo>
                    <a:pt x="3156" y="4418"/>
                    <a:pt x="2489" y="3751"/>
                    <a:pt x="2489" y="2930"/>
                  </a:cubicBezTo>
                  <a:cubicBezTo>
                    <a:pt x="2489" y="2858"/>
                    <a:pt x="2430" y="2799"/>
                    <a:pt x="2358" y="2799"/>
                  </a:cubicBezTo>
                  <a:lnTo>
                    <a:pt x="2204" y="2799"/>
                  </a:lnTo>
                  <a:cubicBezTo>
                    <a:pt x="2120" y="2799"/>
                    <a:pt x="2037" y="2727"/>
                    <a:pt x="2037" y="2632"/>
                  </a:cubicBezTo>
                  <a:cubicBezTo>
                    <a:pt x="2037" y="2537"/>
                    <a:pt x="2120" y="2465"/>
                    <a:pt x="2204" y="2465"/>
                  </a:cubicBezTo>
                  <a:cubicBezTo>
                    <a:pt x="2275" y="2465"/>
                    <a:pt x="2335" y="2406"/>
                    <a:pt x="2335" y="2334"/>
                  </a:cubicBezTo>
                  <a:lnTo>
                    <a:pt x="2335" y="2168"/>
                  </a:lnTo>
                  <a:close/>
                  <a:moveTo>
                    <a:pt x="4430" y="4608"/>
                  </a:moveTo>
                  <a:lnTo>
                    <a:pt x="4430" y="5132"/>
                  </a:lnTo>
                  <a:cubicBezTo>
                    <a:pt x="4430" y="5394"/>
                    <a:pt x="4228" y="5597"/>
                    <a:pt x="3978" y="5597"/>
                  </a:cubicBezTo>
                  <a:cubicBezTo>
                    <a:pt x="3716" y="5597"/>
                    <a:pt x="3513" y="5394"/>
                    <a:pt x="3513" y="5132"/>
                  </a:cubicBezTo>
                  <a:lnTo>
                    <a:pt x="3513" y="4989"/>
                  </a:lnTo>
                  <a:lnTo>
                    <a:pt x="3513" y="4608"/>
                  </a:lnTo>
                  <a:cubicBezTo>
                    <a:pt x="3668" y="4656"/>
                    <a:pt x="3811" y="4680"/>
                    <a:pt x="3978" y="4680"/>
                  </a:cubicBezTo>
                  <a:cubicBezTo>
                    <a:pt x="4132" y="4680"/>
                    <a:pt x="4287" y="4656"/>
                    <a:pt x="4430" y="4608"/>
                  </a:cubicBezTo>
                  <a:close/>
                  <a:moveTo>
                    <a:pt x="3835" y="1"/>
                  </a:moveTo>
                  <a:cubicBezTo>
                    <a:pt x="3466" y="1"/>
                    <a:pt x="3132" y="108"/>
                    <a:pt x="2847" y="298"/>
                  </a:cubicBezTo>
                  <a:cubicBezTo>
                    <a:pt x="2796" y="278"/>
                    <a:pt x="2496" y="155"/>
                    <a:pt x="2078" y="155"/>
                  </a:cubicBezTo>
                  <a:cubicBezTo>
                    <a:pt x="2004" y="155"/>
                    <a:pt x="1927" y="158"/>
                    <a:pt x="1846" y="167"/>
                  </a:cubicBezTo>
                  <a:cubicBezTo>
                    <a:pt x="906" y="263"/>
                    <a:pt x="346" y="965"/>
                    <a:pt x="37" y="1537"/>
                  </a:cubicBezTo>
                  <a:cubicBezTo>
                    <a:pt x="1" y="1596"/>
                    <a:pt x="13" y="1656"/>
                    <a:pt x="60" y="1703"/>
                  </a:cubicBezTo>
                  <a:lnTo>
                    <a:pt x="1096" y="2584"/>
                  </a:lnTo>
                  <a:cubicBezTo>
                    <a:pt x="1120" y="2608"/>
                    <a:pt x="1144" y="2608"/>
                    <a:pt x="1180" y="2608"/>
                  </a:cubicBezTo>
                  <a:lnTo>
                    <a:pt x="1215" y="2608"/>
                  </a:lnTo>
                  <a:cubicBezTo>
                    <a:pt x="1251" y="2596"/>
                    <a:pt x="1287" y="2560"/>
                    <a:pt x="1299" y="2513"/>
                  </a:cubicBezTo>
                  <a:cubicBezTo>
                    <a:pt x="1299" y="2501"/>
                    <a:pt x="1525" y="1632"/>
                    <a:pt x="2156" y="1251"/>
                  </a:cubicBezTo>
                  <a:lnTo>
                    <a:pt x="2156" y="1251"/>
                  </a:lnTo>
                  <a:cubicBezTo>
                    <a:pt x="2108" y="1406"/>
                    <a:pt x="2073" y="1572"/>
                    <a:pt x="2073" y="1751"/>
                  </a:cubicBezTo>
                  <a:lnTo>
                    <a:pt x="2073" y="2227"/>
                  </a:lnTo>
                  <a:cubicBezTo>
                    <a:pt x="1906" y="2287"/>
                    <a:pt x="1787" y="2441"/>
                    <a:pt x="1787" y="2632"/>
                  </a:cubicBezTo>
                  <a:cubicBezTo>
                    <a:pt x="1787" y="2870"/>
                    <a:pt x="1977" y="3061"/>
                    <a:pt x="2204" y="3061"/>
                  </a:cubicBezTo>
                  <a:lnTo>
                    <a:pt x="2227" y="3061"/>
                  </a:lnTo>
                  <a:cubicBezTo>
                    <a:pt x="2275" y="3703"/>
                    <a:pt x="2692" y="4263"/>
                    <a:pt x="3251" y="4525"/>
                  </a:cubicBezTo>
                  <a:lnTo>
                    <a:pt x="3251" y="4906"/>
                  </a:lnTo>
                  <a:lnTo>
                    <a:pt x="2156" y="5394"/>
                  </a:lnTo>
                  <a:cubicBezTo>
                    <a:pt x="2085" y="5418"/>
                    <a:pt x="2061" y="5501"/>
                    <a:pt x="2085" y="5561"/>
                  </a:cubicBezTo>
                  <a:cubicBezTo>
                    <a:pt x="2108" y="5608"/>
                    <a:pt x="2156" y="5644"/>
                    <a:pt x="2204" y="5644"/>
                  </a:cubicBezTo>
                  <a:cubicBezTo>
                    <a:pt x="2227" y="5644"/>
                    <a:pt x="2239" y="5632"/>
                    <a:pt x="2263" y="5632"/>
                  </a:cubicBezTo>
                  <a:lnTo>
                    <a:pt x="3263" y="5192"/>
                  </a:lnTo>
                  <a:cubicBezTo>
                    <a:pt x="3287" y="5561"/>
                    <a:pt x="3597" y="5858"/>
                    <a:pt x="3978" y="5858"/>
                  </a:cubicBezTo>
                  <a:cubicBezTo>
                    <a:pt x="4359" y="5858"/>
                    <a:pt x="4668" y="5561"/>
                    <a:pt x="4692" y="5192"/>
                  </a:cubicBezTo>
                  <a:lnTo>
                    <a:pt x="5656" y="5620"/>
                  </a:lnTo>
                  <a:cubicBezTo>
                    <a:pt x="5668" y="5620"/>
                    <a:pt x="5668" y="5620"/>
                    <a:pt x="5668" y="5632"/>
                  </a:cubicBezTo>
                  <a:cubicBezTo>
                    <a:pt x="5668" y="5632"/>
                    <a:pt x="5668" y="5644"/>
                    <a:pt x="5668" y="5644"/>
                  </a:cubicBezTo>
                  <a:lnTo>
                    <a:pt x="5121" y="6299"/>
                  </a:lnTo>
                  <a:cubicBezTo>
                    <a:pt x="5061" y="6370"/>
                    <a:pt x="5025" y="6466"/>
                    <a:pt x="5025" y="6573"/>
                  </a:cubicBezTo>
                  <a:lnTo>
                    <a:pt x="5025" y="8668"/>
                  </a:lnTo>
                  <a:cubicBezTo>
                    <a:pt x="5025" y="8740"/>
                    <a:pt x="5085" y="8799"/>
                    <a:pt x="5156" y="8799"/>
                  </a:cubicBezTo>
                  <a:cubicBezTo>
                    <a:pt x="5228" y="8799"/>
                    <a:pt x="5287" y="8740"/>
                    <a:pt x="5287" y="8668"/>
                  </a:cubicBezTo>
                  <a:lnTo>
                    <a:pt x="5287" y="6573"/>
                  </a:lnTo>
                  <a:cubicBezTo>
                    <a:pt x="5287" y="6525"/>
                    <a:pt x="5299" y="6490"/>
                    <a:pt x="5323" y="6466"/>
                  </a:cubicBezTo>
                  <a:lnTo>
                    <a:pt x="5704" y="6013"/>
                  </a:lnTo>
                  <a:cubicBezTo>
                    <a:pt x="5740" y="6073"/>
                    <a:pt x="5764" y="6156"/>
                    <a:pt x="5764" y="6239"/>
                  </a:cubicBezTo>
                  <a:lnTo>
                    <a:pt x="5764" y="8668"/>
                  </a:lnTo>
                  <a:cubicBezTo>
                    <a:pt x="5764" y="8740"/>
                    <a:pt x="5823" y="8799"/>
                    <a:pt x="5895" y="8799"/>
                  </a:cubicBezTo>
                  <a:cubicBezTo>
                    <a:pt x="5966" y="8799"/>
                    <a:pt x="6025" y="8740"/>
                    <a:pt x="6025" y="8668"/>
                  </a:cubicBezTo>
                  <a:lnTo>
                    <a:pt x="6025" y="6239"/>
                  </a:lnTo>
                  <a:cubicBezTo>
                    <a:pt x="6025" y="6085"/>
                    <a:pt x="5966" y="5930"/>
                    <a:pt x="5871" y="5799"/>
                  </a:cubicBezTo>
                  <a:cubicBezTo>
                    <a:pt x="5918" y="5739"/>
                    <a:pt x="5942" y="5656"/>
                    <a:pt x="5918" y="5573"/>
                  </a:cubicBezTo>
                  <a:cubicBezTo>
                    <a:pt x="5906" y="5489"/>
                    <a:pt x="5847" y="5418"/>
                    <a:pt x="5764" y="5382"/>
                  </a:cubicBezTo>
                  <a:lnTo>
                    <a:pt x="4692" y="4906"/>
                  </a:lnTo>
                  <a:lnTo>
                    <a:pt x="4692" y="4525"/>
                  </a:lnTo>
                  <a:cubicBezTo>
                    <a:pt x="5263" y="4263"/>
                    <a:pt x="5680" y="3703"/>
                    <a:pt x="5716" y="3061"/>
                  </a:cubicBezTo>
                  <a:lnTo>
                    <a:pt x="5740" y="3061"/>
                  </a:lnTo>
                  <a:cubicBezTo>
                    <a:pt x="5978" y="3061"/>
                    <a:pt x="6168" y="2870"/>
                    <a:pt x="6168" y="2632"/>
                  </a:cubicBezTo>
                  <a:cubicBezTo>
                    <a:pt x="6168" y="2441"/>
                    <a:pt x="6049" y="2287"/>
                    <a:pt x="5871" y="2227"/>
                  </a:cubicBezTo>
                  <a:lnTo>
                    <a:pt x="5871" y="1751"/>
                  </a:lnTo>
                  <a:cubicBezTo>
                    <a:pt x="5871" y="1572"/>
                    <a:pt x="5847" y="1406"/>
                    <a:pt x="5799" y="1251"/>
                  </a:cubicBezTo>
                  <a:lnTo>
                    <a:pt x="5799" y="1251"/>
                  </a:lnTo>
                  <a:cubicBezTo>
                    <a:pt x="6418" y="1632"/>
                    <a:pt x="6645" y="2501"/>
                    <a:pt x="6657" y="2513"/>
                  </a:cubicBezTo>
                  <a:cubicBezTo>
                    <a:pt x="6657" y="2560"/>
                    <a:pt x="6692" y="2596"/>
                    <a:pt x="6740" y="2608"/>
                  </a:cubicBezTo>
                  <a:lnTo>
                    <a:pt x="6776" y="2608"/>
                  </a:lnTo>
                  <a:cubicBezTo>
                    <a:pt x="6811" y="2608"/>
                    <a:pt x="6835" y="2596"/>
                    <a:pt x="6859" y="2584"/>
                  </a:cubicBezTo>
                  <a:lnTo>
                    <a:pt x="7895" y="1691"/>
                  </a:lnTo>
                  <a:cubicBezTo>
                    <a:pt x="7942" y="1656"/>
                    <a:pt x="7954" y="1584"/>
                    <a:pt x="7919" y="1537"/>
                  </a:cubicBezTo>
                  <a:cubicBezTo>
                    <a:pt x="7609" y="965"/>
                    <a:pt x="7049" y="263"/>
                    <a:pt x="6109" y="167"/>
                  </a:cubicBezTo>
                  <a:cubicBezTo>
                    <a:pt x="6028" y="158"/>
                    <a:pt x="5951" y="155"/>
                    <a:pt x="5877" y="155"/>
                  </a:cubicBezTo>
                  <a:cubicBezTo>
                    <a:pt x="5459" y="155"/>
                    <a:pt x="5159" y="278"/>
                    <a:pt x="5109" y="298"/>
                  </a:cubicBezTo>
                  <a:cubicBezTo>
                    <a:pt x="4823" y="108"/>
                    <a:pt x="4490" y="1"/>
                    <a:pt x="412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497;p47">
              <a:extLst>
                <a:ext uri="{FF2B5EF4-FFF2-40B4-BE49-F238E27FC236}">
                  <a16:creationId xmlns:a16="http://schemas.microsoft.com/office/drawing/2014/main" id="{332F2FE7-A438-2EF8-0B42-F33550DC8806}"/>
                </a:ext>
              </a:extLst>
            </p:cNvPr>
            <p:cNvSpPr/>
            <p:nvPr/>
          </p:nvSpPr>
          <p:spPr>
            <a:xfrm>
              <a:off x="7639167" y="2737164"/>
              <a:ext cx="256649" cy="229430"/>
            </a:xfrm>
            <a:custGeom>
              <a:avLst/>
              <a:gdLst/>
              <a:ahLst/>
              <a:cxnLst/>
              <a:rect l="l" t="t" r="r" b="b"/>
              <a:pathLst>
                <a:path w="4133" h="3680" extrusionOk="0">
                  <a:moveTo>
                    <a:pt x="1477" y="0"/>
                  </a:moveTo>
                  <a:lnTo>
                    <a:pt x="370" y="441"/>
                  </a:lnTo>
                  <a:cubicBezTo>
                    <a:pt x="144" y="524"/>
                    <a:pt x="1" y="750"/>
                    <a:pt x="1" y="989"/>
                  </a:cubicBezTo>
                  <a:lnTo>
                    <a:pt x="1" y="1762"/>
                  </a:lnTo>
                  <a:cubicBezTo>
                    <a:pt x="1" y="1846"/>
                    <a:pt x="72" y="1917"/>
                    <a:pt x="144" y="1917"/>
                  </a:cubicBezTo>
                  <a:lnTo>
                    <a:pt x="882" y="1917"/>
                  </a:lnTo>
                  <a:lnTo>
                    <a:pt x="882" y="3679"/>
                  </a:lnTo>
                  <a:lnTo>
                    <a:pt x="3239" y="3679"/>
                  </a:lnTo>
                  <a:lnTo>
                    <a:pt x="3239" y="1917"/>
                  </a:lnTo>
                  <a:lnTo>
                    <a:pt x="3978" y="1917"/>
                  </a:lnTo>
                  <a:cubicBezTo>
                    <a:pt x="4061" y="1917"/>
                    <a:pt x="4120" y="1846"/>
                    <a:pt x="4120" y="1762"/>
                  </a:cubicBezTo>
                  <a:lnTo>
                    <a:pt x="4120" y="989"/>
                  </a:lnTo>
                  <a:cubicBezTo>
                    <a:pt x="4132" y="750"/>
                    <a:pt x="3978" y="524"/>
                    <a:pt x="3751" y="441"/>
                  </a:cubicBezTo>
                  <a:lnTo>
                    <a:pt x="2656"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498;p47">
              <a:extLst>
                <a:ext uri="{FF2B5EF4-FFF2-40B4-BE49-F238E27FC236}">
                  <a16:creationId xmlns:a16="http://schemas.microsoft.com/office/drawing/2014/main" id="{6C76C612-E5F3-640E-D3A7-6B48DC28E193}"/>
                </a:ext>
              </a:extLst>
            </p:cNvPr>
            <p:cNvSpPr/>
            <p:nvPr/>
          </p:nvSpPr>
          <p:spPr>
            <a:xfrm>
              <a:off x="7840301" y="2856680"/>
              <a:ext cx="45890" cy="109914"/>
            </a:xfrm>
            <a:custGeom>
              <a:avLst/>
              <a:gdLst/>
              <a:ahLst/>
              <a:cxnLst/>
              <a:rect l="l" t="t" r="r" b="b"/>
              <a:pathLst>
                <a:path w="739" h="1763" extrusionOk="0">
                  <a:moveTo>
                    <a:pt x="0" y="0"/>
                  </a:moveTo>
                  <a:lnTo>
                    <a:pt x="0" y="1762"/>
                  </a:lnTo>
                  <a:lnTo>
                    <a:pt x="739" y="1762"/>
                  </a:lnTo>
                  <a:lnTo>
                    <a:pt x="739" y="0"/>
                  </a:lnTo>
                  <a:close/>
                </a:path>
              </a:pathLst>
            </a:custGeom>
            <a:solidFill>
              <a:srgbClr val="C3977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499;p47">
              <a:extLst>
                <a:ext uri="{FF2B5EF4-FFF2-40B4-BE49-F238E27FC236}">
                  <a16:creationId xmlns:a16="http://schemas.microsoft.com/office/drawing/2014/main" id="{4E2DE05A-12AC-5F44-B732-ABC9D3B0BFA3}"/>
                </a:ext>
              </a:extLst>
            </p:cNvPr>
            <p:cNvSpPr/>
            <p:nvPr/>
          </p:nvSpPr>
          <p:spPr>
            <a:xfrm>
              <a:off x="7648047" y="2856680"/>
              <a:ext cx="45890" cy="109914"/>
            </a:xfrm>
            <a:custGeom>
              <a:avLst/>
              <a:gdLst/>
              <a:ahLst/>
              <a:cxnLst/>
              <a:rect l="l" t="t" r="r" b="b"/>
              <a:pathLst>
                <a:path w="739" h="1763" extrusionOk="0">
                  <a:moveTo>
                    <a:pt x="1" y="0"/>
                  </a:moveTo>
                  <a:lnTo>
                    <a:pt x="1" y="1762"/>
                  </a:lnTo>
                  <a:lnTo>
                    <a:pt x="739" y="1762"/>
                  </a:lnTo>
                  <a:lnTo>
                    <a:pt x="739" y="0"/>
                  </a:lnTo>
                  <a:close/>
                </a:path>
              </a:pathLst>
            </a:custGeom>
            <a:solidFill>
              <a:srgbClr val="C3977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500;p47">
              <a:extLst>
                <a:ext uri="{FF2B5EF4-FFF2-40B4-BE49-F238E27FC236}">
                  <a16:creationId xmlns:a16="http://schemas.microsoft.com/office/drawing/2014/main" id="{F997330C-7055-FF82-0C42-4CD733CA1E3B}"/>
                </a:ext>
              </a:extLst>
            </p:cNvPr>
            <p:cNvSpPr/>
            <p:nvPr/>
          </p:nvSpPr>
          <p:spPr>
            <a:xfrm>
              <a:off x="7730885" y="2682238"/>
              <a:ext cx="73213" cy="100999"/>
            </a:xfrm>
            <a:custGeom>
              <a:avLst/>
              <a:gdLst/>
              <a:ahLst/>
              <a:cxnLst/>
              <a:rect l="l" t="t" r="r" b="b"/>
              <a:pathLst>
                <a:path w="1179" h="1620" extrusionOk="0">
                  <a:moveTo>
                    <a:pt x="0" y="0"/>
                  </a:moveTo>
                  <a:lnTo>
                    <a:pt x="0" y="1024"/>
                  </a:lnTo>
                  <a:cubicBezTo>
                    <a:pt x="0" y="1358"/>
                    <a:pt x="262" y="1620"/>
                    <a:pt x="584" y="1620"/>
                  </a:cubicBezTo>
                  <a:cubicBezTo>
                    <a:pt x="917" y="1620"/>
                    <a:pt x="1179" y="1358"/>
                    <a:pt x="1179" y="1024"/>
                  </a:cubicBezTo>
                  <a:lnTo>
                    <a:pt x="1179" y="0"/>
                  </a:lnTo>
                  <a:close/>
                </a:path>
              </a:pathLst>
            </a:custGeom>
            <a:solidFill>
              <a:srgbClr val="C3977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501;p47">
              <a:extLst>
                <a:ext uri="{FF2B5EF4-FFF2-40B4-BE49-F238E27FC236}">
                  <a16:creationId xmlns:a16="http://schemas.microsoft.com/office/drawing/2014/main" id="{8B6C0FF0-8AC0-2238-CFD3-891C60F6A597}"/>
                </a:ext>
              </a:extLst>
            </p:cNvPr>
            <p:cNvSpPr/>
            <p:nvPr/>
          </p:nvSpPr>
          <p:spPr>
            <a:xfrm>
              <a:off x="7639167" y="2516712"/>
              <a:ext cx="256649" cy="193020"/>
            </a:xfrm>
            <a:custGeom>
              <a:avLst/>
              <a:gdLst/>
              <a:ahLst/>
              <a:cxnLst/>
              <a:rect l="l" t="t" r="r" b="b"/>
              <a:pathLst>
                <a:path w="4133" h="3096" extrusionOk="0">
                  <a:moveTo>
                    <a:pt x="441" y="0"/>
                  </a:moveTo>
                  <a:lnTo>
                    <a:pt x="441" y="881"/>
                  </a:lnTo>
                  <a:lnTo>
                    <a:pt x="299" y="881"/>
                  </a:lnTo>
                  <a:cubicBezTo>
                    <a:pt x="132" y="881"/>
                    <a:pt x="1" y="1012"/>
                    <a:pt x="1" y="1179"/>
                  </a:cubicBezTo>
                  <a:cubicBezTo>
                    <a:pt x="1" y="1346"/>
                    <a:pt x="132" y="1477"/>
                    <a:pt x="299" y="1477"/>
                  </a:cubicBezTo>
                  <a:lnTo>
                    <a:pt x="441" y="1477"/>
                  </a:lnTo>
                  <a:cubicBezTo>
                    <a:pt x="441" y="2370"/>
                    <a:pt x="1168" y="3096"/>
                    <a:pt x="2061" y="3096"/>
                  </a:cubicBezTo>
                  <a:cubicBezTo>
                    <a:pt x="2966" y="3096"/>
                    <a:pt x="3692" y="2370"/>
                    <a:pt x="3692" y="1477"/>
                  </a:cubicBezTo>
                  <a:lnTo>
                    <a:pt x="3835" y="1477"/>
                  </a:lnTo>
                  <a:cubicBezTo>
                    <a:pt x="4001" y="1477"/>
                    <a:pt x="4132" y="1346"/>
                    <a:pt x="4132" y="1179"/>
                  </a:cubicBezTo>
                  <a:cubicBezTo>
                    <a:pt x="4132" y="1012"/>
                    <a:pt x="3989" y="881"/>
                    <a:pt x="3835" y="881"/>
                  </a:cubicBezTo>
                  <a:lnTo>
                    <a:pt x="3680" y="881"/>
                  </a:lnTo>
                  <a:lnTo>
                    <a:pt x="3680" y="0"/>
                  </a:lnTo>
                  <a:close/>
                </a:path>
              </a:pathLst>
            </a:custGeom>
            <a:solidFill>
              <a:srgbClr val="C3977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502;p47">
              <a:extLst>
                <a:ext uri="{FF2B5EF4-FFF2-40B4-BE49-F238E27FC236}">
                  <a16:creationId xmlns:a16="http://schemas.microsoft.com/office/drawing/2014/main" id="{4C1F6270-9E30-AE89-570C-B67C6719EF16}"/>
                </a:ext>
              </a:extLst>
            </p:cNvPr>
            <p:cNvSpPr/>
            <p:nvPr/>
          </p:nvSpPr>
          <p:spPr>
            <a:xfrm>
              <a:off x="7657672" y="2525628"/>
              <a:ext cx="36265" cy="46073"/>
            </a:xfrm>
            <a:custGeom>
              <a:avLst/>
              <a:gdLst/>
              <a:ahLst/>
              <a:cxnLst/>
              <a:rect l="l" t="t" r="r" b="b"/>
              <a:pathLst>
                <a:path w="584" h="739" extrusionOk="0">
                  <a:moveTo>
                    <a:pt x="1" y="0"/>
                  </a:moveTo>
                  <a:lnTo>
                    <a:pt x="1" y="738"/>
                  </a:lnTo>
                  <a:lnTo>
                    <a:pt x="203" y="738"/>
                  </a:lnTo>
                  <a:cubicBezTo>
                    <a:pt x="346" y="738"/>
                    <a:pt x="465" y="643"/>
                    <a:pt x="489" y="500"/>
                  </a:cubicBezTo>
                  <a:lnTo>
                    <a:pt x="584" y="0"/>
                  </a:lnTo>
                  <a:close/>
                </a:path>
              </a:pathLst>
            </a:custGeom>
            <a:solidFill>
              <a:srgbClr val="55373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503;p47">
              <a:extLst>
                <a:ext uri="{FF2B5EF4-FFF2-40B4-BE49-F238E27FC236}">
                  <a16:creationId xmlns:a16="http://schemas.microsoft.com/office/drawing/2014/main" id="{99F98F59-D307-CF3E-3373-98AEF7C75621}"/>
                </a:ext>
              </a:extLst>
            </p:cNvPr>
            <p:cNvSpPr/>
            <p:nvPr/>
          </p:nvSpPr>
          <p:spPr>
            <a:xfrm>
              <a:off x="7840301" y="2525628"/>
              <a:ext cx="37010" cy="46073"/>
            </a:xfrm>
            <a:custGeom>
              <a:avLst/>
              <a:gdLst/>
              <a:ahLst/>
              <a:cxnLst/>
              <a:rect l="l" t="t" r="r" b="b"/>
              <a:pathLst>
                <a:path w="596" h="739" extrusionOk="0">
                  <a:moveTo>
                    <a:pt x="0" y="0"/>
                  </a:moveTo>
                  <a:lnTo>
                    <a:pt x="108" y="500"/>
                  </a:lnTo>
                  <a:cubicBezTo>
                    <a:pt x="131" y="643"/>
                    <a:pt x="250" y="738"/>
                    <a:pt x="393" y="738"/>
                  </a:cubicBezTo>
                  <a:lnTo>
                    <a:pt x="596" y="738"/>
                  </a:lnTo>
                  <a:lnTo>
                    <a:pt x="596" y="0"/>
                  </a:lnTo>
                  <a:close/>
                </a:path>
              </a:pathLst>
            </a:custGeom>
            <a:solidFill>
              <a:srgbClr val="55373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504;p47">
              <a:extLst>
                <a:ext uri="{FF2B5EF4-FFF2-40B4-BE49-F238E27FC236}">
                  <a16:creationId xmlns:a16="http://schemas.microsoft.com/office/drawing/2014/main" id="{2B16E00D-6BD2-34AC-2120-8BE275A54E68}"/>
                </a:ext>
              </a:extLst>
            </p:cNvPr>
            <p:cNvSpPr/>
            <p:nvPr/>
          </p:nvSpPr>
          <p:spPr>
            <a:xfrm>
              <a:off x="7657672" y="2434292"/>
              <a:ext cx="219639" cy="100999"/>
            </a:xfrm>
            <a:custGeom>
              <a:avLst/>
              <a:gdLst/>
              <a:ahLst/>
              <a:cxnLst/>
              <a:rect l="l" t="t" r="r" b="b"/>
              <a:pathLst>
                <a:path w="3537" h="1620" extrusionOk="0">
                  <a:moveTo>
                    <a:pt x="1620" y="1"/>
                  </a:moveTo>
                  <a:cubicBezTo>
                    <a:pt x="727" y="1"/>
                    <a:pt x="1" y="715"/>
                    <a:pt x="1" y="1620"/>
                  </a:cubicBezTo>
                  <a:lnTo>
                    <a:pt x="3537" y="1620"/>
                  </a:lnTo>
                  <a:cubicBezTo>
                    <a:pt x="3537" y="727"/>
                    <a:pt x="2810" y="1"/>
                    <a:pt x="19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505;p47">
              <a:extLst>
                <a:ext uri="{FF2B5EF4-FFF2-40B4-BE49-F238E27FC236}">
                  <a16:creationId xmlns:a16="http://schemas.microsoft.com/office/drawing/2014/main" id="{6462719F-1415-F686-FCF5-F2CBDF9F30D5}"/>
                </a:ext>
              </a:extLst>
            </p:cNvPr>
            <p:cNvSpPr/>
            <p:nvPr/>
          </p:nvSpPr>
          <p:spPr>
            <a:xfrm>
              <a:off x="7715360" y="2581988"/>
              <a:ext cx="16332" cy="25312"/>
            </a:xfrm>
            <a:custGeom>
              <a:avLst/>
              <a:gdLst/>
              <a:ahLst/>
              <a:cxnLst/>
              <a:rect l="l" t="t" r="r" b="b"/>
              <a:pathLst>
                <a:path w="263" h="406" extrusionOk="0">
                  <a:moveTo>
                    <a:pt x="131" y="1"/>
                  </a:moveTo>
                  <a:cubicBezTo>
                    <a:pt x="60" y="1"/>
                    <a:pt x="0" y="60"/>
                    <a:pt x="0" y="132"/>
                  </a:cubicBezTo>
                  <a:lnTo>
                    <a:pt x="0" y="275"/>
                  </a:lnTo>
                  <a:cubicBezTo>
                    <a:pt x="0" y="346"/>
                    <a:pt x="60" y="406"/>
                    <a:pt x="131" y="406"/>
                  </a:cubicBezTo>
                  <a:cubicBezTo>
                    <a:pt x="203" y="406"/>
                    <a:pt x="262" y="346"/>
                    <a:pt x="262" y="275"/>
                  </a:cubicBezTo>
                  <a:lnTo>
                    <a:pt x="262" y="132"/>
                  </a:lnTo>
                  <a:cubicBezTo>
                    <a:pt x="262" y="60"/>
                    <a:pt x="203" y="1"/>
                    <a:pt x="13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506;p47">
              <a:extLst>
                <a:ext uri="{FF2B5EF4-FFF2-40B4-BE49-F238E27FC236}">
                  <a16:creationId xmlns:a16="http://schemas.microsoft.com/office/drawing/2014/main" id="{3CDC4DA9-D494-9379-15B8-430D602BC0D4}"/>
                </a:ext>
              </a:extLst>
            </p:cNvPr>
            <p:cNvSpPr/>
            <p:nvPr/>
          </p:nvSpPr>
          <p:spPr>
            <a:xfrm>
              <a:off x="7807016" y="2581988"/>
              <a:ext cx="16332" cy="25312"/>
            </a:xfrm>
            <a:custGeom>
              <a:avLst/>
              <a:gdLst/>
              <a:ahLst/>
              <a:cxnLst/>
              <a:rect l="l" t="t" r="r" b="b"/>
              <a:pathLst>
                <a:path w="263" h="406" extrusionOk="0">
                  <a:moveTo>
                    <a:pt x="132" y="1"/>
                  </a:moveTo>
                  <a:cubicBezTo>
                    <a:pt x="60" y="1"/>
                    <a:pt x="1" y="60"/>
                    <a:pt x="1" y="132"/>
                  </a:cubicBezTo>
                  <a:lnTo>
                    <a:pt x="1" y="275"/>
                  </a:lnTo>
                  <a:cubicBezTo>
                    <a:pt x="1" y="346"/>
                    <a:pt x="60" y="406"/>
                    <a:pt x="132" y="406"/>
                  </a:cubicBezTo>
                  <a:cubicBezTo>
                    <a:pt x="203" y="406"/>
                    <a:pt x="263" y="346"/>
                    <a:pt x="263" y="275"/>
                  </a:cubicBezTo>
                  <a:lnTo>
                    <a:pt x="263" y="132"/>
                  </a:lnTo>
                  <a:cubicBezTo>
                    <a:pt x="263" y="60"/>
                    <a:pt x="203" y="1"/>
                    <a:pt x="13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507;p47">
              <a:extLst>
                <a:ext uri="{FF2B5EF4-FFF2-40B4-BE49-F238E27FC236}">
                  <a16:creationId xmlns:a16="http://schemas.microsoft.com/office/drawing/2014/main" id="{0063BD26-201D-E278-9F65-277F1A5CC2F7}"/>
                </a:ext>
              </a:extLst>
            </p:cNvPr>
            <p:cNvSpPr/>
            <p:nvPr/>
          </p:nvSpPr>
          <p:spPr>
            <a:xfrm>
              <a:off x="7733058" y="2637288"/>
              <a:ext cx="72530" cy="24938"/>
            </a:xfrm>
            <a:custGeom>
              <a:avLst/>
              <a:gdLst/>
              <a:ahLst/>
              <a:cxnLst/>
              <a:rect l="l" t="t" r="r" b="b"/>
              <a:pathLst>
                <a:path w="1168" h="400" extrusionOk="0">
                  <a:moveTo>
                    <a:pt x="140" y="0"/>
                  </a:moveTo>
                  <a:cubicBezTo>
                    <a:pt x="101" y="0"/>
                    <a:pt x="63" y="16"/>
                    <a:pt x="37" y="43"/>
                  </a:cubicBezTo>
                  <a:cubicBezTo>
                    <a:pt x="1" y="102"/>
                    <a:pt x="1" y="185"/>
                    <a:pt x="61" y="233"/>
                  </a:cubicBezTo>
                  <a:cubicBezTo>
                    <a:pt x="191" y="340"/>
                    <a:pt x="382" y="400"/>
                    <a:pt x="584" y="400"/>
                  </a:cubicBezTo>
                  <a:cubicBezTo>
                    <a:pt x="787" y="400"/>
                    <a:pt x="965" y="340"/>
                    <a:pt x="1108" y="233"/>
                  </a:cubicBezTo>
                  <a:cubicBezTo>
                    <a:pt x="1156" y="185"/>
                    <a:pt x="1168" y="102"/>
                    <a:pt x="1120" y="43"/>
                  </a:cubicBezTo>
                  <a:cubicBezTo>
                    <a:pt x="1100" y="16"/>
                    <a:pt x="1065" y="0"/>
                    <a:pt x="1028" y="0"/>
                  </a:cubicBezTo>
                  <a:cubicBezTo>
                    <a:pt x="998" y="0"/>
                    <a:pt x="968" y="10"/>
                    <a:pt x="942" y="31"/>
                  </a:cubicBezTo>
                  <a:cubicBezTo>
                    <a:pt x="846" y="102"/>
                    <a:pt x="715" y="150"/>
                    <a:pt x="584" y="150"/>
                  </a:cubicBezTo>
                  <a:cubicBezTo>
                    <a:pt x="442" y="150"/>
                    <a:pt x="311" y="102"/>
                    <a:pt x="227" y="31"/>
                  </a:cubicBezTo>
                  <a:cubicBezTo>
                    <a:pt x="201" y="10"/>
                    <a:pt x="170" y="0"/>
                    <a:pt x="14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508;p47">
              <a:extLst>
                <a:ext uri="{FF2B5EF4-FFF2-40B4-BE49-F238E27FC236}">
                  <a16:creationId xmlns:a16="http://schemas.microsoft.com/office/drawing/2014/main" id="{78F39FF7-2816-917F-B7B2-DF9EDCBC9E4F}"/>
                </a:ext>
              </a:extLst>
            </p:cNvPr>
            <p:cNvSpPr/>
            <p:nvPr/>
          </p:nvSpPr>
          <p:spPr>
            <a:xfrm>
              <a:off x="7578560" y="2426125"/>
              <a:ext cx="327626" cy="548636"/>
            </a:xfrm>
            <a:custGeom>
              <a:avLst/>
              <a:gdLst/>
              <a:ahLst/>
              <a:cxnLst/>
              <a:rect l="l" t="t" r="r" b="b"/>
              <a:pathLst>
                <a:path w="5276" h="8800" extrusionOk="0">
                  <a:moveTo>
                    <a:pt x="3215" y="251"/>
                  </a:moveTo>
                  <a:cubicBezTo>
                    <a:pt x="4001" y="251"/>
                    <a:pt x="4632" y="858"/>
                    <a:pt x="4704" y="1620"/>
                  </a:cubicBezTo>
                  <a:lnTo>
                    <a:pt x="1441" y="1620"/>
                  </a:lnTo>
                  <a:cubicBezTo>
                    <a:pt x="1501" y="858"/>
                    <a:pt x="2144" y="251"/>
                    <a:pt x="2918" y="251"/>
                  </a:cubicBezTo>
                  <a:close/>
                  <a:moveTo>
                    <a:pt x="1727" y="1870"/>
                  </a:moveTo>
                  <a:lnTo>
                    <a:pt x="1727" y="1882"/>
                  </a:lnTo>
                  <a:lnTo>
                    <a:pt x="1679" y="2084"/>
                  </a:lnTo>
                  <a:cubicBezTo>
                    <a:pt x="1656" y="2156"/>
                    <a:pt x="1584" y="2203"/>
                    <a:pt x="1513" y="2203"/>
                  </a:cubicBezTo>
                  <a:lnTo>
                    <a:pt x="1429" y="2203"/>
                  </a:lnTo>
                  <a:lnTo>
                    <a:pt x="1429" y="1870"/>
                  </a:lnTo>
                  <a:close/>
                  <a:moveTo>
                    <a:pt x="4704" y="1882"/>
                  </a:moveTo>
                  <a:lnTo>
                    <a:pt x="4704" y="2203"/>
                  </a:lnTo>
                  <a:lnTo>
                    <a:pt x="4620" y="2203"/>
                  </a:lnTo>
                  <a:cubicBezTo>
                    <a:pt x="4549" y="2203"/>
                    <a:pt x="4477" y="2156"/>
                    <a:pt x="4465" y="2084"/>
                  </a:cubicBezTo>
                  <a:lnTo>
                    <a:pt x="4418" y="1882"/>
                  </a:lnTo>
                  <a:close/>
                  <a:moveTo>
                    <a:pt x="4144" y="1882"/>
                  </a:moveTo>
                  <a:lnTo>
                    <a:pt x="4215" y="2144"/>
                  </a:lnTo>
                  <a:cubicBezTo>
                    <a:pt x="4263" y="2334"/>
                    <a:pt x="4430" y="2465"/>
                    <a:pt x="4620" y="2465"/>
                  </a:cubicBezTo>
                  <a:lnTo>
                    <a:pt x="4835" y="2465"/>
                  </a:lnTo>
                  <a:cubicBezTo>
                    <a:pt x="4930" y="2465"/>
                    <a:pt x="5001" y="2537"/>
                    <a:pt x="5001" y="2632"/>
                  </a:cubicBezTo>
                  <a:cubicBezTo>
                    <a:pt x="5001" y="2727"/>
                    <a:pt x="4930" y="2799"/>
                    <a:pt x="4835" y="2799"/>
                  </a:cubicBezTo>
                  <a:lnTo>
                    <a:pt x="4692" y="2799"/>
                  </a:lnTo>
                  <a:cubicBezTo>
                    <a:pt x="4620" y="2799"/>
                    <a:pt x="4561" y="2858"/>
                    <a:pt x="4561" y="2930"/>
                  </a:cubicBezTo>
                  <a:cubicBezTo>
                    <a:pt x="4561" y="3751"/>
                    <a:pt x="3894" y="4418"/>
                    <a:pt x="3072" y="4418"/>
                  </a:cubicBezTo>
                  <a:cubicBezTo>
                    <a:pt x="2251" y="4418"/>
                    <a:pt x="1584" y="3751"/>
                    <a:pt x="1584" y="2930"/>
                  </a:cubicBezTo>
                  <a:cubicBezTo>
                    <a:pt x="1584" y="2858"/>
                    <a:pt x="1525" y="2799"/>
                    <a:pt x="1453" y="2799"/>
                  </a:cubicBezTo>
                  <a:lnTo>
                    <a:pt x="1298" y="2799"/>
                  </a:lnTo>
                  <a:cubicBezTo>
                    <a:pt x="1215" y="2799"/>
                    <a:pt x="1132" y="2727"/>
                    <a:pt x="1132" y="2632"/>
                  </a:cubicBezTo>
                  <a:cubicBezTo>
                    <a:pt x="1132" y="2537"/>
                    <a:pt x="1215" y="2465"/>
                    <a:pt x="1298" y="2465"/>
                  </a:cubicBezTo>
                  <a:lnTo>
                    <a:pt x="1513" y="2465"/>
                  </a:lnTo>
                  <a:cubicBezTo>
                    <a:pt x="1703" y="2465"/>
                    <a:pt x="1882" y="2334"/>
                    <a:pt x="1917" y="2144"/>
                  </a:cubicBezTo>
                  <a:lnTo>
                    <a:pt x="1989" y="1882"/>
                  </a:lnTo>
                  <a:close/>
                  <a:moveTo>
                    <a:pt x="3525" y="4608"/>
                  </a:moveTo>
                  <a:lnTo>
                    <a:pt x="3525" y="5132"/>
                  </a:lnTo>
                  <a:cubicBezTo>
                    <a:pt x="3525" y="5382"/>
                    <a:pt x="3322" y="5597"/>
                    <a:pt x="3072" y="5597"/>
                  </a:cubicBezTo>
                  <a:cubicBezTo>
                    <a:pt x="2810" y="5597"/>
                    <a:pt x="2608" y="5394"/>
                    <a:pt x="2608" y="5132"/>
                  </a:cubicBezTo>
                  <a:lnTo>
                    <a:pt x="2608" y="4608"/>
                  </a:lnTo>
                  <a:cubicBezTo>
                    <a:pt x="2763" y="4656"/>
                    <a:pt x="2906" y="4680"/>
                    <a:pt x="3072" y="4680"/>
                  </a:cubicBezTo>
                  <a:cubicBezTo>
                    <a:pt x="3227" y="4680"/>
                    <a:pt x="3382" y="4656"/>
                    <a:pt x="3525" y="4608"/>
                  </a:cubicBezTo>
                  <a:close/>
                  <a:moveTo>
                    <a:pt x="2930" y="1"/>
                  </a:moveTo>
                  <a:cubicBezTo>
                    <a:pt x="2001" y="1"/>
                    <a:pt x="1251" y="715"/>
                    <a:pt x="1179" y="1620"/>
                  </a:cubicBezTo>
                  <a:lnTo>
                    <a:pt x="132" y="1620"/>
                  </a:lnTo>
                  <a:cubicBezTo>
                    <a:pt x="60" y="1620"/>
                    <a:pt x="1" y="1679"/>
                    <a:pt x="1" y="1751"/>
                  </a:cubicBezTo>
                  <a:cubicBezTo>
                    <a:pt x="1" y="1822"/>
                    <a:pt x="60" y="1882"/>
                    <a:pt x="132" y="1882"/>
                  </a:cubicBezTo>
                  <a:lnTo>
                    <a:pt x="1179" y="1882"/>
                  </a:lnTo>
                  <a:lnTo>
                    <a:pt x="1179" y="2227"/>
                  </a:lnTo>
                  <a:cubicBezTo>
                    <a:pt x="1001" y="2287"/>
                    <a:pt x="882" y="2441"/>
                    <a:pt x="882" y="2632"/>
                  </a:cubicBezTo>
                  <a:cubicBezTo>
                    <a:pt x="882" y="2870"/>
                    <a:pt x="1072" y="3061"/>
                    <a:pt x="1310" y="3061"/>
                  </a:cubicBezTo>
                  <a:lnTo>
                    <a:pt x="1334" y="3061"/>
                  </a:lnTo>
                  <a:cubicBezTo>
                    <a:pt x="1382" y="3715"/>
                    <a:pt x="1787" y="4263"/>
                    <a:pt x="2358" y="4525"/>
                  </a:cubicBezTo>
                  <a:lnTo>
                    <a:pt x="2358" y="4906"/>
                  </a:lnTo>
                  <a:lnTo>
                    <a:pt x="1334" y="5311"/>
                  </a:lnTo>
                  <a:cubicBezTo>
                    <a:pt x="1060" y="5418"/>
                    <a:pt x="882" y="5680"/>
                    <a:pt x="882" y="5978"/>
                  </a:cubicBezTo>
                  <a:lnTo>
                    <a:pt x="882" y="6763"/>
                  </a:lnTo>
                  <a:cubicBezTo>
                    <a:pt x="882" y="6859"/>
                    <a:pt x="941" y="6954"/>
                    <a:pt x="1036" y="7001"/>
                  </a:cubicBezTo>
                  <a:lnTo>
                    <a:pt x="1036" y="8668"/>
                  </a:lnTo>
                  <a:cubicBezTo>
                    <a:pt x="1036" y="8740"/>
                    <a:pt x="1084" y="8799"/>
                    <a:pt x="1155" y="8799"/>
                  </a:cubicBezTo>
                  <a:cubicBezTo>
                    <a:pt x="1227" y="8799"/>
                    <a:pt x="1286" y="8740"/>
                    <a:pt x="1286" y="8668"/>
                  </a:cubicBezTo>
                  <a:lnTo>
                    <a:pt x="1286" y="7037"/>
                  </a:lnTo>
                  <a:lnTo>
                    <a:pt x="1775" y="7037"/>
                  </a:lnTo>
                  <a:lnTo>
                    <a:pt x="1775" y="8668"/>
                  </a:lnTo>
                  <a:cubicBezTo>
                    <a:pt x="1775" y="8740"/>
                    <a:pt x="1822" y="8799"/>
                    <a:pt x="1894" y="8799"/>
                  </a:cubicBezTo>
                  <a:cubicBezTo>
                    <a:pt x="1965" y="8799"/>
                    <a:pt x="2025" y="8740"/>
                    <a:pt x="2025" y="8668"/>
                  </a:cubicBezTo>
                  <a:lnTo>
                    <a:pt x="2025" y="6466"/>
                  </a:lnTo>
                  <a:cubicBezTo>
                    <a:pt x="2025" y="6442"/>
                    <a:pt x="2025" y="6406"/>
                    <a:pt x="2001" y="6394"/>
                  </a:cubicBezTo>
                  <a:lnTo>
                    <a:pt x="1715" y="5954"/>
                  </a:lnTo>
                  <a:cubicBezTo>
                    <a:pt x="1685" y="5916"/>
                    <a:pt x="1645" y="5893"/>
                    <a:pt x="1605" y="5893"/>
                  </a:cubicBezTo>
                  <a:cubicBezTo>
                    <a:pt x="1582" y="5893"/>
                    <a:pt x="1558" y="5901"/>
                    <a:pt x="1536" y="5918"/>
                  </a:cubicBezTo>
                  <a:cubicBezTo>
                    <a:pt x="1477" y="5954"/>
                    <a:pt x="1453" y="6037"/>
                    <a:pt x="1501" y="6097"/>
                  </a:cubicBezTo>
                  <a:lnTo>
                    <a:pt x="1775" y="6501"/>
                  </a:lnTo>
                  <a:lnTo>
                    <a:pt x="1775" y="6775"/>
                  </a:lnTo>
                  <a:lnTo>
                    <a:pt x="1167" y="6775"/>
                  </a:lnTo>
                  <a:cubicBezTo>
                    <a:pt x="1155" y="6775"/>
                    <a:pt x="1144" y="6763"/>
                    <a:pt x="1144" y="6763"/>
                  </a:cubicBezTo>
                  <a:lnTo>
                    <a:pt x="1144" y="5978"/>
                  </a:lnTo>
                  <a:cubicBezTo>
                    <a:pt x="1144" y="5787"/>
                    <a:pt x="1263" y="5620"/>
                    <a:pt x="1429" y="5549"/>
                  </a:cubicBezTo>
                  <a:lnTo>
                    <a:pt x="2358" y="5180"/>
                  </a:lnTo>
                  <a:cubicBezTo>
                    <a:pt x="2382" y="5561"/>
                    <a:pt x="2691" y="5858"/>
                    <a:pt x="3072" y="5858"/>
                  </a:cubicBezTo>
                  <a:cubicBezTo>
                    <a:pt x="3453" y="5858"/>
                    <a:pt x="3775" y="5561"/>
                    <a:pt x="3799" y="5180"/>
                  </a:cubicBezTo>
                  <a:lnTo>
                    <a:pt x="4727" y="5549"/>
                  </a:lnTo>
                  <a:cubicBezTo>
                    <a:pt x="4894" y="5620"/>
                    <a:pt x="5013" y="5787"/>
                    <a:pt x="5013" y="5978"/>
                  </a:cubicBezTo>
                  <a:lnTo>
                    <a:pt x="5013" y="6763"/>
                  </a:lnTo>
                  <a:cubicBezTo>
                    <a:pt x="5013" y="6763"/>
                    <a:pt x="5001" y="6775"/>
                    <a:pt x="4989" y="6775"/>
                  </a:cubicBezTo>
                  <a:lnTo>
                    <a:pt x="4382" y="6775"/>
                  </a:lnTo>
                  <a:lnTo>
                    <a:pt x="4382" y="6501"/>
                  </a:lnTo>
                  <a:lnTo>
                    <a:pt x="4656" y="6097"/>
                  </a:lnTo>
                  <a:cubicBezTo>
                    <a:pt x="4704" y="6037"/>
                    <a:pt x="4680" y="5954"/>
                    <a:pt x="4620" y="5918"/>
                  </a:cubicBezTo>
                  <a:cubicBezTo>
                    <a:pt x="4598" y="5901"/>
                    <a:pt x="4575" y="5893"/>
                    <a:pt x="4552" y="5893"/>
                  </a:cubicBezTo>
                  <a:cubicBezTo>
                    <a:pt x="4511" y="5893"/>
                    <a:pt x="4472" y="5916"/>
                    <a:pt x="4442" y="5954"/>
                  </a:cubicBezTo>
                  <a:lnTo>
                    <a:pt x="4156" y="6394"/>
                  </a:lnTo>
                  <a:cubicBezTo>
                    <a:pt x="4132" y="6406"/>
                    <a:pt x="4132" y="6442"/>
                    <a:pt x="4132" y="6466"/>
                  </a:cubicBezTo>
                  <a:lnTo>
                    <a:pt x="4132" y="8668"/>
                  </a:lnTo>
                  <a:cubicBezTo>
                    <a:pt x="4132" y="8740"/>
                    <a:pt x="4192" y="8799"/>
                    <a:pt x="4263" y="8799"/>
                  </a:cubicBezTo>
                  <a:cubicBezTo>
                    <a:pt x="4334" y="8799"/>
                    <a:pt x="4382" y="8740"/>
                    <a:pt x="4382" y="8668"/>
                  </a:cubicBezTo>
                  <a:lnTo>
                    <a:pt x="4382" y="7037"/>
                  </a:lnTo>
                  <a:lnTo>
                    <a:pt x="4870" y="7037"/>
                  </a:lnTo>
                  <a:lnTo>
                    <a:pt x="4870" y="8668"/>
                  </a:lnTo>
                  <a:cubicBezTo>
                    <a:pt x="4870" y="8740"/>
                    <a:pt x="4930" y="8799"/>
                    <a:pt x="5001" y="8799"/>
                  </a:cubicBezTo>
                  <a:cubicBezTo>
                    <a:pt x="5073" y="8799"/>
                    <a:pt x="5120" y="8740"/>
                    <a:pt x="5120" y="8668"/>
                  </a:cubicBezTo>
                  <a:lnTo>
                    <a:pt x="5120" y="7001"/>
                  </a:lnTo>
                  <a:cubicBezTo>
                    <a:pt x="5216" y="6954"/>
                    <a:pt x="5275" y="6859"/>
                    <a:pt x="5275" y="6751"/>
                  </a:cubicBezTo>
                  <a:lnTo>
                    <a:pt x="5275" y="5978"/>
                  </a:lnTo>
                  <a:cubicBezTo>
                    <a:pt x="5263" y="5680"/>
                    <a:pt x="5085" y="5418"/>
                    <a:pt x="4811" y="5311"/>
                  </a:cubicBezTo>
                  <a:lnTo>
                    <a:pt x="3787" y="4906"/>
                  </a:lnTo>
                  <a:lnTo>
                    <a:pt x="3787" y="4525"/>
                  </a:lnTo>
                  <a:cubicBezTo>
                    <a:pt x="4358" y="4263"/>
                    <a:pt x="4763" y="3703"/>
                    <a:pt x="4811" y="3061"/>
                  </a:cubicBezTo>
                  <a:lnTo>
                    <a:pt x="4835" y="3061"/>
                  </a:lnTo>
                  <a:cubicBezTo>
                    <a:pt x="5073" y="3061"/>
                    <a:pt x="5263" y="2870"/>
                    <a:pt x="5263" y="2632"/>
                  </a:cubicBezTo>
                  <a:cubicBezTo>
                    <a:pt x="5263" y="2441"/>
                    <a:pt x="5144" y="2287"/>
                    <a:pt x="4965" y="2227"/>
                  </a:cubicBezTo>
                  <a:lnTo>
                    <a:pt x="4965" y="1751"/>
                  </a:lnTo>
                  <a:cubicBezTo>
                    <a:pt x="4965" y="786"/>
                    <a:pt x="4180" y="1"/>
                    <a:pt x="321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253;p45">
            <a:extLst>
              <a:ext uri="{FF2B5EF4-FFF2-40B4-BE49-F238E27FC236}">
                <a16:creationId xmlns:a16="http://schemas.microsoft.com/office/drawing/2014/main" id="{1B3AC01F-F8D3-ED13-7438-553DDC6EC85C}"/>
              </a:ext>
            </a:extLst>
          </p:cNvPr>
          <p:cNvGrpSpPr/>
          <p:nvPr/>
        </p:nvGrpSpPr>
        <p:grpSpPr>
          <a:xfrm>
            <a:off x="7394091" y="4171976"/>
            <a:ext cx="491122" cy="325504"/>
            <a:chOff x="1279802" y="3217310"/>
            <a:chExt cx="283554" cy="228293"/>
          </a:xfrm>
        </p:grpSpPr>
        <p:sp>
          <p:nvSpPr>
            <p:cNvPr id="2190" name="Google Shape;2254;p45">
              <a:extLst>
                <a:ext uri="{FF2B5EF4-FFF2-40B4-BE49-F238E27FC236}">
                  <a16:creationId xmlns:a16="http://schemas.microsoft.com/office/drawing/2014/main" id="{FCA7A921-6A1A-7185-B00E-4ECE9DE169C2}"/>
                </a:ext>
              </a:extLst>
            </p:cNvPr>
            <p:cNvSpPr/>
            <p:nvPr/>
          </p:nvSpPr>
          <p:spPr>
            <a:xfrm>
              <a:off x="1285411" y="3241416"/>
              <a:ext cx="272367" cy="37085"/>
            </a:xfrm>
            <a:custGeom>
              <a:avLst/>
              <a:gdLst/>
              <a:ahLst/>
              <a:cxnLst/>
              <a:rect l="l" t="t" r="r" b="b"/>
              <a:pathLst>
                <a:path w="9276" h="1263" extrusionOk="0">
                  <a:moveTo>
                    <a:pt x="0" y="1"/>
                  </a:moveTo>
                  <a:lnTo>
                    <a:pt x="0" y="1263"/>
                  </a:lnTo>
                  <a:lnTo>
                    <a:pt x="9275" y="1263"/>
                  </a:lnTo>
                  <a:lnTo>
                    <a:pt x="92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255;p45">
              <a:extLst>
                <a:ext uri="{FF2B5EF4-FFF2-40B4-BE49-F238E27FC236}">
                  <a16:creationId xmlns:a16="http://schemas.microsoft.com/office/drawing/2014/main" id="{D10D6DBB-2E74-C8A7-FB29-AAD6ABD074A6}"/>
                </a:ext>
              </a:extLst>
            </p:cNvPr>
            <p:cNvSpPr/>
            <p:nvPr/>
          </p:nvSpPr>
          <p:spPr>
            <a:xfrm>
              <a:off x="1285411" y="3278472"/>
              <a:ext cx="272367" cy="161552"/>
            </a:xfrm>
            <a:custGeom>
              <a:avLst/>
              <a:gdLst/>
              <a:ahLst/>
              <a:cxnLst/>
              <a:rect l="l" t="t" r="r" b="b"/>
              <a:pathLst>
                <a:path w="9276" h="5502" extrusionOk="0">
                  <a:moveTo>
                    <a:pt x="0" y="1"/>
                  </a:moveTo>
                  <a:lnTo>
                    <a:pt x="0" y="5501"/>
                  </a:lnTo>
                  <a:lnTo>
                    <a:pt x="9275" y="5501"/>
                  </a:lnTo>
                  <a:lnTo>
                    <a:pt x="92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256;p45">
              <a:extLst>
                <a:ext uri="{FF2B5EF4-FFF2-40B4-BE49-F238E27FC236}">
                  <a16:creationId xmlns:a16="http://schemas.microsoft.com/office/drawing/2014/main" id="{CCDA1FBA-9E32-182C-2F97-E68F48506AE7}"/>
                </a:ext>
              </a:extLst>
            </p:cNvPr>
            <p:cNvSpPr/>
            <p:nvPr/>
          </p:nvSpPr>
          <p:spPr>
            <a:xfrm>
              <a:off x="1377697" y="3222536"/>
              <a:ext cx="22051" cy="33943"/>
            </a:xfrm>
            <a:custGeom>
              <a:avLst/>
              <a:gdLst/>
              <a:ahLst/>
              <a:cxnLst/>
              <a:rect l="l" t="t" r="r" b="b"/>
              <a:pathLst>
                <a:path w="751" h="1156" extrusionOk="0">
                  <a:moveTo>
                    <a:pt x="369" y="1"/>
                  </a:moveTo>
                  <a:cubicBezTo>
                    <a:pt x="167" y="1"/>
                    <a:pt x="0" y="179"/>
                    <a:pt x="0" y="382"/>
                  </a:cubicBezTo>
                  <a:lnTo>
                    <a:pt x="0" y="1156"/>
                  </a:lnTo>
                  <a:lnTo>
                    <a:pt x="750" y="1156"/>
                  </a:lnTo>
                  <a:lnTo>
                    <a:pt x="750" y="382"/>
                  </a:lnTo>
                  <a:cubicBezTo>
                    <a:pt x="750" y="179"/>
                    <a:pt x="584" y="1"/>
                    <a:pt x="369" y="1"/>
                  </a:cubicBezTo>
                  <a:close/>
                </a:path>
              </a:pathLst>
            </a:custGeom>
            <a:solidFill>
              <a:srgbClr val="A7B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257;p45">
              <a:extLst>
                <a:ext uri="{FF2B5EF4-FFF2-40B4-BE49-F238E27FC236}">
                  <a16:creationId xmlns:a16="http://schemas.microsoft.com/office/drawing/2014/main" id="{DAEE969A-1D98-D4BC-01A7-DFC4EE01081F}"/>
                </a:ext>
              </a:extLst>
            </p:cNvPr>
            <p:cNvSpPr/>
            <p:nvPr/>
          </p:nvSpPr>
          <p:spPr>
            <a:xfrm>
              <a:off x="1443410" y="3222536"/>
              <a:ext cx="22051" cy="33943"/>
            </a:xfrm>
            <a:custGeom>
              <a:avLst/>
              <a:gdLst/>
              <a:ahLst/>
              <a:cxnLst/>
              <a:rect l="l" t="t" r="r" b="b"/>
              <a:pathLst>
                <a:path w="751" h="1156" extrusionOk="0">
                  <a:moveTo>
                    <a:pt x="382" y="1"/>
                  </a:moveTo>
                  <a:cubicBezTo>
                    <a:pt x="167" y="1"/>
                    <a:pt x="1" y="179"/>
                    <a:pt x="1" y="382"/>
                  </a:cubicBezTo>
                  <a:lnTo>
                    <a:pt x="1" y="1156"/>
                  </a:lnTo>
                  <a:lnTo>
                    <a:pt x="751" y="1156"/>
                  </a:lnTo>
                  <a:lnTo>
                    <a:pt x="751" y="382"/>
                  </a:lnTo>
                  <a:cubicBezTo>
                    <a:pt x="751" y="179"/>
                    <a:pt x="584" y="1"/>
                    <a:pt x="382" y="1"/>
                  </a:cubicBezTo>
                  <a:close/>
                </a:path>
              </a:pathLst>
            </a:custGeom>
            <a:solidFill>
              <a:srgbClr val="A7B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258;p45">
              <a:extLst>
                <a:ext uri="{FF2B5EF4-FFF2-40B4-BE49-F238E27FC236}">
                  <a16:creationId xmlns:a16="http://schemas.microsoft.com/office/drawing/2014/main" id="{9BB97C54-8B24-B0B2-0439-825CDBADB3F2}"/>
                </a:ext>
              </a:extLst>
            </p:cNvPr>
            <p:cNvSpPr/>
            <p:nvPr/>
          </p:nvSpPr>
          <p:spPr>
            <a:xfrm>
              <a:off x="1311631" y="3222536"/>
              <a:ext cx="22404" cy="33943"/>
            </a:xfrm>
            <a:custGeom>
              <a:avLst/>
              <a:gdLst/>
              <a:ahLst/>
              <a:cxnLst/>
              <a:rect l="l" t="t" r="r" b="b"/>
              <a:pathLst>
                <a:path w="763" h="1156" extrusionOk="0">
                  <a:moveTo>
                    <a:pt x="381" y="1"/>
                  </a:moveTo>
                  <a:cubicBezTo>
                    <a:pt x="167" y="1"/>
                    <a:pt x="0" y="179"/>
                    <a:pt x="0" y="382"/>
                  </a:cubicBezTo>
                  <a:lnTo>
                    <a:pt x="0" y="1156"/>
                  </a:lnTo>
                  <a:lnTo>
                    <a:pt x="762" y="1156"/>
                  </a:lnTo>
                  <a:lnTo>
                    <a:pt x="762" y="382"/>
                  </a:lnTo>
                  <a:cubicBezTo>
                    <a:pt x="762" y="179"/>
                    <a:pt x="595" y="1"/>
                    <a:pt x="381" y="1"/>
                  </a:cubicBezTo>
                  <a:close/>
                </a:path>
              </a:pathLst>
            </a:custGeom>
            <a:solidFill>
              <a:srgbClr val="A7B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259;p45">
              <a:extLst>
                <a:ext uri="{FF2B5EF4-FFF2-40B4-BE49-F238E27FC236}">
                  <a16:creationId xmlns:a16="http://schemas.microsoft.com/office/drawing/2014/main" id="{5DA8E6BF-9A3A-2E74-D833-50B3CDDBAAF6}"/>
                </a:ext>
              </a:extLst>
            </p:cNvPr>
            <p:cNvSpPr/>
            <p:nvPr/>
          </p:nvSpPr>
          <p:spPr>
            <a:xfrm>
              <a:off x="1509153" y="3222536"/>
              <a:ext cx="22404" cy="33943"/>
            </a:xfrm>
            <a:custGeom>
              <a:avLst/>
              <a:gdLst/>
              <a:ahLst/>
              <a:cxnLst/>
              <a:rect l="l" t="t" r="r" b="b"/>
              <a:pathLst>
                <a:path w="763" h="1156" extrusionOk="0">
                  <a:moveTo>
                    <a:pt x="381" y="1"/>
                  </a:moveTo>
                  <a:cubicBezTo>
                    <a:pt x="167" y="1"/>
                    <a:pt x="0" y="179"/>
                    <a:pt x="0" y="382"/>
                  </a:cubicBezTo>
                  <a:lnTo>
                    <a:pt x="0" y="1156"/>
                  </a:lnTo>
                  <a:lnTo>
                    <a:pt x="762" y="1156"/>
                  </a:lnTo>
                  <a:lnTo>
                    <a:pt x="762" y="382"/>
                  </a:lnTo>
                  <a:cubicBezTo>
                    <a:pt x="762" y="179"/>
                    <a:pt x="584" y="1"/>
                    <a:pt x="381" y="1"/>
                  </a:cubicBezTo>
                  <a:close/>
                </a:path>
              </a:pathLst>
            </a:custGeom>
            <a:solidFill>
              <a:srgbClr val="A7B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260;p45">
              <a:extLst>
                <a:ext uri="{FF2B5EF4-FFF2-40B4-BE49-F238E27FC236}">
                  <a16:creationId xmlns:a16="http://schemas.microsoft.com/office/drawing/2014/main" id="{38E9FAA6-0D14-83E5-2FE0-742C054B33E8}"/>
                </a:ext>
              </a:extLst>
            </p:cNvPr>
            <p:cNvSpPr/>
            <p:nvPr/>
          </p:nvSpPr>
          <p:spPr>
            <a:xfrm>
              <a:off x="1307433" y="3305749"/>
              <a:ext cx="27630" cy="27982"/>
            </a:xfrm>
            <a:custGeom>
              <a:avLst/>
              <a:gdLst/>
              <a:ahLst/>
              <a:cxnLst/>
              <a:rect l="l" t="t" r="r" b="b"/>
              <a:pathLst>
                <a:path w="941" h="953" extrusionOk="0">
                  <a:moveTo>
                    <a:pt x="0" y="0"/>
                  </a:moveTo>
                  <a:lnTo>
                    <a:pt x="0" y="953"/>
                  </a:lnTo>
                  <a:lnTo>
                    <a:pt x="941" y="953"/>
                  </a:lnTo>
                  <a:lnTo>
                    <a:pt x="9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261;p45">
              <a:extLst>
                <a:ext uri="{FF2B5EF4-FFF2-40B4-BE49-F238E27FC236}">
                  <a16:creationId xmlns:a16="http://schemas.microsoft.com/office/drawing/2014/main" id="{5C0ECF11-038E-3935-D0C1-19FC5420F954}"/>
                </a:ext>
              </a:extLst>
            </p:cNvPr>
            <p:cNvSpPr/>
            <p:nvPr/>
          </p:nvSpPr>
          <p:spPr>
            <a:xfrm>
              <a:off x="1374203" y="3305749"/>
              <a:ext cx="27630" cy="27982"/>
            </a:xfrm>
            <a:custGeom>
              <a:avLst/>
              <a:gdLst/>
              <a:ahLst/>
              <a:cxnLst/>
              <a:rect l="l" t="t" r="r" b="b"/>
              <a:pathLst>
                <a:path w="941" h="953" extrusionOk="0">
                  <a:moveTo>
                    <a:pt x="0" y="0"/>
                  </a:moveTo>
                  <a:lnTo>
                    <a:pt x="0" y="953"/>
                  </a:lnTo>
                  <a:lnTo>
                    <a:pt x="941" y="953"/>
                  </a:lnTo>
                  <a:lnTo>
                    <a:pt x="9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262;p45">
              <a:extLst>
                <a:ext uri="{FF2B5EF4-FFF2-40B4-BE49-F238E27FC236}">
                  <a16:creationId xmlns:a16="http://schemas.microsoft.com/office/drawing/2014/main" id="{DF0A3017-ECF1-E736-4E1F-9FE3149B5CE3}"/>
                </a:ext>
              </a:extLst>
            </p:cNvPr>
            <p:cNvSpPr/>
            <p:nvPr/>
          </p:nvSpPr>
          <p:spPr>
            <a:xfrm>
              <a:off x="1440973" y="3305749"/>
              <a:ext cx="27630" cy="27982"/>
            </a:xfrm>
            <a:custGeom>
              <a:avLst/>
              <a:gdLst/>
              <a:ahLst/>
              <a:cxnLst/>
              <a:rect l="l" t="t" r="r" b="b"/>
              <a:pathLst>
                <a:path w="941" h="953" extrusionOk="0">
                  <a:moveTo>
                    <a:pt x="0" y="0"/>
                  </a:moveTo>
                  <a:lnTo>
                    <a:pt x="0" y="953"/>
                  </a:lnTo>
                  <a:lnTo>
                    <a:pt x="941" y="953"/>
                  </a:lnTo>
                  <a:lnTo>
                    <a:pt x="9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263;p45">
              <a:extLst>
                <a:ext uri="{FF2B5EF4-FFF2-40B4-BE49-F238E27FC236}">
                  <a16:creationId xmlns:a16="http://schemas.microsoft.com/office/drawing/2014/main" id="{3066A112-BAF7-3758-FC12-3BE1EB3FF6AB}"/>
                </a:ext>
              </a:extLst>
            </p:cNvPr>
            <p:cNvSpPr/>
            <p:nvPr/>
          </p:nvSpPr>
          <p:spPr>
            <a:xfrm>
              <a:off x="1507744" y="3305749"/>
              <a:ext cx="27982" cy="27982"/>
            </a:xfrm>
            <a:custGeom>
              <a:avLst/>
              <a:gdLst/>
              <a:ahLst/>
              <a:cxnLst/>
              <a:rect l="l" t="t" r="r" b="b"/>
              <a:pathLst>
                <a:path w="953" h="953" extrusionOk="0">
                  <a:moveTo>
                    <a:pt x="1" y="0"/>
                  </a:moveTo>
                  <a:lnTo>
                    <a:pt x="1" y="953"/>
                  </a:lnTo>
                  <a:lnTo>
                    <a:pt x="953" y="953"/>
                  </a:lnTo>
                  <a:lnTo>
                    <a:pt x="9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64;p45">
              <a:extLst>
                <a:ext uri="{FF2B5EF4-FFF2-40B4-BE49-F238E27FC236}">
                  <a16:creationId xmlns:a16="http://schemas.microsoft.com/office/drawing/2014/main" id="{8EC88465-087F-BE74-C8D4-987D49827204}"/>
                </a:ext>
              </a:extLst>
            </p:cNvPr>
            <p:cNvSpPr/>
            <p:nvPr/>
          </p:nvSpPr>
          <p:spPr>
            <a:xfrm>
              <a:off x="1368595" y="3376014"/>
              <a:ext cx="111196" cy="26602"/>
            </a:xfrm>
            <a:custGeom>
              <a:avLst/>
              <a:gdLst/>
              <a:ahLst/>
              <a:cxnLst/>
              <a:rect l="l" t="t" r="r" b="b"/>
              <a:pathLst>
                <a:path w="3787" h="906" extrusionOk="0">
                  <a:moveTo>
                    <a:pt x="453" y="1"/>
                  </a:moveTo>
                  <a:cubicBezTo>
                    <a:pt x="203" y="1"/>
                    <a:pt x="1" y="203"/>
                    <a:pt x="1" y="453"/>
                  </a:cubicBezTo>
                  <a:cubicBezTo>
                    <a:pt x="1" y="703"/>
                    <a:pt x="203" y="905"/>
                    <a:pt x="453" y="905"/>
                  </a:cubicBezTo>
                  <a:lnTo>
                    <a:pt x="3787" y="905"/>
                  </a:lnTo>
                  <a:lnTo>
                    <a:pt x="3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65;p45">
              <a:extLst>
                <a:ext uri="{FF2B5EF4-FFF2-40B4-BE49-F238E27FC236}">
                  <a16:creationId xmlns:a16="http://schemas.microsoft.com/office/drawing/2014/main" id="{60BBE795-80E9-F370-D558-51A051A9DD2D}"/>
                </a:ext>
              </a:extLst>
            </p:cNvPr>
            <p:cNvSpPr/>
            <p:nvPr/>
          </p:nvSpPr>
          <p:spPr>
            <a:xfrm>
              <a:off x="1279802" y="3217310"/>
              <a:ext cx="283554" cy="228293"/>
            </a:xfrm>
            <a:custGeom>
              <a:avLst/>
              <a:gdLst/>
              <a:ahLst/>
              <a:cxnLst/>
              <a:rect l="l" t="t" r="r" b="b"/>
              <a:pathLst>
                <a:path w="9657" h="7775" extrusionOk="0">
                  <a:moveTo>
                    <a:pt x="1465" y="369"/>
                  </a:moveTo>
                  <a:cubicBezTo>
                    <a:pt x="1572" y="369"/>
                    <a:pt x="1656" y="453"/>
                    <a:pt x="1656" y="560"/>
                  </a:cubicBezTo>
                  <a:lnTo>
                    <a:pt x="1656" y="1143"/>
                  </a:lnTo>
                  <a:lnTo>
                    <a:pt x="1275" y="1143"/>
                  </a:lnTo>
                  <a:lnTo>
                    <a:pt x="1275" y="560"/>
                  </a:lnTo>
                  <a:cubicBezTo>
                    <a:pt x="1275" y="453"/>
                    <a:pt x="1358" y="369"/>
                    <a:pt x="1465" y="369"/>
                  </a:cubicBezTo>
                  <a:close/>
                  <a:moveTo>
                    <a:pt x="3703" y="369"/>
                  </a:moveTo>
                  <a:cubicBezTo>
                    <a:pt x="3811" y="369"/>
                    <a:pt x="3894" y="453"/>
                    <a:pt x="3894" y="560"/>
                  </a:cubicBezTo>
                  <a:lnTo>
                    <a:pt x="3894" y="1143"/>
                  </a:lnTo>
                  <a:lnTo>
                    <a:pt x="3513" y="1143"/>
                  </a:lnTo>
                  <a:lnTo>
                    <a:pt x="3513" y="560"/>
                  </a:lnTo>
                  <a:cubicBezTo>
                    <a:pt x="3513" y="453"/>
                    <a:pt x="3608" y="369"/>
                    <a:pt x="3703" y="369"/>
                  </a:cubicBezTo>
                  <a:close/>
                  <a:moveTo>
                    <a:pt x="5954" y="369"/>
                  </a:moveTo>
                  <a:cubicBezTo>
                    <a:pt x="6049" y="369"/>
                    <a:pt x="6132" y="453"/>
                    <a:pt x="6132" y="560"/>
                  </a:cubicBezTo>
                  <a:lnTo>
                    <a:pt x="6132" y="1143"/>
                  </a:lnTo>
                  <a:lnTo>
                    <a:pt x="5763" y="1143"/>
                  </a:lnTo>
                  <a:lnTo>
                    <a:pt x="5763" y="560"/>
                  </a:lnTo>
                  <a:cubicBezTo>
                    <a:pt x="5763" y="453"/>
                    <a:pt x="5847" y="369"/>
                    <a:pt x="5954" y="369"/>
                  </a:cubicBezTo>
                  <a:close/>
                  <a:moveTo>
                    <a:pt x="8192" y="369"/>
                  </a:moveTo>
                  <a:cubicBezTo>
                    <a:pt x="8299" y="369"/>
                    <a:pt x="8383" y="453"/>
                    <a:pt x="8383" y="560"/>
                  </a:cubicBezTo>
                  <a:lnTo>
                    <a:pt x="8383" y="1143"/>
                  </a:lnTo>
                  <a:lnTo>
                    <a:pt x="8002" y="1143"/>
                  </a:lnTo>
                  <a:lnTo>
                    <a:pt x="8002" y="560"/>
                  </a:lnTo>
                  <a:cubicBezTo>
                    <a:pt x="8002" y="453"/>
                    <a:pt x="8085" y="369"/>
                    <a:pt x="8192" y="369"/>
                  </a:cubicBezTo>
                  <a:close/>
                  <a:moveTo>
                    <a:pt x="9276" y="1012"/>
                  </a:moveTo>
                  <a:lnTo>
                    <a:pt x="9276" y="1893"/>
                  </a:lnTo>
                  <a:lnTo>
                    <a:pt x="370" y="1893"/>
                  </a:lnTo>
                  <a:lnTo>
                    <a:pt x="370" y="1012"/>
                  </a:lnTo>
                  <a:lnTo>
                    <a:pt x="894" y="1012"/>
                  </a:lnTo>
                  <a:lnTo>
                    <a:pt x="894" y="1334"/>
                  </a:lnTo>
                  <a:cubicBezTo>
                    <a:pt x="894" y="1429"/>
                    <a:pt x="977" y="1512"/>
                    <a:pt x="1084" y="1512"/>
                  </a:cubicBezTo>
                  <a:lnTo>
                    <a:pt x="1846" y="1512"/>
                  </a:lnTo>
                  <a:cubicBezTo>
                    <a:pt x="1941" y="1512"/>
                    <a:pt x="2025" y="1429"/>
                    <a:pt x="2025" y="1334"/>
                  </a:cubicBezTo>
                  <a:lnTo>
                    <a:pt x="2025" y="1012"/>
                  </a:lnTo>
                  <a:lnTo>
                    <a:pt x="3144" y="1012"/>
                  </a:lnTo>
                  <a:lnTo>
                    <a:pt x="3144" y="1334"/>
                  </a:lnTo>
                  <a:cubicBezTo>
                    <a:pt x="3144" y="1429"/>
                    <a:pt x="3227" y="1512"/>
                    <a:pt x="3322" y="1512"/>
                  </a:cubicBezTo>
                  <a:lnTo>
                    <a:pt x="4084" y="1512"/>
                  </a:lnTo>
                  <a:cubicBezTo>
                    <a:pt x="4192" y="1512"/>
                    <a:pt x="4275" y="1429"/>
                    <a:pt x="4275" y="1334"/>
                  </a:cubicBezTo>
                  <a:lnTo>
                    <a:pt x="4275" y="1012"/>
                  </a:lnTo>
                  <a:lnTo>
                    <a:pt x="5382" y="1012"/>
                  </a:lnTo>
                  <a:lnTo>
                    <a:pt x="5382" y="1334"/>
                  </a:lnTo>
                  <a:cubicBezTo>
                    <a:pt x="5382" y="1429"/>
                    <a:pt x="5466" y="1512"/>
                    <a:pt x="5573" y="1512"/>
                  </a:cubicBezTo>
                  <a:lnTo>
                    <a:pt x="6323" y="1512"/>
                  </a:lnTo>
                  <a:cubicBezTo>
                    <a:pt x="6430" y="1512"/>
                    <a:pt x="6513" y="1429"/>
                    <a:pt x="6513" y="1334"/>
                  </a:cubicBezTo>
                  <a:lnTo>
                    <a:pt x="6513" y="1012"/>
                  </a:lnTo>
                  <a:lnTo>
                    <a:pt x="7621" y="1012"/>
                  </a:lnTo>
                  <a:lnTo>
                    <a:pt x="7621" y="1334"/>
                  </a:lnTo>
                  <a:cubicBezTo>
                    <a:pt x="7621" y="1429"/>
                    <a:pt x="7704" y="1512"/>
                    <a:pt x="7811" y="1512"/>
                  </a:cubicBezTo>
                  <a:lnTo>
                    <a:pt x="8561" y="1512"/>
                  </a:lnTo>
                  <a:cubicBezTo>
                    <a:pt x="8668" y="1512"/>
                    <a:pt x="8752" y="1429"/>
                    <a:pt x="8752" y="1334"/>
                  </a:cubicBezTo>
                  <a:lnTo>
                    <a:pt x="8752" y="1012"/>
                  </a:lnTo>
                  <a:close/>
                  <a:moveTo>
                    <a:pt x="1465" y="0"/>
                  </a:moveTo>
                  <a:cubicBezTo>
                    <a:pt x="1156" y="0"/>
                    <a:pt x="906" y="250"/>
                    <a:pt x="906" y="560"/>
                  </a:cubicBezTo>
                  <a:lnTo>
                    <a:pt x="906" y="631"/>
                  </a:lnTo>
                  <a:lnTo>
                    <a:pt x="191" y="631"/>
                  </a:lnTo>
                  <a:cubicBezTo>
                    <a:pt x="84" y="631"/>
                    <a:pt x="1" y="714"/>
                    <a:pt x="1" y="822"/>
                  </a:cubicBezTo>
                  <a:lnTo>
                    <a:pt x="1" y="7584"/>
                  </a:lnTo>
                  <a:cubicBezTo>
                    <a:pt x="1" y="7692"/>
                    <a:pt x="84" y="7775"/>
                    <a:pt x="191" y="7775"/>
                  </a:cubicBezTo>
                  <a:lnTo>
                    <a:pt x="6966" y="7775"/>
                  </a:lnTo>
                  <a:cubicBezTo>
                    <a:pt x="7073" y="7775"/>
                    <a:pt x="7156" y="7680"/>
                    <a:pt x="7156" y="7584"/>
                  </a:cubicBezTo>
                  <a:cubicBezTo>
                    <a:pt x="7156" y="7477"/>
                    <a:pt x="7073" y="7394"/>
                    <a:pt x="6966" y="7394"/>
                  </a:cubicBezTo>
                  <a:lnTo>
                    <a:pt x="370" y="7394"/>
                  </a:lnTo>
                  <a:lnTo>
                    <a:pt x="370" y="2274"/>
                  </a:lnTo>
                  <a:lnTo>
                    <a:pt x="9276" y="2274"/>
                  </a:lnTo>
                  <a:lnTo>
                    <a:pt x="9276" y="7394"/>
                  </a:lnTo>
                  <a:lnTo>
                    <a:pt x="8656" y="7394"/>
                  </a:lnTo>
                  <a:cubicBezTo>
                    <a:pt x="8561" y="7394"/>
                    <a:pt x="8466" y="7477"/>
                    <a:pt x="8466" y="7584"/>
                  </a:cubicBezTo>
                  <a:cubicBezTo>
                    <a:pt x="8466" y="7680"/>
                    <a:pt x="8561" y="7775"/>
                    <a:pt x="8656" y="7775"/>
                  </a:cubicBezTo>
                  <a:lnTo>
                    <a:pt x="9466" y="7775"/>
                  </a:lnTo>
                  <a:cubicBezTo>
                    <a:pt x="9573" y="7775"/>
                    <a:pt x="9657" y="7680"/>
                    <a:pt x="9657" y="7584"/>
                  </a:cubicBezTo>
                  <a:lnTo>
                    <a:pt x="9657" y="822"/>
                  </a:lnTo>
                  <a:cubicBezTo>
                    <a:pt x="9657" y="714"/>
                    <a:pt x="9573" y="631"/>
                    <a:pt x="9466" y="631"/>
                  </a:cubicBezTo>
                  <a:lnTo>
                    <a:pt x="8752" y="631"/>
                  </a:lnTo>
                  <a:lnTo>
                    <a:pt x="8752" y="560"/>
                  </a:lnTo>
                  <a:cubicBezTo>
                    <a:pt x="8752" y="250"/>
                    <a:pt x="8502" y="0"/>
                    <a:pt x="8192" y="0"/>
                  </a:cubicBezTo>
                  <a:cubicBezTo>
                    <a:pt x="7883" y="0"/>
                    <a:pt x="7621" y="250"/>
                    <a:pt x="7621" y="560"/>
                  </a:cubicBezTo>
                  <a:lnTo>
                    <a:pt x="7621" y="631"/>
                  </a:lnTo>
                  <a:lnTo>
                    <a:pt x="6513" y="631"/>
                  </a:lnTo>
                  <a:lnTo>
                    <a:pt x="6513" y="560"/>
                  </a:lnTo>
                  <a:cubicBezTo>
                    <a:pt x="6513" y="250"/>
                    <a:pt x="6263" y="0"/>
                    <a:pt x="5954" y="0"/>
                  </a:cubicBezTo>
                  <a:cubicBezTo>
                    <a:pt x="5632" y="0"/>
                    <a:pt x="5382" y="250"/>
                    <a:pt x="5382" y="560"/>
                  </a:cubicBezTo>
                  <a:lnTo>
                    <a:pt x="5382" y="631"/>
                  </a:lnTo>
                  <a:lnTo>
                    <a:pt x="4275" y="631"/>
                  </a:lnTo>
                  <a:lnTo>
                    <a:pt x="4275" y="560"/>
                  </a:lnTo>
                  <a:cubicBezTo>
                    <a:pt x="4275" y="250"/>
                    <a:pt x="4025" y="0"/>
                    <a:pt x="3703" y="0"/>
                  </a:cubicBezTo>
                  <a:cubicBezTo>
                    <a:pt x="3394" y="0"/>
                    <a:pt x="3144" y="250"/>
                    <a:pt x="3144" y="560"/>
                  </a:cubicBezTo>
                  <a:lnTo>
                    <a:pt x="3144" y="631"/>
                  </a:lnTo>
                  <a:lnTo>
                    <a:pt x="2037" y="631"/>
                  </a:lnTo>
                  <a:lnTo>
                    <a:pt x="2037" y="560"/>
                  </a:lnTo>
                  <a:cubicBezTo>
                    <a:pt x="2037" y="250"/>
                    <a:pt x="1775" y="0"/>
                    <a:pt x="1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66;p45">
              <a:extLst>
                <a:ext uri="{FF2B5EF4-FFF2-40B4-BE49-F238E27FC236}">
                  <a16:creationId xmlns:a16="http://schemas.microsoft.com/office/drawing/2014/main" id="{412AAAA1-396E-8194-E6C0-E042D6A6C8A1}"/>
                </a:ext>
              </a:extLst>
            </p:cNvPr>
            <p:cNvSpPr/>
            <p:nvPr/>
          </p:nvSpPr>
          <p:spPr>
            <a:xfrm>
              <a:off x="1503545" y="3434386"/>
              <a:ext cx="11216" cy="11216"/>
            </a:xfrm>
            <a:custGeom>
              <a:avLst/>
              <a:gdLst/>
              <a:ahLst/>
              <a:cxnLst/>
              <a:rect l="l" t="t" r="r" b="b"/>
              <a:pathLst>
                <a:path w="382" h="382" extrusionOk="0">
                  <a:moveTo>
                    <a:pt x="191" y="1"/>
                  </a:moveTo>
                  <a:cubicBezTo>
                    <a:pt x="84" y="1"/>
                    <a:pt x="1" y="84"/>
                    <a:pt x="1" y="191"/>
                  </a:cubicBezTo>
                  <a:cubicBezTo>
                    <a:pt x="1" y="287"/>
                    <a:pt x="84" y="382"/>
                    <a:pt x="191" y="382"/>
                  </a:cubicBezTo>
                  <a:cubicBezTo>
                    <a:pt x="298" y="382"/>
                    <a:pt x="382" y="287"/>
                    <a:pt x="382" y="191"/>
                  </a:cubicBezTo>
                  <a:cubicBezTo>
                    <a:pt x="382" y="84"/>
                    <a:pt x="298" y="1"/>
                    <a:pt x="1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67;p45">
              <a:extLst>
                <a:ext uri="{FF2B5EF4-FFF2-40B4-BE49-F238E27FC236}">
                  <a16:creationId xmlns:a16="http://schemas.microsoft.com/office/drawing/2014/main" id="{0483A649-6687-DE82-5D79-270299B7F1CE}"/>
                </a:ext>
              </a:extLst>
            </p:cNvPr>
            <p:cNvSpPr/>
            <p:nvPr/>
          </p:nvSpPr>
          <p:spPr>
            <a:xfrm>
              <a:off x="1301824" y="3300493"/>
              <a:ext cx="38847" cy="38847"/>
            </a:xfrm>
            <a:custGeom>
              <a:avLst/>
              <a:gdLst/>
              <a:ahLst/>
              <a:cxnLst/>
              <a:rect l="l" t="t" r="r" b="b"/>
              <a:pathLst>
                <a:path w="1323" h="1323" extrusionOk="0">
                  <a:moveTo>
                    <a:pt x="941" y="370"/>
                  </a:moveTo>
                  <a:lnTo>
                    <a:pt x="941" y="941"/>
                  </a:lnTo>
                  <a:lnTo>
                    <a:pt x="382" y="941"/>
                  </a:lnTo>
                  <a:lnTo>
                    <a:pt x="382" y="370"/>
                  </a:lnTo>
                  <a:close/>
                  <a:moveTo>
                    <a:pt x="191" y="1"/>
                  </a:moveTo>
                  <a:cubicBezTo>
                    <a:pt x="84" y="1"/>
                    <a:pt x="1" y="84"/>
                    <a:pt x="1" y="179"/>
                  </a:cubicBezTo>
                  <a:lnTo>
                    <a:pt x="1" y="1132"/>
                  </a:lnTo>
                  <a:cubicBezTo>
                    <a:pt x="1" y="1227"/>
                    <a:pt x="84" y="1322"/>
                    <a:pt x="191" y="1322"/>
                  </a:cubicBezTo>
                  <a:lnTo>
                    <a:pt x="1132" y="1322"/>
                  </a:lnTo>
                  <a:cubicBezTo>
                    <a:pt x="1239" y="1322"/>
                    <a:pt x="1322" y="1227"/>
                    <a:pt x="1322" y="1132"/>
                  </a:cubicBezTo>
                  <a:lnTo>
                    <a:pt x="1322" y="179"/>
                  </a:lnTo>
                  <a:cubicBezTo>
                    <a:pt x="1322" y="84"/>
                    <a:pt x="1239" y="1"/>
                    <a:pt x="11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68;p45">
              <a:extLst>
                <a:ext uri="{FF2B5EF4-FFF2-40B4-BE49-F238E27FC236}">
                  <a16:creationId xmlns:a16="http://schemas.microsoft.com/office/drawing/2014/main" id="{01171804-1B71-9244-B36E-758C220670AD}"/>
                </a:ext>
              </a:extLst>
            </p:cNvPr>
            <p:cNvSpPr/>
            <p:nvPr/>
          </p:nvSpPr>
          <p:spPr>
            <a:xfrm>
              <a:off x="1368595" y="3300493"/>
              <a:ext cx="38847" cy="38847"/>
            </a:xfrm>
            <a:custGeom>
              <a:avLst/>
              <a:gdLst/>
              <a:ahLst/>
              <a:cxnLst/>
              <a:rect l="l" t="t" r="r" b="b"/>
              <a:pathLst>
                <a:path w="1323" h="1323" extrusionOk="0">
                  <a:moveTo>
                    <a:pt x="941" y="370"/>
                  </a:moveTo>
                  <a:lnTo>
                    <a:pt x="941" y="941"/>
                  </a:lnTo>
                  <a:lnTo>
                    <a:pt x="382" y="941"/>
                  </a:lnTo>
                  <a:lnTo>
                    <a:pt x="382" y="370"/>
                  </a:lnTo>
                  <a:close/>
                  <a:moveTo>
                    <a:pt x="191" y="1"/>
                  </a:moveTo>
                  <a:cubicBezTo>
                    <a:pt x="84" y="1"/>
                    <a:pt x="1" y="84"/>
                    <a:pt x="1" y="179"/>
                  </a:cubicBezTo>
                  <a:lnTo>
                    <a:pt x="1" y="1132"/>
                  </a:lnTo>
                  <a:cubicBezTo>
                    <a:pt x="1" y="1227"/>
                    <a:pt x="84" y="1322"/>
                    <a:pt x="191" y="1322"/>
                  </a:cubicBezTo>
                  <a:lnTo>
                    <a:pt x="1132" y="1322"/>
                  </a:lnTo>
                  <a:cubicBezTo>
                    <a:pt x="1239" y="1322"/>
                    <a:pt x="1322" y="1227"/>
                    <a:pt x="1322" y="1132"/>
                  </a:cubicBezTo>
                  <a:lnTo>
                    <a:pt x="1322" y="179"/>
                  </a:lnTo>
                  <a:cubicBezTo>
                    <a:pt x="1322" y="84"/>
                    <a:pt x="1239" y="1"/>
                    <a:pt x="11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69;p45">
              <a:extLst>
                <a:ext uri="{FF2B5EF4-FFF2-40B4-BE49-F238E27FC236}">
                  <a16:creationId xmlns:a16="http://schemas.microsoft.com/office/drawing/2014/main" id="{9142D5CF-33BA-A890-F90F-EBB62D9144D0}"/>
                </a:ext>
              </a:extLst>
            </p:cNvPr>
            <p:cNvSpPr/>
            <p:nvPr/>
          </p:nvSpPr>
          <p:spPr>
            <a:xfrm>
              <a:off x="1435365" y="3300493"/>
              <a:ext cx="38847" cy="38847"/>
            </a:xfrm>
            <a:custGeom>
              <a:avLst/>
              <a:gdLst/>
              <a:ahLst/>
              <a:cxnLst/>
              <a:rect l="l" t="t" r="r" b="b"/>
              <a:pathLst>
                <a:path w="1323" h="1323" extrusionOk="0">
                  <a:moveTo>
                    <a:pt x="953" y="370"/>
                  </a:moveTo>
                  <a:lnTo>
                    <a:pt x="953" y="941"/>
                  </a:lnTo>
                  <a:lnTo>
                    <a:pt x="382" y="941"/>
                  </a:lnTo>
                  <a:lnTo>
                    <a:pt x="382" y="370"/>
                  </a:lnTo>
                  <a:close/>
                  <a:moveTo>
                    <a:pt x="191" y="1"/>
                  </a:moveTo>
                  <a:cubicBezTo>
                    <a:pt x="96" y="1"/>
                    <a:pt x="1" y="84"/>
                    <a:pt x="1" y="179"/>
                  </a:cubicBezTo>
                  <a:lnTo>
                    <a:pt x="1" y="1132"/>
                  </a:lnTo>
                  <a:cubicBezTo>
                    <a:pt x="1" y="1227"/>
                    <a:pt x="96" y="1322"/>
                    <a:pt x="191" y="1322"/>
                  </a:cubicBezTo>
                  <a:lnTo>
                    <a:pt x="1144" y="1322"/>
                  </a:lnTo>
                  <a:cubicBezTo>
                    <a:pt x="1239" y="1322"/>
                    <a:pt x="1323" y="1227"/>
                    <a:pt x="1323" y="1132"/>
                  </a:cubicBezTo>
                  <a:lnTo>
                    <a:pt x="1323" y="179"/>
                  </a:lnTo>
                  <a:cubicBezTo>
                    <a:pt x="1323" y="84"/>
                    <a:pt x="1239" y="1"/>
                    <a:pt x="1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70;p45">
              <a:extLst>
                <a:ext uri="{FF2B5EF4-FFF2-40B4-BE49-F238E27FC236}">
                  <a16:creationId xmlns:a16="http://schemas.microsoft.com/office/drawing/2014/main" id="{A948EF45-29F8-DA60-EBE0-BEAC78B8799A}"/>
                </a:ext>
              </a:extLst>
            </p:cNvPr>
            <p:cNvSpPr/>
            <p:nvPr/>
          </p:nvSpPr>
          <p:spPr>
            <a:xfrm>
              <a:off x="1502488" y="3300493"/>
              <a:ext cx="38847" cy="38847"/>
            </a:xfrm>
            <a:custGeom>
              <a:avLst/>
              <a:gdLst/>
              <a:ahLst/>
              <a:cxnLst/>
              <a:rect l="l" t="t" r="r" b="b"/>
              <a:pathLst>
                <a:path w="1323" h="1323" extrusionOk="0">
                  <a:moveTo>
                    <a:pt x="942" y="370"/>
                  </a:moveTo>
                  <a:lnTo>
                    <a:pt x="942" y="941"/>
                  </a:lnTo>
                  <a:lnTo>
                    <a:pt x="370" y="941"/>
                  </a:lnTo>
                  <a:lnTo>
                    <a:pt x="370" y="370"/>
                  </a:lnTo>
                  <a:close/>
                  <a:moveTo>
                    <a:pt x="180" y="1"/>
                  </a:moveTo>
                  <a:cubicBezTo>
                    <a:pt x="84" y="1"/>
                    <a:pt x="1" y="84"/>
                    <a:pt x="1" y="179"/>
                  </a:cubicBezTo>
                  <a:lnTo>
                    <a:pt x="1" y="1132"/>
                  </a:lnTo>
                  <a:cubicBezTo>
                    <a:pt x="1" y="1227"/>
                    <a:pt x="84" y="1322"/>
                    <a:pt x="191" y="1322"/>
                  </a:cubicBezTo>
                  <a:lnTo>
                    <a:pt x="1132" y="1322"/>
                  </a:lnTo>
                  <a:cubicBezTo>
                    <a:pt x="1227" y="1322"/>
                    <a:pt x="1323" y="1227"/>
                    <a:pt x="1323" y="1132"/>
                  </a:cubicBezTo>
                  <a:lnTo>
                    <a:pt x="1323" y="179"/>
                  </a:lnTo>
                  <a:cubicBezTo>
                    <a:pt x="1323" y="84"/>
                    <a:pt x="1227" y="1"/>
                    <a:pt x="11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71;p45">
              <a:extLst>
                <a:ext uri="{FF2B5EF4-FFF2-40B4-BE49-F238E27FC236}">
                  <a16:creationId xmlns:a16="http://schemas.microsoft.com/office/drawing/2014/main" id="{22F0C92B-F8DF-7D54-A1B6-8B8D927E17A6}"/>
                </a:ext>
              </a:extLst>
            </p:cNvPr>
            <p:cNvSpPr/>
            <p:nvPr/>
          </p:nvSpPr>
          <p:spPr>
            <a:xfrm>
              <a:off x="1331187" y="3364122"/>
              <a:ext cx="180785" cy="50738"/>
            </a:xfrm>
            <a:custGeom>
              <a:avLst/>
              <a:gdLst/>
              <a:ahLst/>
              <a:cxnLst/>
              <a:rect l="l" t="t" r="r" b="b"/>
              <a:pathLst>
                <a:path w="6157" h="1728" extrusionOk="0">
                  <a:moveTo>
                    <a:pt x="4871" y="596"/>
                  </a:moveTo>
                  <a:lnTo>
                    <a:pt x="4871" y="1120"/>
                  </a:lnTo>
                  <a:lnTo>
                    <a:pt x="1727" y="1120"/>
                  </a:lnTo>
                  <a:cubicBezTo>
                    <a:pt x="1584" y="1120"/>
                    <a:pt x="1465" y="1001"/>
                    <a:pt x="1465" y="858"/>
                  </a:cubicBezTo>
                  <a:cubicBezTo>
                    <a:pt x="1465" y="715"/>
                    <a:pt x="1584" y="596"/>
                    <a:pt x="1727" y="596"/>
                  </a:cubicBezTo>
                  <a:close/>
                  <a:moveTo>
                    <a:pt x="5061" y="1"/>
                  </a:moveTo>
                  <a:cubicBezTo>
                    <a:pt x="4954" y="1"/>
                    <a:pt x="4871" y="84"/>
                    <a:pt x="4871" y="191"/>
                  </a:cubicBezTo>
                  <a:lnTo>
                    <a:pt x="4871" y="215"/>
                  </a:lnTo>
                  <a:lnTo>
                    <a:pt x="1727" y="215"/>
                  </a:lnTo>
                  <a:cubicBezTo>
                    <a:pt x="1561" y="215"/>
                    <a:pt x="1394" y="286"/>
                    <a:pt x="1275" y="406"/>
                  </a:cubicBezTo>
                  <a:cubicBezTo>
                    <a:pt x="1203" y="477"/>
                    <a:pt x="1144" y="572"/>
                    <a:pt x="1120" y="667"/>
                  </a:cubicBezTo>
                  <a:lnTo>
                    <a:pt x="179" y="667"/>
                  </a:lnTo>
                  <a:cubicBezTo>
                    <a:pt x="84" y="667"/>
                    <a:pt x="1" y="763"/>
                    <a:pt x="1" y="858"/>
                  </a:cubicBezTo>
                  <a:cubicBezTo>
                    <a:pt x="1" y="965"/>
                    <a:pt x="84" y="1048"/>
                    <a:pt x="179" y="1048"/>
                  </a:cubicBezTo>
                  <a:lnTo>
                    <a:pt x="1120" y="1048"/>
                  </a:lnTo>
                  <a:cubicBezTo>
                    <a:pt x="1191" y="1310"/>
                    <a:pt x="1442" y="1501"/>
                    <a:pt x="1727" y="1501"/>
                  </a:cubicBezTo>
                  <a:lnTo>
                    <a:pt x="4871" y="1501"/>
                  </a:lnTo>
                  <a:lnTo>
                    <a:pt x="4871" y="1537"/>
                  </a:lnTo>
                  <a:cubicBezTo>
                    <a:pt x="4871" y="1644"/>
                    <a:pt x="4954" y="1727"/>
                    <a:pt x="5061" y="1727"/>
                  </a:cubicBezTo>
                  <a:cubicBezTo>
                    <a:pt x="5168" y="1727"/>
                    <a:pt x="5252" y="1632"/>
                    <a:pt x="5252" y="1537"/>
                  </a:cubicBezTo>
                  <a:lnTo>
                    <a:pt x="5252" y="1048"/>
                  </a:lnTo>
                  <a:lnTo>
                    <a:pt x="5775" y="1048"/>
                  </a:lnTo>
                  <a:lnTo>
                    <a:pt x="5775" y="1429"/>
                  </a:lnTo>
                  <a:cubicBezTo>
                    <a:pt x="5775" y="1537"/>
                    <a:pt x="5859" y="1620"/>
                    <a:pt x="5966" y="1620"/>
                  </a:cubicBezTo>
                  <a:cubicBezTo>
                    <a:pt x="6073" y="1620"/>
                    <a:pt x="6156" y="1537"/>
                    <a:pt x="6156" y="1429"/>
                  </a:cubicBezTo>
                  <a:lnTo>
                    <a:pt x="6156" y="298"/>
                  </a:lnTo>
                  <a:cubicBezTo>
                    <a:pt x="6156" y="191"/>
                    <a:pt x="6073" y="108"/>
                    <a:pt x="5966" y="108"/>
                  </a:cubicBezTo>
                  <a:cubicBezTo>
                    <a:pt x="5859" y="108"/>
                    <a:pt x="5775" y="191"/>
                    <a:pt x="5775" y="298"/>
                  </a:cubicBezTo>
                  <a:lnTo>
                    <a:pt x="5775" y="667"/>
                  </a:lnTo>
                  <a:lnTo>
                    <a:pt x="5252" y="667"/>
                  </a:lnTo>
                  <a:lnTo>
                    <a:pt x="5252" y="191"/>
                  </a:lnTo>
                  <a:cubicBezTo>
                    <a:pt x="5252" y="84"/>
                    <a:pt x="5168" y="1"/>
                    <a:pt x="50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1206;p28">
            <a:extLst>
              <a:ext uri="{FF2B5EF4-FFF2-40B4-BE49-F238E27FC236}">
                <a16:creationId xmlns:a16="http://schemas.microsoft.com/office/drawing/2014/main" id="{FB9D68D3-CF99-0D4A-C000-3D8089B69874}"/>
              </a:ext>
            </a:extLst>
          </p:cNvPr>
          <p:cNvGrpSpPr/>
          <p:nvPr/>
        </p:nvGrpSpPr>
        <p:grpSpPr>
          <a:xfrm>
            <a:off x="1453750" y="1222541"/>
            <a:ext cx="460194" cy="363425"/>
            <a:chOff x="-820590" y="722733"/>
            <a:chExt cx="533472" cy="560439"/>
          </a:xfrm>
        </p:grpSpPr>
        <p:sp>
          <p:nvSpPr>
            <p:cNvPr id="2344" name="Google Shape;1207;p28">
              <a:extLst>
                <a:ext uri="{FF2B5EF4-FFF2-40B4-BE49-F238E27FC236}">
                  <a16:creationId xmlns:a16="http://schemas.microsoft.com/office/drawing/2014/main" id="{C39CE0D8-73BF-50A1-738D-8AAB4EA653F9}"/>
                </a:ext>
              </a:extLst>
            </p:cNvPr>
            <p:cNvSpPr/>
            <p:nvPr/>
          </p:nvSpPr>
          <p:spPr>
            <a:xfrm>
              <a:off x="-820590" y="722733"/>
              <a:ext cx="533472" cy="560439"/>
            </a:xfrm>
            <a:custGeom>
              <a:avLst/>
              <a:gdLst/>
              <a:ahLst/>
              <a:cxnLst/>
              <a:rect l="l" t="t" r="r" b="b"/>
              <a:pathLst>
                <a:path w="6904" h="7253" extrusionOk="0">
                  <a:moveTo>
                    <a:pt x="3344" y="1"/>
                  </a:moveTo>
                  <a:cubicBezTo>
                    <a:pt x="3172" y="16"/>
                    <a:pt x="2956" y="109"/>
                    <a:pt x="2937" y="217"/>
                  </a:cubicBezTo>
                  <a:cubicBezTo>
                    <a:pt x="2908" y="296"/>
                    <a:pt x="2937" y="389"/>
                    <a:pt x="3001" y="497"/>
                  </a:cubicBezTo>
                  <a:cubicBezTo>
                    <a:pt x="3124" y="669"/>
                    <a:pt x="3094" y="1057"/>
                    <a:pt x="3064" y="1322"/>
                  </a:cubicBezTo>
                  <a:cubicBezTo>
                    <a:pt x="2863" y="1366"/>
                    <a:pt x="2658" y="1445"/>
                    <a:pt x="2471" y="1538"/>
                  </a:cubicBezTo>
                  <a:lnTo>
                    <a:pt x="2456" y="1523"/>
                  </a:lnTo>
                  <a:cubicBezTo>
                    <a:pt x="2363" y="1523"/>
                    <a:pt x="2225" y="1366"/>
                    <a:pt x="2131" y="1228"/>
                  </a:cubicBezTo>
                  <a:cubicBezTo>
                    <a:pt x="2068" y="1135"/>
                    <a:pt x="2053" y="1072"/>
                    <a:pt x="2038" y="1027"/>
                  </a:cubicBezTo>
                  <a:cubicBezTo>
                    <a:pt x="2023" y="978"/>
                    <a:pt x="2053" y="919"/>
                    <a:pt x="2023" y="870"/>
                  </a:cubicBezTo>
                  <a:cubicBezTo>
                    <a:pt x="1995" y="833"/>
                    <a:pt x="1959" y="803"/>
                    <a:pt x="1911" y="803"/>
                  </a:cubicBezTo>
                  <a:cubicBezTo>
                    <a:pt x="1902" y="803"/>
                    <a:pt x="1892" y="804"/>
                    <a:pt x="1881" y="807"/>
                  </a:cubicBezTo>
                  <a:cubicBezTo>
                    <a:pt x="1803" y="825"/>
                    <a:pt x="1725" y="855"/>
                    <a:pt x="1650" y="934"/>
                  </a:cubicBezTo>
                  <a:cubicBezTo>
                    <a:pt x="1557" y="1012"/>
                    <a:pt x="1493" y="1135"/>
                    <a:pt x="1523" y="1213"/>
                  </a:cubicBezTo>
                  <a:cubicBezTo>
                    <a:pt x="1538" y="1258"/>
                    <a:pt x="1587" y="1307"/>
                    <a:pt x="1680" y="1322"/>
                  </a:cubicBezTo>
                  <a:cubicBezTo>
                    <a:pt x="1837" y="1366"/>
                    <a:pt x="2005" y="1646"/>
                    <a:pt x="2083" y="1788"/>
                  </a:cubicBezTo>
                  <a:cubicBezTo>
                    <a:pt x="2023" y="1833"/>
                    <a:pt x="1975" y="1881"/>
                    <a:pt x="1930" y="1926"/>
                  </a:cubicBezTo>
                  <a:cubicBezTo>
                    <a:pt x="1773" y="2068"/>
                    <a:pt x="1650" y="2225"/>
                    <a:pt x="1538" y="2393"/>
                  </a:cubicBezTo>
                  <a:cubicBezTo>
                    <a:pt x="1445" y="2348"/>
                    <a:pt x="1322" y="2254"/>
                    <a:pt x="1229" y="2161"/>
                  </a:cubicBezTo>
                  <a:cubicBezTo>
                    <a:pt x="1135" y="2068"/>
                    <a:pt x="1120" y="2004"/>
                    <a:pt x="1090" y="1945"/>
                  </a:cubicBezTo>
                  <a:cubicBezTo>
                    <a:pt x="1072" y="1896"/>
                    <a:pt x="1072" y="1833"/>
                    <a:pt x="1027" y="1773"/>
                  </a:cubicBezTo>
                  <a:cubicBezTo>
                    <a:pt x="1008" y="1742"/>
                    <a:pt x="974" y="1724"/>
                    <a:pt x="931" y="1724"/>
                  </a:cubicBezTo>
                  <a:cubicBezTo>
                    <a:pt x="908" y="1724"/>
                    <a:pt x="883" y="1729"/>
                    <a:pt x="855" y="1740"/>
                  </a:cubicBezTo>
                  <a:cubicBezTo>
                    <a:pt x="777" y="1773"/>
                    <a:pt x="699" y="1818"/>
                    <a:pt x="624" y="1926"/>
                  </a:cubicBezTo>
                  <a:cubicBezTo>
                    <a:pt x="546" y="2038"/>
                    <a:pt x="482" y="2206"/>
                    <a:pt x="546" y="2269"/>
                  </a:cubicBezTo>
                  <a:cubicBezTo>
                    <a:pt x="576" y="2318"/>
                    <a:pt x="639" y="2363"/>
                    <a:pt x="747" y="2363"/>
                  </a:cubicBezTo>
                  <a:cubicBezTo>
                    <a:pt x="934" y="2393"/>
                    <a:pt x="1214" y="2691"/>
                    <a:pt x="1322" y="2829"/>
                  </a:cubicBezTo>
                  <a:cubicBezTo>
                    <a:pt x="1243" y="3031"/>
                    <a:pt x="1199" y="3251"/>
                    <a:pt x="1184" y="3452"/>
                  </a:cubicBezTo>
                  <a:cubicBezTo>
                    <a:pt x="1072" y="3452"/>
                    <a:pt x="949" y="3437"/>
                    <a:pt x="855" y="3419"/>
                  </a:cubicBezTo>
                  <a:cubicBezTo>
                    <a:pt x="684" y="3374"/>
                    <a:pt x="605" y="3325"/>
                    <a:pt x="531" y="3281"/>
                  </a:cubicBezTo>
                  <a:cubicBezTo>
                    <a:pt x="482" y="3251"/>
                    <a:pt x="438" y="3172"/>
                    <a:pt x="359" y="3139"/>
                  </a:cubicBezTo>
                  <a:cubicBezTo>
                    <a:pt x="340" y="3131"/>
                    <a:pt x="320" y="3128"/>
                    <a:pt x="301" y="3128"/>
                  </a:cubicBezTo>
                  <a:cubicBezTo>
                    <a:pt x="243" y="3128"/>
                    <a:pt x="187" y="3162"/>
                    <a:pt x="139" y="3232"/>
                  </a:cubicBezTo>
                  <a:cubicBezTo>
                    <a:pt x="79" y="3310"/>
                    <a:pt x="16" y="3437"/>
                    <a:pt x="16" y="3590"/>
                  </a:cubicBezTo>
                  <a:cubicBezTo>
                    <a:pt x="1" y="3762"/>
                    <a:pt x="64" y="3978"/>
                    <a:pt x="173" y="4027"/>
                  </a:cubicBezTo>
                  <a:cubicBezTo>
                    <a:pt x="194" y="4037"/>
                    <a:pt x="221" y="4042"/>
                    <a:pt x="253" y="4042"/>
                  </a:cubicBezTo>
                  <a:cubicBezTo>
                    <a:pt x="311" y="4042"/>
                    <a:pt x="383" y="4026"/>
                    <a:pt x="452" y="3997"/>
                  </a:cubicBezTo>
                  <a:cubicBezTo>
                    <a:pt x="516" y="3962"/>
                    <a:pt x="602" y="3949"/>
                    <a:pt x="696" y="3949"/>
                  </a:cubicBezTo>
                  <a:cubicBezTo>
                    <a:pt x="856" y="3949"/>
                    <a:pt x="1042" y="3987"/>
                    <a:pt x="1199" y="4027"/>
                  </a:cubicBezTo>
                  <a:cubicBezTo>
                    <a:pt x="1229" y="4228"/>
                    <a:pt x="1292" y="4445"/>
                    <a:pt x="1385" y="4650"/>
                  </a:cubicBezTo>
                  <a:cubicBezTo>
                    <a:pt x="1322" y="4743"/>
                    <a:pt x="1199" y="4836"/>
                    <a:pt x="1072" y="4896"/>
                  </a:cubicBezTo>
                  <a:cubicBezTo>
                    <a:pt x="964" y="4960"/>
                    <a:pt x="904" y="4960"/>
                    <a:pt x="855" y="4975"/>
                  </a:cubicBezTo>
                  <a:cubicBezTo>
                    <a:pt x="826" y="4975"/>
                    <a:pt x="794" y="4961"/>
                    <a:pt x="758" y="4961"/>
                  </a:cubicBezTo>
                  <a:cubicBezTo>
                    <a:pt x="739" y="4961"/>
                    <a:pt x="720" y="4965"/>
                    <a:pt x="699" y="4975"/>
                  </a:cubicBezTo>
                  <a:cubicBezTo>
                    <a:pt x="654" y="4989"/>
                    <a:pt x="624" y="5038"/>
                    <a:pt x="639" y="5116"/>
                  </a:cubicBezTo>
                  <a:cubicBezTo>
                    <a:pt x="639" y="5176"/>
                    <a:pt x="654" y="5269"/>
                    <a:pt x="732" y="5348"/>
                  </a:cubicBezTo>
                  <a:cubicBezTo>
                    <a:pt x="787" y="5433"/>
                    <a:pt x="898" y="5506"/>
                    <a:pt x="977" y="5506"/>
                  </a:cubicBezTo>
                  <a:cubicBezTo>
                    <a:pt x="984" y="5506"/>
                    <a:pt x="991" y="5506"/>
                    <a:pt x="997" y="5504"/>
                  </a:cubicBezTo>
                  <a:cubicBezTo>
                    <a:pt x="1042" y="5489"/>
                    <a:pt x="1090" y="5441"/>
                    <a:pt x="1120" y="5363"/>
                  </a:cubicBezTo>
                  <a:cubicBezTo>
                    <a:pt x="1184" y="5224"/>
                    <a:pt x="1430" y="5083"/>
                    <a:pt x="1587" y="5023"/>
                  </a:cubicBezTo>
                  <a:cubicBezTo>
                    <a:pt x="1665" y="5131"/>
                    <a:pt x="1743" y="5224"/>
                    <a:pt x="1837" y="5333"/>
                  </a:cubicBezTo>
                  <a:cubicBezTo>
                    <a:pt x="1911" y="5426"/>
                    <a:pt x="2023" y="5504"/>
                    <a:pt x="2117" y="5583"/>
                  </a:cubicBezTo>
                  <a:cubicBezTo>
                    <a:pt x="2053" y="5676"/>
                    <a:pt x="1975" y="5769"/>
                    <a:pt x="1896" y="5829"/>
                  </a:cubicBezTo>
                  <a:cubicBezTo>
                    <a:pt x="1803" y="5922"/>
                    <a:pt x="1743" y="5956"/>
                    <a:pt x="1680" y="5986"/>
                  </a:cubicBezTo>
                  <a:cubicBezTo>
                    <a:pt x="1631" y="6001"/>
                    <a:pt x="1572" y="5986"/>
                    <a:pt x="1508" y="6030"/>
                  </a:cubicBezTo>
                  <a:cubicBezTo>
                    <a:pt x="1464" y="6064"/>
                    <a:pt x="1445" y="6124"/>
                    <a:pt x="1479" y="6202"/>
                  </a:cubicBezTo>
                  <a:cubicBezTo>
                    <a:pt x="1508" y="6280"/>
                    <a:pt x="1557" y="6359"/>
                    <a:pt x="1650" y="6452"/>
                  </a:cubicBezTo>
                  <a:cubicBezTo>
                    <a:pt x="1729" y="6509"/>
                    <a:pt x="1831" y="6548"/>
                    <a:pt x="1911" y="6548"/>
                  </a:cubicBezTo>
                  <a:cubicBezTo>
                    <a:pt x="1941" y="6548"/>
                    <a:pt x="1968" y="6543"/>
                    <a:pt x="1990" y="6530"/>
                  </a:cubicBezTo>
                  <a:cubicBezTo>
                    <a:pt x="2038" y="6497"/>
                    <a:pt x="2083" y="6437"/>
                    <a:pt x="2098" y="6344"/>
                  </a:cubicBezTo>
                  <a:cubicBezTo>
                    <a:pt x="2117" y="6172"/>
                    <a:pt x="2348" y="5956"/>
                    <a:pt x="2505" y="5829"/>
                  </a:cubicBezTo>
                  <a:cubicBezTo>
                    <a:pt x="2736" y="5937"/>
                    <a:pt x="2986" y="6016"/>
                    <a:pt x="3251" y="6049"/>
                  </a:cubicBezTo>
                  <a:cubicBezTo>
                    <a:pt x="3236" y="6172"/>
                    <a:pt x="3217" y="6295"/>
                    <a:pt x="3187" y="6404"/>
                  </a:cubicBezTo>
                  <a:cubicBezTo>
                    <a:pt x="3143" y="6560"/>
                    <a:pt x="3079" y="6639"/>
                    <a:pt x="3031" y="6717"/>
                  </a:cubicBezTo>
                  <a:cubicBezTo>
                    <a:pt x="3001" y="6762"/>
                    <a:pt x="2922" y="6795"/>
                    <a:pt x="2893" y="6870"/>
                  </a:cubicBezTo>
                  <a:cubicBezTo>
                    <a:pt x="2863" y="6963"/>
                    <a:pt x="2878" y="7027"/>
                    <a:pt x="2971" y="7105"/>
                  </a:cubicBezTo>
                  <a:cubicBezTo>
                    <a:pt x="3049" y="7168"/>
                    <a:pt x="3158" y="7228"/>
                    <a:pt x="3329" y="7243"/>
                  </a:cubicBezTo>
                  <a:cubicBezTo>
                    <a:pt x="3360" y="7249"/>
                    <a:pt x="3393" y="7252"/>
                    <a:pt x="3426" y="7252"/>
                  </a:cubicBezTo>
                  <a:cubicBezTo>
                    <a:pt x="3573" y="7252"/>
                    <a:pt x="3726" y="7196"/>
                    <a:pt x="3762" y="7120"/>
                  </a:cubicBezTo>
                  <a:cubicBezTo>
                    <a:pt x="3796" y="7042"/>
                    <a:pt x="3796" y="6948"/>
                    <a:pt x="3747" y="6825"/>
                  </a:cubicBezTo>
                  <a:cubicBezTo>
                    <a:pt x="3654" y="6654"/>
                    <a:pt x="3732" y="6310"/>
                    <a:pt x="3811" y="6064"/>
                  </a:cubicBezTo>
                  <a:cubicBezTo>
                    <a:pt x="4012" y="6049"/>
                    <a:pt x="4199" y="6001"/>
                    <a:pt x="4370" y="5937"/>
                  </a:cubicBezTo>
                  <a:cubicBezTo>
                    <a:pt x="4463" y="5986"/>
                    <a:pt x="4572" y="6124"/>
                    <a:pt x="4650" y="6265"/>
                  </a:cubicBezTo>
                  <a:cubicBezTo>
                    <a:pt x="4695" y="6359"/>
                    <a:pt x="4695" y="6437"/>
                    <a:pt x="4710" y="6482"/>
                  </a:cubicBezTo>
                  <a:cubicBezTo>
                    <a:pt x="4710" y="6530"/>
                    <a:pt x="4680" y="6575"/>
                    <a:pt x="4710" y="6639"/>
                  </a:cubicBezTo>
                  <a:cubicBezTo>
                    <a:pt x="4725" y="6676"/>
                    <a:pt x="4759" y="6706"/>
                    <a:pt x="4816" y="6706"/>
                  </a:cubicBezTo>
                  <a:cubicBezTo>
                    <a:pt x="4827" y="6706"/>
                    <a:pt x="4839" y="6704"/>
                    <a:pt x="4852" y="6702"/>
                  </a:cubicBezTo>
                  <a:cubicBezTo>
                    <a:pt x="4915" y="6702"/>
                    <a:pt x="5008" y="6683"/>
                    <a:pt x="5083" y="6624"/>
                  </a:cubicBezTo>
                  <a:cubicBezTo>
                    <a:pt x="5176" y="6545"/>
                    <a:pt x="5269" y="6437"/>
                    <a:pt x="5240" y="6359"/>
                  </a:cubicBezTo>
                  <a:cubicBezTo>
                    <a:pt x="5225" y="6310"/>
                    <a:pt x="5176" y="6265"/>
                    <a:pt x="5102" y="6217"/>
                  </a:cubicBezTo>
                  <a:cubicBezTo>
                    <a:pt x="4960" y="6172"/>
                    <a:pt x="4837" y="5922"/>
                    <a:pt x="4773" y="5769"/>
                  </a:cubicBezTo>
                  <a:cubicBezTo>
                    <a:pt x="4930" y="5676"/>
                    <a:pt x="5083" y="5549"/>
                    <a:pt x="5225" y="5426"/>
                  </a:cubicBezTo>
                  <a:cubicBezTo>
                    <a:pt x="5269" y="5377"/>
                    <a:pt x="5303" y="5348"/>
                    <a:pt x="5348" y="5303"/>
                  </a:cubicBezTo>
                  <a:cubicBezTo>
                    <a:pt x="5396" y="5333"/>
                    <a:pt x="5456" y="5377"/>
                    <a:pt x="5504" y="5411"/>
                  </a:cubicBezTo>
                  <a:cubicBezTo>
                    <a:pt x="5613" y="5489"/>
                    <a:pt x="5643" y="5564"/>
                    <a:pt x="5676" y="5613"/>
                  </a:cubicBezTo>
                  <a:cubicBezTo>
                    <a:pt x="5706" y="5657"/>
                    <a:pt x="5706" y="5721"/>
                    <a:pt x="5754" y="5769"/>
                  </a:cubicBezTo>
                  <a:cubicBezTo>
                    <a:pt x="5780" y="5795"/>
                    <a:pt x="5808" y="5811"/>
                    <a:pt x="5841" y="5811"/>
                  </a:cubicBezTo>
                  <a:cubicBezTo>
                    <a:pt x="5864" y="5811"/>
                    <a:pt x="5891" y="5803"/>
                    <a:pt x="5922" y="5784"/>
                  </a:cubicBezTo>
                  <a:cubicBezTo>
                    <a:pt x="6001" y="5751"/>
                    <a:pt x="6079" y="5691"/>
                    <a:pt x="6143" y="5583"/>
                  </a:cubicBezTo>
                  <a:cubicBezTo>
                    <a:pt x="6221" y="5471"/>
                    <a:pt x="6251" y="5303"/>
                    <a:pt x="6187" y="5224"/>
                  </a:cubicBezTo>
                  <a:cubicBezTo>
                    <a:pt x="6143" y="5191"/>
                    <a:pt x="6079" y="5161"/>
                    <a:pt x="5971" y="5161"/>
                  </a:cubicBezTo>
                  <a:cubicBezTo>
                    <a:pt x="5863" y="5161"/>
                    <a:pt x="5721" y="5068"/>
                    <a:pt x="5598" y="4975"/>
                  </a:cubicBezTo>
                  <a:cubicBezTo>
                    <a:pt x="5754" y="4743"/>
                    <a:pt x="5863" y="4493"/>
                    <a:pt x="5907" y="4228"/>
                  </a:cubicBezTo>
                  <a:cubicBezTo>
                    <a:pt x="5971" y="4228"/>
                    <a:pt x="6034" y="4228"/>
                    <a:pt x="6094" y="4243"/>
                  </a:cubicBezTo>
                  <a:cubicBezTo>
                    <a:pt x="6251" y="4258"/>
                    <a:pt x="6344" y="4307"/>
                    <a:pt x="6407" y="4351"/>
                  </a:cubicBezTo>
                  <a:cubicBezTo>
                    <a:pt x="6467" y="4370"/>
                    <a:pt x="6516" y="4445"/>
                    <a:pt x="6594" y="4478"/>
                  </a:cubicBezTo>
                  <a:cubicBezTo>
                    <a:pt x="6609" y="4481"/>
                    <a:pt x="6623" y="4482"/>
                    <a:pt x="6637" y="4482"/>
                  </a:cubicBezTo>
                  <a:cubicBezTo>
                    <a:pt x="6707" y="4482"/>
                    <a:pt x="6757" y="4448"/>
                    <a:pt x="6810" y="4370"/>
                  </a:cubicBezTo>
                  <a:cubicBezTo>
                    <a:pt x="6855" y="4277"/>
                    <a:pt x="6904" y="4150"/>
                    <a:pt x="6904" y="3978"/>
                  </a:cubicBezTo>
                  <a:cubicBezTo>
                    <a:pt x="6904" y="3810"/>
                    <a:pt x="6825" y="3605"/>
                    <a:pt x="6717" y="3575"/>
                  </a:cubicBezTo>
                  <a:cubicBezTo>
                    <a:pt x="6693" y="3566"/>
                    <a:pt x="6667" y="3561"/>
                    <a:pt x="6639" y="3561"/>
                  </a:cubicBezTo>
                  <a:cubicBezTo>
                    <a:pt x="6577" y="3561"/>
                    <a:pt x="6507" y="3585"/>
                    <a:pt x="6422" y="3639"/>
                  </a:cubicBezTo>
                  <a:cubicBezTo>
                    <a:pt x="6352" y="3684"/>
                    <a:pt x="6237" y="3705"/>
                    <a:pt x="6112" y="3705"/>
                  </a:cubicBezTo>
                  <a:cubicBezTo>
                    <a:pt x="6071" y="3705"/>
                    <a:pt x="6028" y="3703"/>
                    <a:pt x="5986" y="3698"/>
                  </a:cubicBezTo>
                  <a:cubicBezTo>
                    <a:pt x="5986" y="3344"/>
                    <a:pt x="5907" y="2971"/>
                    <a:pt x="5754" y="2643"/>
                  </a:cubicBezTo>
                  <a:cubicBezTo>
                    <a:pt x="5814" y="2598"/>
                    <a:pt x="5893" y="2564"/>
                    <a:pt x="5971" y="2534"/>
                  </a:cubicBezTo>
                  <a:cubicBezTo>
                    <a:pt x="6143" y="2486"/>
                    <a:pt x="6236" y="2486"/>
                    <a:pt x="6314" y="2486"/>
                  </a:cubicBezTo>
                  <a:cubicBezTo>
                    <a:pt x="6366" y="2486"/>
                    <a:pt x="6432" y="2522"/>
                    <a:pt x="6499" y="2522"/>
                  </a:cubicBezTo>
                  <a:cubicBezTo>
                    <a:pt x="6510" y="2522"/>
                    <a:pt x="6520" y="2521"/>
                    <a:pt x="6531" y="2519"/>
                  </a:cubicBezTo>
                  <a:cubicBezTo>
                    <a:pt x="6624" y="2486"/>
                    <a:pt x="6669" y="2441"/>
                    <a:pt x="6669" y="2318"/>
                  </a:cubicBezTo>
                  <a:cubicBezTo>
                    <a:pt x="6687" y="2225"/>
                    <a:pt x="6669" y="2083"/>
                    <a:pt x="6594" y="1945"/>
                  </a:cubicBezTo>
                  <a:cubicBezTo>
                    <a:pt x="6523" y="1803"/>
                    <a:pt x="6375" y="1660"/>
                    <a:pt x="6267" y="1660"/>
                  </a:cubicBezTo>
                  <a:cubicBezTo>
                    <a:pt x="6256" y="1660"/>
                    <a:pt x="6246" y="1662"/>
                    <a:pt x="6236" y="1665"/>
                  </a:cubicBezTo>
                  <a:cubicBezTo>
                    <a:pt x="6157" y="1680"/>
                    <a:pt x="6079" y="1725"/>
                    <a:pt x="6001" y="1833"/>
                  </a:cubicBezTo>
                  <a:cubicBezTo>
                    <a:pt x="5922" y="1990"/>
                    <a:pt x="5676" y="2098"/>
                    <a:pt x="5456" y="2176"/>
                  </a:cubicBezTo>
                  <a:cubicBezTo>
                    <a:pt x="5411" y="2131"/>
                    <a:pt x="5363" y="2068"/>
                    <a:pt x="5318" y="2019"/>
                  </a:cubicBezTo>
                  <a:cubicBezTo>
                    <a:pt x="5131" y="1818"/>
                    <a:pt x="4930" y="1665"/>
                    <a:pt x="4695" y="1538"/>
                  </a:cubicBezTo>
                  <a:cubicBezTo>
                    <a:pt x="4728" y="1493"/>
                    <a:pt x="4758" y="1430"/>
                    <a:pt x="4803" y="1366"/>
                  </a:cubicBezTo>
                  <a:cubicBezTo>
                    <a:pt x="4866" y="1258"/>
                    <a:pt x="4930" y="1228"/>
                    <a:pt x="4990" y="1180"/>
                  </a:cubicBezTo>
                  <a:cubicBezTo>
                    <a:pt x="5023" y="1165"/>
                    <a:pt x="5102" y="1150"/>
                    <a:pt x="5146" y="1105"/>
                  </a:cubicBezTo>
                  <a:cubicBezTo>
                    <a:pt x="5176" y="1057"/>
                    <a:pt x="5195" y="993"/>
                    <a:pt x="5146" y="919"/>
                  </a:cubicBezTo>
                  <a:cubicBezTo>
                    <a:pt x="5102" y="855"/>
                    <a:pt x="5038" y="777"/>
                    <a:pt x="4915" y="714"/>
                  </a:cubicBezTo>
                  <a:cubicBezTo>
                    <a:pt x="4855" y="690"/>
                    <a:pt x="4774" y="674"/>
                    <a:pt x="4702" y="674"/>
                  </a:cubicBezTo>
                  <a:cubicBezTo>
                    <a:pt x="4640" y="674"/>
                    <a:pt x="4585" y="686"/>
                    <a:pt x="4557" y="714"/>
                  </a:cubicBezTo>
                  <a:cubicBezTo>
                    <a:pt x="4523" y="747"/>
                    <a:pt x="4493" y="825"/>
                    <a:pt x="4508" y="919"/>
                  </a:cubicBezTo>
                  <a:cubicBezTo>
                    <a:pt x="4508" y="1057"/>
                    <a:pt x="4415" y="1228"/>
                    <a:pt x="4307" y="1385"/>
                  </a:cubicBezTo>
                  <a:cubicBezTo>
                    <a:pt x="4090" y="1322"/>
                    <a:pt x="3870" y="1273"/>
                    <a:pt x="3654" y="1273"/>
                  </a:cubicBezTo>
                  <a:cubicBezTo>
                    <a:pt x="3624" y="1135"/>
                    <a:pt x="3624" y="964"/>
                    <a:pt x="3624" y="807"/>
                  </a:cubicBezTo>
                  <a:cubicBezTo>
                    <a:pt x="3639" y="639"/>
                    <a:pt x="3684" y="561"/>
                    <a:pt x="3717" y="482"/>
                  </a:cubicBezTo>
                  <a:cubicBezTo>
                    <a:pt x="3747" y="434"/>
                    <a:pt x="3825" y="374"/>
                    <a:pt x="3840" y="296"/>
                  </a:cubicBezTo>
                  <a:cubicBezTo>
                    <a:pt x="3855" y="202"/>
                    <a:pt x="3825" y="139"/>
                    <a:pt x="3717" y="79"/>
                  </a:cubicBezTo>
                  <a:cubicBezTo>
                    <a:pt x="3639" y="46"/>
                    <a:pt x="3497" y="1"/>
                    <a:pt x="3344" y="1"/>
                  </a:cubicBezTo>
                  <a:close/>
                </a:path>
              </a:pathLst>
            </a:custGeom>
            <a:solidFill>
              <a:srgbClr val="E978C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5" name="Google Shape;1208;p28">
              <a:extLst>
                <a:ext uri="{FF2B5EF4-FFF2-40B4-BE49-F238E27FC236}">
                  <a16:creationId xmlns:a16="http://schemas.microsoft.com/office/drawing/2014/main" id="{77614203-41E3-2FFD-2F13-7ECA8A27C10F}"/>
                </a:ext>
              </a:extLst>
            </p:cNvPr>
            <p:cNvSpPr/>
            <p:nvPr/>
          </p:nvSpPr>
          <p:spPr>
            <a:xfrm>
              <a:off x="-648742" y="863906"/>
              <a:ext cx="71011" cy="62434"/>
            </a:xfrm>
            <a:custGeom>
              <a:avLst/>
              <a:gdLst/>
              <a:ahLst/>
              <a:cxnLst/>
              <a:rect l="l" t="t" r="r" b="b"/>
              <a:pathLst>
                <a:path w="919" h="808" extrusionOk="0">
                  <a:moveTo>
                    <a:pt x="460" y="0"/>
                  </a:moveTo>
                  <a:cubicBezTo>
                    <a:pt x="382" y="0"/>
                    <a:pt x="303" y="23"/>
                    <a:pt x="232" y="69"/>
                  </a:cubicBezTo>
                  <a:cubicBezTo>
                    <a:pt x="46" y="192"/>
                    <a:pt x="1" y="442"/>
                    <a:pt x="124" y="629"/>
                  </a:cubicBezTo>
                  <a:cubicBezTo>
                    <a:pt x="201" y="745"/>
                    <a:pt x="332" y="808"/>
                    <a:pt x="466" y="808"/>
                  </a:cubicBezTo>
                  <a:cubicBezTo>
                    <a:pt x="547" y="808"/>
                    <a:pt x="628" y="785"/>
                    <a:pt x="698" y="737"/>
                  </a:cubicBezTo>
                  <a:cubicBezTo>
                    <a:pt x="870" y="614"/>
                    <a:pt x="919" y="349"/>
                    <a:pt x="792" y="177"/>
                  </a:cubicBezTo>
                  <a:cubicBezTo>
                    <a:pt x="715" y="61"/>
                    <a:pt x="589" y="0"/>
                    <a:pt x="460"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1209;p28">
              <a:extLst>
                <a:ext uri="{FF2B5EF4-FFF2-40B4-BE49-F238E27FC236}">
                  <a16:creationId xmlns:a16="http://schemas.microsoft.com/office/drawing/2014/main" id="{D671E763-E66C-B27E-715A-6CD9F01164BA}"/>
                </a:ext>
              </a:extLst>
            </p:cNvPr>
            <p:cNvSpPr/>
            <p:nvPr/>
          </p:nvSpPr>
          <p:spPr>
            <a:xfrm>
              <a:off x="-536005" y="905632"/>
              <a:ext cx="47057" cy="41417"/>
            </a:xfrm>
            <a:custGeom>
              <a:avLst/>
              <a:gdLst/>
              <a:ahLst/>
              <a:cxnLst/>
              <a:rect l="l" t="t" r="r" b="b"/>
              <a:pathLst>
                <a:path w="609" h="536" extrusionOk="0">
                  <a:moveTo>
                    <a:pt x="293" y="1"/>
                  </a:moveTo>
                  <a:cubicBezTo>
                    <a:pt x="241" y="1"/>
                    <a:pt x="188" y="15"/>
                    <a:pt x="142" y="44"/>
                  </a:cubicBezTo>
                  <a:cubicBezTo>
                    <a:pt x="34" y="137"/>
                    <a:pt x="1" y="290"/>
                    <a:pt x="79" y="417"/>
                  </a:cubicBezTo>
                  <a:cubicBezTo>
                    <a:pt x="128" y="495"/>
                    <a:pt x="214" y="535"/>
                    <a:pt x="302" y="535"/>
                  </a:cubicBezTo>
                  <a:cubicBezTo>
                    <a:pt x="354" y="535"/>
                    <a:pt x="406" y="521"/>
                    <a:pt x="452" y="492"/>
                  </a:cubicBezTo>
                  <a:cubicBezTo>
                    <a:pt x="579" y="399"/>
                    <a:pt x="609" y="246"/>
                    <a:pt x="530" y="119"/>
                  </a:cubicBezTo>
                  <a:cubicBezTo>
                    <a:pt x="472" y="41"/>
                    <a:pt x="382" y="1"/>
                    <a:pt x="293"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1210;p28">
              <a:extLst>
                <a:ext uri="{FF2B5EF4-FFF2-40B4-BE49-F238E27FC236}">
                  <a16:creationId xmlns:a16="http://schemas.microsoft.com/office/drawing/2014/main" id="{A94F010D-2C5A-17B7-7C27-10793209F787}"/>
                </a:ext>
              </a:extLst>
            </p:cNvPr>
            <p:cNvSpPr/>
            <p:nvPr/>
          </p:nvSpPr>
          <p:spPr>
            <a:xfrm>
              <a:off x="-694408" y="947046"/>
              <a:ext cx="38403" cy="33690"/>
            </a:xfrm>
            <a:custGeom>
              <a:avLst/>
              <a:gdLst/>
              <a:ahLst/>
              <a:cxnLst/>
              <a:rect l="l" t="t" r="r" b="b"/>
              <a:pathLst>
                <a:path w="497" h="436" extrusionOk="0">
                  <a:moveTo>
                    <a:pt x="254" y="1"/>
                  </a:moveTo>
                  <a:cubicBezTo>
                    <a:pt x="211" y="1"/>
                    <a:pt x="166" y="14"/>
                    <a:pt x="123" y="44"/>
                  </a:cubicBezTo>
                  <a:cubicBezTo>
                    <a:pt x="30" y="108"/>
                    <a:pt x="0" y="246"/>
                    <a:pt x="78" y="339"/>
                  </a:cubicBezTo>
                  <a:cubicBezTo>
                    <a:pt x="120" y="400"/>
                    <a:pt x="192" y="435"/>
                    <a:pt x="264" y="435"/>
                  </a:cubicBezTo>
                  <a:cubicBezTo>
                    <a:pt x="302" y="435"/>
                    <a:pt x="341" y="425"/>
                    <a:pt x="373" y="403"/>
                  </a:cubicBezTo>
                  <a:cubicBezTo>
                    <a:pt x="466" y="324"/>
                    <a:pt x="496" y="201"/>
                    <a:pt x="437" y="93"/>
                  </a:cubicBezTo>
                  <a:cubicBezTo>
                    <a:pt x="388" y="35"/>
                    <a:pt x="323" y="1"/>
                    <a:pt x="254"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1211;p28">
              <a:extLst>
                <a:ext uri="{FF2B5EF4-FFF2-40B4-BE49-F238E27FC236}">
                  <a16:creationId xmlns:a16="http://schemas.microsoft.com/office/drawing/2014/main" id="{658841A1-83F7-B0E1-1B57-8E7D7835E88A}"/>
                </a:ext>
              </a:extLst>
            </p:cNvPr>
            <p:cNvSpPr/>
            <p:nvPr/>
          </p:nvSpPr>
          <p:spPr>
            <a:xfrm>
              <a:off x="-486707" y="989624"/>
              <a:ext cx="107019" cy="93960"/>
            </a:xfrm>
            <a:custGeom>
              <a:avLst/>
              <a:gdLst/>
              <a:ahLst/>
              <a:cxnLst/>
              <a:rect l="l" t="t" r="r" b="b"/>
              <a:pathLst>
                <a:path w="1385" h="1216" extrusionOk="0">
                  <a:moveTo>
                    <a:pt x="699" y="0"/>
                  </a:moveTo>
                  <a:cubicBezTo>
                    <a:pt x="580" y="0"/>
                    <a:pt x="460" y="35"/>
                    <a:pt x="359" y="106"/>
                  </a:cubicBezTo>
                  <a:cubicBezTo>
                    <a:pt x="79" y="293"/>
                    <a:pt x="1" y="666"/>
                    <a:pt x="187" y="946"/>
                  </a:cubicBezTo>
                  <a:cubicBezTo>
                    <a:pt x="312" y="1119"/>
                    <a:pt x="503" y="1215"/>
                    <a:pt x="697" y="1215"/>
                  </a:cubicBezTo>
                  <a:cubicBezTo>
                    <a:pt x="815" y="1215"/>
                    <a:pt x="935" y="1179"/>
                    <a:pt x="1042" y="1103"/>
                  </a:cubicBezTo>
                  <a:cubicBezTo>
                    <a:pt x="1322" y="916"/>
                    <a:pt x="1385" y="543"/>
                    <a:pt x="1198" y="263"/>
                  </a:cubicBezTo>
                  <a:cubicBezTo>
                    <a:pt x="1083" y="90"/>
                    <a:pt x="891" y="0"/>
                    <a:pt x="699"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1212;p28">
              <a:extLst>
                <a:ext uri="{FF2B5EF4-FFF2-40B4-BE49-F238E27FC236}">
                  <a16:creationId xmlns:a16="http://schemas.microsoft.com/office/drawing/2014/main" id="{7A7C2C1D-C1D9-C22E-D267-C4E77151A910}"/>
                </a:ext>
              </a:extLst>
            </p:cNvPr>
            <p:cNvSpPr/>
            <p:nvPr/>
          </p:nvSpPr>
          <p:spPr>
            <a:xfrm>
              <a:off x="-705226" y="1032355"/>
              <a:ext cx="60039" cy="64134"/>
            </a:xfrm>
            <a:custGeom>
              <a:avLst/>
              <a:gdLst/>
              <a:ahLst/>
              <a:cxnLst/>
              <a:rect l="l" t="t" r="r" b="b"/>
              <a:pathLst>
                <a:path w="777" h="830" extrusionOk="0">
                  <a:moveTo>
                    <a:pt x="232" y="1"/>
                  </a:moveTo>
                  <a:cubicBezTo>
                    <a:pt x="192" y="1"/>
                    <a:pt x="155" y="12"/>
                    <a:pt x="124" y="35"/>
                  </a:cubicBezTo>
                  <a:cubicBezTo>
                    <a:pt x="0" y="128"/>
                    <a:pt x="0" y="363"/>
                    <a:pt x="157" y="579"/>
                  </a:cubicBezTo>
                  <a:cubicBezTo>
                    <a:pt x="261" y="731"/>
                    <a:pt x="409" y="830"/>
                    <a:pt x="536" y="830"/>
                  </a:cubicBezTo>
                  <a:cubicBezTo>
                    <a:pt x="578" y="830"/>
                    <a:pt x="618" y="819"/>
                    <a:pt x="653" y="796"/>
                  </a:cubicBezTo>
                  <a:cubicBezTo>
                    <a:pt x="777" y="703"/>
                    <a:pt x="762" y="471"/>
                    <a:pt x="624" y="251"/>
                  </a:cubicBezTo>
                  <a:cubicBezTo>
                    <a:pt x="506" y="100"/>
                    <a:pt x="354" y="1"/>
                    <a:pt x="232"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1213;p28">
              <a:extLst>
                <a:ext uri="{FF2B5EF4-FFF2-40B4-BE49-F238E27FC236}">
                  <a16:creationId xmlns:a16="http://schemas.microsoft.com/office/drawing/2014/main" id="{25666415-7FF0-A346-4832-827DD8DB98B6}"/>
                </a:ext>
              </a:extLst>
            </p:cNvPr>
            <p:cNvSpPr/>
            <p:nvPr/>
          </p:nvSpPr>
          <p:spPr>
            <a:xfrm>
              <a:off x="-467847" y="885705"/>
              <a:ext cx="56639" cy="61352"/>
            </a:xfrm>
            <a:custGeom>
              <a:avLst/>
              <a:gdLst/>
              <a:ahLst/>
              <a:cxnLst/>
              <a:rect l="l" t="t" r="r" b="b"/>
              <a:pathLst>
                <a:path w="733" h="794" extrusionOk="0">
                  <a:moveTo>
                    <a:pt x="187" y="1"/>
                  </a:moveTo>
                  <a:cubicBezTo>
                    <a:pt x="158" y="1"/>
                    <a:pt x="131" y="7"/>
                    <a:pt x="109" y="20"/>
                  </a:cubicBezTo>
                  <a:cubicBezTo>
                    <a:pt x="1" y="99"/>
                    <a:pt x="31" y="330"/>
                    <a:pt x="172" y="531"/>
                  </a:cubicBezTo>
                  <a:cubicBezTo>
                    <a:pt x="278" y="700"/>
                    <a:pt x="421" y="794"/>
                    <a:pt x="530" y="794"/>
                  </a:cubicBezTo>
                  <a:cubicBezTo>
                    <a:pt x="564" y="794"/>
                    <a:pt x="595" y="785"/>
                    <a:pt x="620" y="766"/>
                  </a:cubicBezTo>
                  <a:cubicBezTo>
                    <a:pt x="732" y="703"/>
                    <a:pt x="713" y="472"/>
                    <a:pt x="575" y="266"/>
                  </a:cubicBezTo>
                  <a:cubicBezTo>
                    <a:pt x="451" y="95"/>
                    <a:pt x="299" y="1"/>
                    <a:pt x="187"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1214;p28">
              <a:extLst>
                <a:ext uri="{FF2B5EF4-FFF2-40B4-BE49-F238E27FC236}">
                  <a16:creationId xmlns:a16="http://schemas.microsoft.com/office/drawing/2014/main" id="{40B466E3-9651-705F-3CB8-99D1D362B03B}"/>
                </a:ext>
              </a:extLst>
            </p:cNvPr>
            <p:cNvSpPr/>
            <p:nvPr/>
          </p:nvSpPr>
          <p:spPr>
            <a:xfrm>
              <a:off x="-574331" y="1151410"/>
              <a:ext cx="58880" cy="51694"/>
            </a:xfrm>
            <a:custGeom>
              <a:avLst/>
              <a:gdLst/>
              <a:ahLst/>
              <a:cxnLst/>
              <a:rect l="l" t="t" r="r" b="b"/>
              <a:pathLst>
                <a:path w="762" h="669" extrusionOk="0">
                  <a:moveTo>
                    <a:pt x="394" y="1"/>
                  </a:moveTo>
                  <a:cubicBezTo>
                    <a:pt x="327" y="1"/>
                    <a:pt x="258" y="22"/>
                    <a:pt x="202" y="65"/>
                  </a:cubicBezTo>
                  <a:cubicBezTo>
                    <a:pt x="49" y="158"/>
                    <a:pt x="0" y="375"/>
                    <a:pt x="109" y="516"/>
                  </a:cubicBezTo>
                  <a:cubicBezTo>
                    <a:pt x="177" y="613"/>
                    <a:pt x="284" y="668"/>
                    <a:pt x="392" y="668"/>
                  </a:cubicBezTo>
                  <a:cubicBezTo>
                    <a:pt x="455" y="668"/>
                    <a:pt x="519" y="649"/>
                    <a:pt x="575" y="610"/>
                  </a:cubicBezTo>
                  <a:cubicBezTo>
                    <a:pt x="732" y="498"/>
                    <a:pt x="762" y="296"/>
                    <a:pt x="653" y="143"/>
                  </a:cubicBezTo>
                  <a:cubicBezTo>
                    <a:pt x="597" y="49"/>
                    <a:pt x="497" y="1"/>
                    <a:pt x="394"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1215;p28">
              <a:extLst>
                <a:ext uri="{FF2B5EF4-FFF2-40B4-BE49-F238E27FC236}">
                  <a16:creationId xmlns:a16="http://schemas.microsoft.com/office/drawing/2014/main" id="{9D9610EF-5FC5-74D6-E85D-2A49EC217700}"/>
                </a:ext>
              </a:extLst>
            </p:cNvPr>
            <p:cNvSpPr/>
            <p:nvPr/>
          </p:nvSpPr>
          <p:spPr>
            <a:xfrm>
              <a:off x="-627106" y="977879"/>
              <a:ext cx="88861" cy="78275"/>
            </a:xfrm>
            <a:custGeom>
              <a:avLst/>
              <a:gdLst/>
              <a:ahLst/>
              <a:cxnLst/>
              <a:rect l="l" t="t" r="r" b="b"/>
              <a:pathLst>
                <a:path w="1150" h="1013" extrusionOk="0">
                  <a:moveTo>
                    <a:pt x="564" y="1"/>
                  </a:moveTo>
                  <a:cubicBezTo>
                    <a:pt x="469" y="1"/>
                    <a:pt x="376" y="29"/>
                    <a:pt x="295" y="87"/>
                  </a:cubicBezTo>
                  <a:cubicBezTo>
                    <a:pt x="60" y="258"/>
                    <a:pt x="1" y="568"/>
                    <a:pt x="154" y="788"/>
                  </a:cubicBezTo>
                  <a:cubicBezTo>
                    <a:pt x="252" y="933"/>
                    <a:pt x="418" y="1012"/>
                    <a:pt x="581" y="1012"/>
                  </a:cubicBezTo>
                  <a:cubicBezTo>
                    <a:pt x="678" y="1012"/>
                    <a:pt x="774" y="985"/>
                    <a:pt x="855" y="926"/>
                  </a:cubicBezTo>
                  <a:cubicBezTo>
                    <a:pt x="1086" y="770"/>
                    <a:pt x="1150" y="445"/>
                    <a:pt x="993" y="229"/>
                  </a:cubicBezTo>
                  <a:cubicBezTo>
                    <a:pt x="888" y="81"/>
                    <a:pt x="724" y="1"/>
                    <a:pt x="564"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grpSp>
        <p:nvGrpSpPr>
          <p:cNvPr id="2175" name="Google Shape;2175;p41"/>
          <p:cNvGrpSpPr/>
          <p:nvPr/>
        </p:nvGrpSpPr>
        <p:grpSpPr>
          <a:xfrm>
            <a:off x="7153782" y="2588016"/>
            <a:ext cx="1673962" cy="2273133"/>
            <a:chOff x="3663317" y="1430700"/>
            <a:chExt cx="1836108" cy="2427005"/>
          </a:xfrm>
        </p:grpSpPr>
        <p:sp>
          <p:nvSpPr>
            <p:cNvPr id="2176" name="Google Shape;2176;p41"/>
            <p:cNvSpPr/>
            <p:nvPr/>
          </p:nvSpPr>
          <p:spPr>
            <a:xfrm>
              <a:off x="4136703" y="1592892"/>
              <a:ext cx="794464" cy="1267049"/>
            </a:xfrm>
            <a:custGeom>
              <a:avLst/>
              <a:gdLst/>
              <a:ahLst/>
              <a:cxnLst/>
              <a:rect l="l" t="t" r="r" b="b"/>
              <a:pathLst>
                <a:path w="12946" h="12239" extrusionOk="0">
                  <a:moveTo>
                    <a:pt x="6322" y="1"/>
                  </a:moveTo>
                  <a:lnTo>
                    <a:pt x="6322" y="3"/>
                  </a:lnTo>
                  <a:cubicBezTo>
                    <a:pt x="5410" y="32"/>
                    <a:pt x="1248" y="383"/>
                    <a:pt x="1248" y="4354"/>
                  </a:cubicBezTo>
                  <a:cubicBezTo>
                    <a:pt x="1248" y="4429"/>
                    <a:pt x="1246" y="4528"/>
                    <a:pt x="1242" y="4647"/>
                  </a:cubicBezTo>
                  <a:lnTo>
                    <a:pt x="1217" y="4644"/>
                  </a:lnTo>
                  <a:cubicBezTo>
                    <a:pt x="997" y="7203"/>
                    <a:pt x="473" y="11415"/>
                    <a:pt x="0" y="11824"/>
                  </a:cubicBezTo>
                  <a:lnTo>
                    <a:pt x="222" y="12080"/>
                  </a:lnTo>
                  <a:cubicBezTo>
                    <a:pt x="385" y="11939"/>
                    <a:pt x="619" y="11537"/>
                    <a:pt x="915" y="9851"/>
                  </a:cubicBezTo>
                  <a:lnTo>
                    <a:pt x="915" y="9851"/>
                  </a:lnTo>
                  <a:cubicBezTo>
                    <a:pt x="826" y="11116"/>
                    <a:pt x="752" y="12091"/>
                    <a:pt x="752" y="12091"/>
                  </a:cubicBezTo>
                  <a:cubicBezTo>
                    <a:pt x="752" y="12091"/>
                    <a:pt x="1557" y="12122"/>
                    <a:pt x="2239" y="12122"/>
                  </a:cubicBezTo>
                  <a:cubicBezTo>
                    <a:pt x="2576" y="12122"/>
                    <a:pt x="2884" y="12114"/>
                    <a:pt x="3049" y="12092"/>
                  </a:cubicBezTo>
                  <a:lnTo>
                    <a:pt x="3260" y="12163"/>
                  </a:lnTo>
                  <a:lnTo>
                    <a:pt x="3425" y="11668"/>
                  </a:lnTo>
                  <a:lnTo>
                    <a:pt x="3916" y="12239"/>
                  </a:lnTo>
                  <a:lnTo>
                    <a:pt x="4258" y="11943"/>
                  </a:lnTo>
                  <a:lnTo>
                    <a:pt x="4019" y="11666"/>
                  </a:lnTo>
                  <a:lnTo>
                    <a:pt x="6249" y="11666"/>
                  </a:lnTo>
                  <a:lnTo>
                    <a:pt x="6409" y="4111"/>
                  </a:lnTo>
                  <a:lnTo>
                    <a:pt x="6570" y="11666"/>
                  </a:lnTo>
                  <a:lnTo>
                    <a:pt x="8753" y="11666"/>
                  </a:lnTo>
                  <a:lnTo>
                    <a:pt x="8643" y="12044"/>
                  </a:lnTo>
                  <a:lnTo>
                    <a:pt x="8968" y="12138"/>
                  </a:lnTo>
                  <a:lnTo>
                    <a:pt x="9106" y="11666"/>
                  </a:lnTo>
                  <a:lnTo>
                    <a:pt x="9751" y="11666"/>
                  </a:lnTo>
                  <a:lnTo>
                    <a:pt x="9751" y="12091"/>
                  </a:lnTo>
                  <a:cubicBezTo>
                    <a:pt x="9913" y="12114"/>
                    <a:pt x="10224" y="12122"/>
                    <a:pt x="10566" y="12122"/>
                  </a:cubicBezTo>
                  <a:cubicBezTo>
                    <a:pt x="11250" y="12122"/>
                    <a:pt x="12059" y="12091"/>
                    <a:pt x="12059" y="12091"/>
                  </a:cubicBezTo>
                  <a:cubicBezTo>
                    <a:pt x="12059" y="12091"/>
                    <a:pt x="11989" y="11158"/>
                    <a:pt x="11901" y="9934"/>
                  </a:cubicBezTo>
                  <a:lnTo>
                    <a:pt x="11901" y="9934"/>
                  </a:lnTo>
                  <a:cubicBezTo>
                    <a:pt x="12157" y="11008"/>
                    <a:pt x="12450" y="11885"/>
                    <a:pt x="12754" y="12092"/>
                  </a:cubicBezTo>
                  <a:lnTo>
                    <a:pt x="12946" y="11812"/>
                  </a:lnTo>
                  <a:cubicBezTo>
                    <a:pt x="12712" y="11653"/>
                    <a:pt x="12216" y="10258"/>
                    <a:pt x="11714" y="7214"/>
                  </a:cubicBezTo>
                  <a:cubicBezTo>
                    <a:pt x="11646" y="6177"/>
                    <a:pt x="11590" y="5233"/>
                    <a:pt x="11570" y="4684"/>
                  </a:cubicBezTo>
                  <a:lnTo>
                    <a:pt x="11570" y="4354"/>
                  </a:lnTo>
                  <a:cubicBezTo>
                    <a:pt x="11570" y="383"/>
                    <a:pt x="7408" y="32"/>
                    <a:pt x="6497" y="3"/>
                  </a:cubicBezTo>
                  <a:lnTo>
                    <a:pt x="6497" y="1"/>
                  </a:lnTo>
                  <a:cubicBezTo>
                    <a:pt x="6497" y="1"/>
                    <a:pt x="6466" y="1"/>
                    <a:pt x="6409" y="2"/>
                  </a:cubicBezTo>
                  <a:cubicBezTo>
                    <a:pt x="6352" y="1"/>
                    <a:pt x="6322" y="1"/>
                    <a:pt x="6322"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4297608" y="1665367"/>
              <a:ext cx="445098" cy="602997"/>
            </a:xfrm>
            <a:custGeom>
              <a:avLst/>
              <a:gdLst/>
              <a:ahLst/>
              <a:cxnLst/>
              <a:rect l="l" t="t" r="r" b="b"/>
              <a:pathLst>
                <a:path w="7253" h="9826" extrusionOk="0">
                  <a:moveTo>
                    <a:pt x="3349" y="0"/>
                  </a:moveTo>
                  <a:cubicBezTo>
                    <a:pt x="1500" y="0"/>
                    <a:pt x="0" y="1499"/>
                    <a:pt x="0" y="3349"/>
                  </a:cubicBezTo>
                  <a:lnTo>
                    <a:pt x="0" y="6476"/>
                  </a:lnTo>
                  <a:cubicBezTo>
                    <a:pt x="0" y="8326"/>
                    <a:pt x="1500" y="9826"/>
                    <a:pt x="3349" y="9826"/>
                  </a:cubicBezTo>
                  <a:lnTo>
                    <a:pt x="3903" y="9826"/>
                  </a:lnTo>
                  <a:cubicBezTo>
                    <a:pt x="5753" y="9826"/>
                    <a:pt x="7253" y="8326"/>
                    <a:pt x="7253" y="6476"/>
                  </a:cubicBezTo>
                  <a:lnTo>
                    <a:pt x="7253" y="3349"/>
                  </a:lnTo>
                  <a:cubicBezTo>
                    <a:pt x="7253" y="1499"/>
                    <a:pt x="5753" y="0"/>
                    <a:pt x="3903"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4433966" y="2112055"/>
              <a:ext cx="202820" cy="493886"/>
            </a:xfrm>
            <a:custGeom>
              <a:avLst/>
              <a:gdLst/>
              <a:ahLst/>
              <a:cxnLst/>
              <a:rect l="l" t="t" r="r" b="b"/>
              <a:pathLst>
                <a:path w="3305" h="8048" extrusionOk="0">
                  <a:moveTo>
                    <a:pt x="1" y="0"/>
                  </a:moveTo>
                  <a:lnTo>
                    <a:pt x="1" y="8047"/>
                  </a:lnTo>
                  <a:lnTo>
                    <a:pt x="3305" y="8047"/>
                  </a:lnTo>
                  <a:lnTo>
                    <a:pt x="3305" y="0"/>
                  </a:ln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706274" y="2390170"/>
              <a:ext cx="1730993" cy="1402309"/>
            </a:xfrm>
            <a:custGeom>
              <a:avLst/>
              <a:gdLst/>
              <a:ahLst/>
              <a:cxnLst/>
              <a:rect l="l" t="t" r="r" b="b"/>
              <a:pathLst>
                <a:path w="28207" h="22851" extrusionOk="0">
                  <a:moveTo>
                    <a:pt x="11859" y="0"/>
                  </a:moveTo>
                  <a:cubicBezTo>
                    <a:pt x="11859" y="0"/>
                    <a:pt x="10007" y="152"/>
                    <a:pt x="8845" y="1161"/>
                  </a:cubicBezTo>
                  <a:cubicBezTo>
                    <a:pt x="7684" y="2172"/>
                    <a:pt x="7331" y="3686"/>
                    <a:pt x="6775" y="4848"/>
                  </a:cubicBezTo>
                  <a:cubicBezTo>
                    <a:pt x="6220" y="6009"/>
                    <a:pt x="5371" y="7602"/>
                    <a:pt x="5371" y="7602"/>
                  </a:cubicBezTo>
                  <a:cubicBezTo>
                    <a:pt x="5371" y="7602"/>
                    <a:pt x="5141" y="7953"/>
                    <a:pt x="4776" y="8486"/>
                  </a:cubicBezTo>
                  <a:cubicBezTo>
                    <a:pt x="4034" y="9247"/>
                    <a:pt x="3205" y="9936"/>
                    <a:pt x="2458" y="10696"/>
                  </a:cubicBezTo>
                  <a:cubicBezTo>
                    <a:pt x="1289" y="11885"/>
                    <a:pt x="266" y="13408"/>
                    <a:pt x="349" y="15074"/>
                  </a:cubicBezTo>
                  <a:cubicBezTo>
                    <a:pt x="756" y="15150"/>
                    <a:pt x="1184" y="15166"/>
                    <a:pt x="1574" y="15304"/>
                  </a:cubicBezTo>
                  <a:cubicBezTo>
                    <a:pt x="1757" y="14948"/>
                    <a:pt x="1990" y="14626"/>
                    <a:pt x="2254" y="14328"/>
                  </a:cubicBezTo>
                  <a:cubicBezTo>
                    <a:pt x="2415" y="14166"/>
                    <a:pt x="2609" y="13973"/>
                    <a:pt x="2826" y="13759"/>
                  </a:cubicBezTo>
                  <a:cubicBezTo>
                    <a:pt x="3503" y="13156"/>
                    <a:pt x="4290" y="12640"/>
                    <a:pt x="5011" y="12108"/>
                  </a:cubicBezTo>
                  <a:cubicBezTo>
                    <a:pt x="5767" y="11549"/>
                    <a:pt x="6520" y="10894"/>
                    <a:pt x="7038" y="10123"/>
                  </a:cubicBezTo>
                  <a:cubicBezTo>
                    <a:pt x="8304" y="9029"/>
                    <a:pt x="8790" y="7556"/>
                    <a:pt x="10235" y="5795"/>
                  </a:cubicBezTo>
                  <a:cubicBezTo>
                    <a:pt x="10334" y="6101"/>
                    <a:pt x="10426" y="6490"/>
                    <a:pt x="10799" y="6685"/>
                  </a:cubicBezTo>
                  <a:cubicBezTo>
                    <a:pt x="10849" y="7827"/>
                    <a:pt x="10930" y="8860"/>
                    <a:pt x="10811" y="9997"/>
                  </a:cubicBezTo>
                  <a:cubicBezTo>
                    <a:pt x="10787" y="10224"/>
                    <a:pt x="10765" y="10466"/>
                    <a:pt x="10804" y="10687"/>
                  </a:cubicBezTo>
                  <a:lnTo>
                    <a:pt x="10783" y="10687"/>
                  </a:lnTo>
                  <a:cubicBezTo>
                    <a:pt x="10783" y="10687"/>
                    <a:pt x="3235" y="13062"/>
                    <a:pt x="1618" y="15300"/>
                  </a:cubicBezTo>
                  <a:cubicBezTo>
                    <a:pt x="1" y="17537"/>
                    <a:pt x="75" y="19364"/>
                    <a:pt x="677" y="20369"/>
                  </a:cubicBezTo>
                  <a:cubicBezTo>
                    <a:pt x="1230" y="21291"/>
                    <a:pt x="4410" y="22405"/>
                    <a:pt x="8514" y="22405"/>
                  </a:cubicBezTo>
                  <a:cubicBezTo>
                    <a:pt x="8881" y="22405"/>
                    <a:pt x="9256" y="22396"/>
                    <a:pt x="9636" y="22378"/>
                  </a:cubicBezTo>
                  <a:cubicBezTo>
                    <a:pt x="12330" y="22245"/>
                    <a:pt x="14538" y="22085"/>
                    <a:pt x="16301" y="22085"/>
                  </a:cubicBezTo>
                  <a:cubicBezTo>
                    <a:pt x="17571" y="22085"/>
                    <a:pt x="18610" y="22168"/>
                    <a:pt x="19433" y="22406"/>
                  </a:cubicBezTo>
                  <a:cubicBezTo>
                    <a:pt x="20437" y="22695"/>
                    <a:pt x="21047" y="22851"/>
                    <a:pt x="21410" y="22851"/>
                  </a:cubicBezTo>
                  <a:cubicBezTo>
                    <a:pt x="21756" y="22851"/>
                    <a:pt x="21876" y="22709"/>
                    <a:pt x="21899" y="22406"/>
                  </a:cubicBezTo>
                  <a:cubicBezTo>
                    <a:pt x="21944" y="21784"/>
                    <a:pt x="21396" y="21099"/>
                    <a:pt x="21396" y="21099"/>
                  </a:cubicBezTo>
                  <a:lnTo>
                    <a:pt x="21396" y="21099"/>
                  </a:lnTo>
                  <a:cubicBezTo>
                    <a:pt x="21396" y="21099"/>
                    <a:pt x="21477" y="21102"/>
                    <a:pt x="21621" y="21102"/>
                  </a:cubicBezTo>
                  <a:cubicBezTo>
                    <a:pt x="22274" y="21102"/>
                    <a:pt x="24213" y="21041"/>
                    <a:pt x="25720" y="20369"/>
                  </a:cubicBezTo>
                  <a:cubicBezTo>
                    <a:pt x="27561" y="19547"/>
                    <a:pt x="28206" y="18313"/>
                    <a:pt x="27939" y="16578"/>
                  </a:cubicBezTo>
                  <a:cubicBezTo>
                    <a:pt x="27672" y="14843"/>
                    <a:pt x="23079" y="12194"/>
                    <a:pt x="16643" y="10687"/>
                  </a:cubicBezTo>
                  <a:lnTo>
                    <a:pt x="16642" y="10687"/>
                  </a:lnTo>
                  <a:cubicBezTo>
                    <a:pt x="16660" y="10547"/>
                    <a:pt x="16650" y="10397"/>
                    <a:pt x="16638" y="10255"/>
                  </a:cubicBezTo>
                  <a:cubicBezTo>
                    <a:pt x="16535" y="9034"/>
                    <a:pt x="16496" y="7808"/>
                    <a:pt x="16517" y="6582"/>
                  </a:cubicBezTo>
                  <a:cubicBezTo>
                    <a:pt x="16780" y="6448"/>
                    <a:pt x="16962" y="6276"/>
                    <a:pt x="17083" y="6081"/>
                  </a:cubicBezTo>
                  <a:cubicBezTo>
                    <a:pt x="17367" y="6446"/>
                    <a:pt x="17834" y="7251"/>
                    <a:pt x="18235" y="7570"/>
                  </a:cubicBezTo>
                  <a:cubicBezTo>
                    <a:pt x="19348" y="8818"/>
                    <a:pt x="19828" y="9712"/>
                    <a:pt x="20987" y="10519"/>
                  </a:cubicBezTo>
                  <a:cubicBezTo>
                    <a:pt x="21583" y="11230"/>
                    <a:pt x="22401" y="11803"/>
                    <a:pt x="23210" y="12280"/>
                  </a:cubicBezTo>
                  <a:cubicBezTo>
                    <a:pt x="23983" y="12734"/>
                    <a:pt x="24820" y="13163"/>
                    <a:pt x="25556" y="13693"/>
                  </a:cubicBezTo>
                  <a:cubicBezTo>
                    <a:pt x="25795" y="13882"/>
                    <a:pt x="26008" y="14055"/>
                    <a:pt x="26185" y="14199"/>
                  </a:cubicBezTo>
                  <a:cubicBezTo>
                    <a:pt x="26479" y="14467"/>
                    <a:pt x="26744" y="14763"/>
                    <a:pt x="26963" y="15099"/>
                  </a:cubicBezTo>
                  <a:cubicBezTo>
                    <a:pt x="27337" y="14920"/>
                    <a:pt x="27760" y="14859"/>
                    <a:pt x="28158" y="14741"/>
                  </a:cubicBezTo>
                  <a:cubicBezTo>
                    <a:pt x="28066" y="13075"/>
                    <a:pt x="26889" y="11669"/>
                    <a:pt x="25601" y="10608"/>
                  </a:cubicBezTo>
                  <a:cubicBezTo>
                    <a:pt x="24779" y="9930"/>
                    <a:pt x="23883" y="9331"/>
                    <a:pt x="23064" y="8654"/>
                  </a:cubicBezTo>
                  <a:cubicBezTo>
                    <a:pt x="22646" y="8161"/>
                    <a:pt x="22380" y="7836"/>
                    <a:pt x="22380" y="7836"/>
                  </a:cubicBezTo>
                  <a:cubicBezTo>
                    <a:pt x="22380" y="7836"/>
                    <a:pt x="21370" y="6341"/>
                    <a:pt x="20696" y="5244"/>
                  </a:cubicBezTo>
                  <a:cubicBezTo>
                    <a:pt x="20392" y="4750"/>
                    <a:pt x="20120" y="4181"/>
                    <a:pt x="19799" y="3623"/>
                  </a:cubicBezTo>
                  <a:cubicBezTo>
                    <a:pt x="19442" y="2748"/>
                    <a:pt x="19026" y="1841"/>
                    <a:pt x="18246" y="1161"/>
                  </a:cubicBezTo>
                  <a:cubicBezTo>
                    <a:pt x="17083" y="152"/>
                    <a:pt x="15163" y="0"/>
                    <a:pt x="15163" y="0"/>
                  </a:cubicBezTo>
                  <a:cubicBezTo>
                    <a:pt x="14633" y="886"/>
                    <a:pt x="14518" y="1594"/>
                    <a:pt x="14583" y="2236"/>
                  </a:cubicBezTo>
                  <a:lnTo>
                    <a:pt x="12507" y="2236"/>
                  </a:lnTo>
                  <a:cubicBezTo>
                    <a:pt x="12572" y="1594"/>
                    <a:pt x="12388" y="886"/>
                    <a:pt x="11859"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1"/>
            <p:cNvSpPr/>
            <p:nvPr/>
          </p:nvSpPr>
          <p:spPr>
            <a:xfrm>
              <a:off x="3668288" y="3045997"/>
              <a:ext cx="1816110" cy="811708"/>
            </a:xfrm>
            <a:custGeom>
              <a:avLst/>
              <a:gdLst/>
              <a:ahLst/>
              <a:cxnLst/>
              <a:rect l="l" t="t" r="r" b="b"/>
              <a:pathLst>
                <a:path w="29594" h="13227" extrusionOk="0">
                  <a:moveTo>
                    <a:pt x="8743" y="0"/>
                  </a:moveTo>
                  <a:lnTo>
                    <a:pt x="1557" y="4784"/>
                  </a:lnTo>
                  <a:lnTo>
                    <a:pt x="1" y="11435"/>
                  </a:lnTo>
                  <a:lnTo>
                    <a:pt x="5701" y="13227"/>
                  </a:lnTo>
                  <a:lnTo>
                    <a:pt x="10255" y="12164"/>
                  </a:lnTo>
                  <a:cubicBezTo>
                    <a:pt x="10255" y="12164"/>
                    <a:pt x="9604" y="9669"/>
                    <a:pt x="10706" y="6249"/>
                  </a:cubicBezTo>
                  <a:cubicBezTo>
                    <a:pt x="10706" y="6249"/>
                    <a:pt x="9774" y="6152"/>
                    <a:pt x="8715" y="6152"/>
                  </a:cubicBezTo>
                  <a:cubicBezTo>
                    <a:pt x="8293" y="6152"/>
                    <a:pt x="7850" y="6168"/>
                    <a:pt x="7438" y="6211"/>
                  </a:cubicBezTo>
                  <a:cubicBezTo>
                    <a:pt x="7438" y="6211"/>
                    <a:pt x="8007" y="6059"/>
                    <a:pt x="8692" y="5337"/>
                  </a:cubicBezTo>
                  <a:cubicBezTo>
                    <a:pt x="9145" y="4858"/>
                    <a:pt x="9565" y="4597"/>
                    <a:pt x="9985" y="4597"/>
                  </a:cubicBezTo>
                  <a:cubicBezTo>
                    <a:pt x="10199" y="4597"/>
                    <a:pt x="10412" y="4664"/>
                    <a:pt x="10630" y="4805"/>
                  </a:cubicBezTo>
                  <a:cubicBezTo>
                    <a:pt x="11144" y="5137"/>
                    <a:pt x="12381" y="5735"/>
                    <a:pt x="13976" y="5735"/>
                  </a:cubicBezTo>
                  <a:cubicBezTo>
                    <a:pt x="14385" y="5735"/>
                    <a:pt x="14817" y="5696"/>
                    <a:pt x="15266" y="5603"/>
                  </a:cubicBezTo>
                  <a:cubicBezTo>
                    <a:pt x="17470" y="5147"/>
                    <a:pt x="18231" y="4843"/>
                    <a:pt x="18231" y="4843"/>
                  </a:cubicBezTo>
                  <a:cubicBezTo>
                    <a:pt x="18231" y="4843"/>
                    <a:pt x="19333" y="6781"/>
                    <a:pt x="18762" y="8301"/>
                  </a:cubicBezTo>
                  <a:cubicBezTo>
                    <a:pt x="18762" y="8301"/>
                    <a:pt x="19827" y="8567"/>
                    <a:pt x="20701" y="9251"/>
                  </a:cubicBezTo>
                  <a:cubicBezTo>
                    <a:pt x="21575" y="9936"/>
                    <a:pt x="22015" y="10412"/>
                    <a:pt x="22015" y="10412"/>
                  </a:cubicBezTo>
                  <a:lnTo>
                    <a:pt x="23627" y="11836"/>
                  </a:lnTo>
                  <a:lnTo>
                    <a:pt x="29594" y="8605"/>
                  </a:lnTo>
                  <a:lnTo>
                    <a:pt x="28232" y="4950"/>
                  </a:lnTo>
                  <a:lnTo>
                    <a:pt x="25983" y="3171"/>
                  </a:lnTo>
                  <a:lnTo>
                    <a:pt x="19979" y="0"/>
                  </a:ln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1"/>
            <p:cNvSpPr/>
            <p:nvPr/>
          </p:nvSpPr>
          <p:spPr>
            <a:xfrm>
              <a:off x="4128787" y="2414962"/>
              <a:ext cx="840489" cy="681977"/>
            </a:xfrm>
            <a:custGeom>
              <a:avLst/>
              <a:gdLst/>
              <a:ahLst/>
              <a:cxnLst/>
              <a:rect l="l" t="t" r="r" b="b"/>
              <a:pathLst>
                <a:path w="13696" h="11113" extrusionOk="0">
                  <a:moveTo>
                    <a:pt x="3276" y="0"/>
                  </a:moveTo>
                  <a:cubicBezTo>
                    <a:pt x="2824" y="173"/>
                    <a:pt x="2352" y="416"/>
                    <a:pt x="1960" y="757"/>
                  </a:cubicBezTo>
                  <a:cubicBezTo>
                    <a:pt x="878" y="1699"/>
                    <a:pt x="497" y="3079"/>
                    <a:pt x="0" y="4203"/>
                  </a:cubicBezTo>
                  <a:cubicBezTo>
                    <a:pt x="992" y="5195"/>
                    <a:pt x="2276" y="5775"/>
                    <a:pt x="2871" y="6008"/>
                  </a:cubicBezTo>
                  <a:cubicBezTo>
                    <a:pt x="3020" y="5807"/>
                    <a:pt x="3178" y="5601"/>
                    <a:pt x="3350" y="5391"/>
                  </a:cubicBezTo>
                  <a:cubicBezTo>
                    <a:pt x="3449" y="5697"/>
                    <a:pt x="3541" y="6086"/>
                    <a:pt x="3914" y="6281"/>
                  </a:cubicBezTo>
                  <a:cubicBezTo>
                    <a:pt x="3964" y="7423"/>
                    <a:pt x="4045" y="8456"/>
                    <a:pt x="3926" y="9593"/>
                  </a:cubicBezTo>
                  <a:cubicBezTo>
                    <a:pt x="3902" y="9820"/>
                    <a:pt x="3880" y="10062"/>
                    <a:pt x="3919" y="10283"/>
                  </a:cubicBezTo>
                  <a:lnTo>
                    <a:pt x="3898" y="10283"/>
                  </a:lnTo>
                  <a:cubicBezTo>
                    <a:pt x="3898" y="10283"/>
                    <a:pt x="5298" y="11113"/>
                    <a:pt x="6944" y="11113"/>
                  </a:cubicBezTo>
                  <a:cubicBezTo>
                    <a:pt x="8591" y="11113"/>
                    <a:pt x="9758" y="10283"/>
                    <a:pt x="9758" y="10283"/>
                  </a:cubicBezTo>
                  <a:lnTo>
                    <a:pt x="9757" y="10283"/>
                  </a:lnTo>
                  <a:cubicBezTo>
                    <a:pt x="9758" y="10275"/>
                    <a:pt x="9759" y="10267"/>
                    <a:pt x="9760" y="10258"/>
                  </a:cubicBezTo>
                  <a:lnTo>
                    <a:pt x="9766" y="10162"/>
                  </a:lnTo>
                  <a:cubicBezTo>
                    <a:pt x="9769" y="10058"/>
                    <a:pt x="9762" y="9953"/>
                    <a:pt x="9753" y="9851"/>
                  </a:cubicBezTo>
                  <a:cubicBezTo>
                    <a:pt x="9650" y="8630"/>
                    <a:pt x="9611" y="7404"/>
                    <a:pt x="9632" y="6178"/>
                  </a:cubicBezTo>
                  <a:cubicBezTo>
                    <a:pt x="9895" y="6044"/>
                    <a:pt x="10077" y="5872"/>
                    <a:pt x="10198" y="5677"/>
                  </a:cubicBezTo>
                  <a:cubicBezTo>
                    <a:pt x="10325" y="5839"/>
                    <a:pt x="10488" y="6090"/>
                    <a:pt x="10666" y="6347"/>
                  </a:cubicBezTo>
                  <a:cubicBezTo>
                    <a:pt x="12038" y="6143"/>
                    <a:pt x="13170" y="5174"/>
                    <a:pt x="13695" y="4647"/>
                  </a:cubicBezTo>
                  <a:cubicBezTo>
                    <a:pt x="13437" y="4200"/>
                    <a:pt x="13194" y="3705"/>
                    <a:pt x="12914" y="3219"/>
                  </a:cubicBezTo>
                  <a:cubicBezTo>
                    <a:pt x="12557" y="2344"/>
                    <a:pt x="12141" y="1437"/>
                    <a:pt x="11361" y="757"/>
                  </a:cubicBezTo>
                  <a:cubicBezTo>
                    <a:pt x="11272" y="681"/>
                    <a:pt x="11181" y="610"/>
                    <a:pt x="11086" y="543"/>
                  </a:cubicBezTo>
                  <a:cubicBezTo>
                    <a:pt x="10030" y="782"/>
                    <a:pt x="9028" y="875"/>
                    <a:pt x="8105" y="875"/>
                  </a:cubicBezTo>
                  <a:cubicBezTo>
                    <a:pt x="5973" y="875"/>
                    <a:pt x="4260" y="375"/>
                    <a:pt x="3276" y="0"/>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4246735" y="1973489"/>
              <a:ext cx="100090" cy="100090"/>
            </a:xfrm>
            <a:custGeom>
              <a:avLst/>
              <a:gdLst/>
              <a:ahLst/>
              <a:cxnLst/>
              <a:rect l="l" t="t" r="r" b="b"/>
              <a:pathLst>
                <a:path w="1631" h="1631" extrusionOk="0">
                  <a:moveTo>
                    <a:pt x="815" y="1"/>
                  </a:moveTo>
                  <a:cubicBezTo>
                    <a:pt x="365" y="1"/>
                    <a:pt x="1" y="366"/>
                    <a:pt x="1" y="815"/>
                  </a:cubicBezTo>
                  <a:cubicBezTo>
                    <a:pt x="1" y="1266"/>
                    <a:pt x="365" y="1631"/>
                    <a:pt x="815" y="1631"/>
                  </a:cubicBezTo>
                  <a:cubicBezTo>
                    <a:pt x="1265" y="1631"/>
                    <a:pt x="1630" y="1266"/>
                    <a:pt x="1630" y="815"/>
                  </a:cubicBezTo>
                  <a:cubicBezTo>
                    <a:pt x="1630" y="366"/>
                    <a:pt x="1265" y="1"/>
                    <a:pt x="815"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4692629" y="1973489"/>
              <a:ext cx="100090" cy="100090"/>
            </a:xfrm>
            <a:custGeom>
              <a:avLst/>
              <a:gdLst/>
              <a:ahLst/>
              <a:cxnLst/>
              <a:rect l="l" t="t" r="r" b="b"/>
              <a:pathLst>
                <a:path w="1631" h="1631" extrusionOk="0">
                  <a:moveTo>
                    <a:pt x="816" y="1"/>
                  </a:moveTo>
                  <a:cubicBezTo>
                    <a:pt x="365" y="1"/>
                    <a:pt x="0" y="366"/>
                    <a:pt x="0" y="815"/>
                  </a:cubicBezTo>
                  <a:cubicBezTo>
                    <a:pt x="0" y="1266"/>
                    <a:pt x="365" y="1631"/>
                    <a:pt x="816" y="1631"/>
                  </a:cubicBezTo>
                  <a:cubicBezTo>
                    <a:pt x="1265" y="1631"/>
                    <a:pt x="1630" y="1266"/>
                    <a:pt x="1630" y="815"/>
                  </a:cubicBezTo>
                  <a:cubicBezTo>
                    <a:pt x="1630" y="366"/>
                    <a:pt x="1265" y="1"/>
                    <a:pt x="816"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388738" y="1949188"/>
              <a:ext cx="72782" cy="42589"/>
            </a:xfrm>
            <a:custGeom>
              <a:avLst/>
              <a:gdLst/>
              <a:ahLst/>
              <a:cxnLst/>
              <a:rect l="l" t="t" r="r" b="b"/>
              <a:pathLst>
                <a:path w="1186" h="694" extrusionOk="0">
                  <a:moveTo>
                    <a:pt x="4" y="0"/>
                  </a:moveTo>
                  <a:lnTo>
                    <a:pt x="4" y="0"/>
                  </a:lnTo>
                  <a:cubicBezTo>
                    <a:pt x="1" y="34"/>
                    <a:pt x="4" y="67"/>
                    <a:pt x="9" y="101"/>
                  </a:cubicBezTo>
                  <a:cubicBezTo>
                    <a:pt x="13" y="133"/>
                    <a:pt x="21" y="165"/>
                    <a:pt x="30" y="197"/>
                  </a:cubicBezTo>
                  <a:cubicBezTo>
                    <a:pt x="50" y="260"/>
                    <a:pt x="77" y="322"/>
                    <a:pt x="115" y="379"/>
                  </a:cubicBezTo>
                  <a:cubicBezTo>
                    <a:pt x="152" y="437"/>
                    <a:pt x="197" y="490"/>
                    <a:pt x="251" y="536"/>
                  </a:cubicBezTo>
                  <a:cubicBezTo>
                    <a:pt x="305" y="583"/>
                    <a:pt x="367" y="622"/>
                    <a:pt x="435" y="649"/>
                  </a:cubicBezTo>
                  <a:cubicBezTo>
                    <a:pt x="510" y="679"/>
                    <a:pt x="590" y="693"/>
                    <a:pt x="668" y="693"/>
                  </a:cubicBezTo>
                  <a:cubicBezTo>
                    <a:pt x="735" y="693"/>
                    <a:pt x="800" y="683"/>
                    <a:pt x="861" y="663"/>
                  </a:cubicBezTo>
                  <a:cubicBezTo>
                    <a:pt x="877" y="658"/>
                    <a:pt x="893" y="652"/>
                    <a:pt x="910" y="646"/>
                  </a:cubicBezTo>
                  <a:cubicBezTo>
                    <a:pt x="925" y="639"/>
                    <a:pt x="940" y="632"/>
                    <a:pt x="956" y="624"/>
                  </a:cubicBezTo>
                  <a:cubicBezTo>
                    <a:pt x="986" y="611"/>
                    <a:pt x="1014" y="591"/>
                    <a:pt x="1042" y="574"/>
                  </a:cubicBezTo>
                  <a:cubicBezTo>
                    <a:pt x="1069" y="555"/>
                    <a:pt x="1095" y="533"/>
                    <a:pt x="1119" y="511"/>
                  </a:cubicBezTo>
                  <a:cubicBezTo>
                    <a:pt x="1143" y="487"/>
                    <a:pt x="1165" y="463"/>
                    <a:pt x="1185" y="437"/>
                  </a:cubicBezTo>
                  <a:lnTo>
                    <a:pt x="1185" y="437"/>
                  </a:lnTo>
                  <a:cubicBezTo>
                    <a:pt x="1151" y="438"/>
                    <a:pt x="1119" y="441"/>
                    <a:pt x="1089" y="445"/>
                  </a:cubicBezTo>
                  <a:cubicBezTo>
                    <a:pt x="1073" y="445"/>
                    <a:pt x="1057" y="447"/>
                    <a:pt x="1042" y="449"/>
                  </a:cubicBezTo>
                  <a:cubicBezTo>
                    <a:pt x="1027" y="450"/>
                    <a:pt x="1013" y="453"/>
                    <a:pt x="997" y="453"/>
                  </a:cubicBezTo>
                  <a:lnTo>
                    <a:pt x="953" y="456"/>
                  </a:lnTo>
                  <a:cubicBezTo>
                    <a:pt x="945" y="457"/>
                    <a:pt x="938" y="458"/>
                    <a:pt x="931" y="458"/>
                  </a:cubicBezTo>
                  <a:lnTo>
                    <a:pt x="910" y="459"/>
                  </a:lnTo>
                  <a:cubicBezTo>
                    <a:pt x="896" y="459"/>
                    <a:pt x="882" y="459"/>
                    <a:pt x="868" y="460"/>
                  </a:cubicBezTo>
                  <a:cubicBezTo>
                    <a:pt x="854" y="460"/>
                    <a:pt x="841" y="459"/>
                    <a:pt x="827" y="459"/>
                  </a:cubicBezTo>
                  <a:lnTo>
                    <a:pt x="807" y="459"/>
                  </a:lnTo>
                  <a:lnTo>
                    <a:pt x="786" y="459"/>
                  </a:lnTo>
                  <a:cubicBezTo>
                    <a:pt x="773" y="458"/>
                    <a:pt x="760" y="458"/>
                    <a:pt x="748" y="456"/>
                  </a:cubicBezTo>
                  <a:cubicBezTo>
                    <a:pt x="735" y="454"/>
                    <a:pt x="722" y="452"/>
                    <a:pt x="710" y="452"/>
                  </a:cubicBezTo>
                  <a:cubicBezTo>
                    <a:pt x="704" y="451"/>
                    <a:pt x="697" y="450"/>
                    <a:pt x="691" y="448"/>
                  </a:cubicBezTo>
                  <a:lnTo>
                    <a:pt x="673" y="445"/>
                  </a:lnTo>
                  <a:cubicBezTo>
                    <a:pt x="624" y="436"/>
                    <a:pt x="578" y="424"/>
                    <a:pt x="532" y="405"/>
                  </a:cubicBezTo>
                  <a:cubicBezTo>
                    <a:pt x="442" y="370"/>
                    <a:pt x="356" y="314"/>
                    <a:pt x="270" y="245"/>
                  </a:cubicBezTo>
                  <a:cubicBezTo>
                    <a:pt x="227" y="210"/>
                    <a:pt x="184" y="172"/>
                    <a:pt x="140" y="131"/>
                  </a:cubicBezTo>
                  <a:lnTo>
                    <a:pt x="73" y="67"/>
                  </a:lnTo>
                  <a:lnTo>
                    <a:pt x="4" y="0"/>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4575847" y="1950109"/>
              <a:ext cx="72598" cy="41362"/>
            </a:xfrm>
            <a:custGeom>
              <a:avLst/>
              <a:gdLst/>
              <a:ahLst/>
              <a:cxnLst/>
              <a:rect l="l" t="t" r="r" b="b"/>
              <a:pathLst>
                <a:path w="1183" h="674" extrusionOk="0">
                  <a:moveTo>
                    <a:pt x="1183" y="1"/>
                  </a:moveTo>
                  <a:cubicBezTo>
                    <a:pt x="1076" y="75"/>
                    <a:pt x="986" y="147"/>
                    <a:pt x="895" y="211"/>
                  </a:cubicBezTo>
                  <a:cubicBezTo>
                    <a:pt x="804" y="276"/>
                    <a:pt x="716" y="332"/>
                    <a:pt x="626" y="374"/>
                  </a:cubicBezTo>
                  <a:cubicBezTo>
                    <a:pt x="581" y="395"/>
                    <a:pt x="536" y="411"/>
                    <a:pt x="490" y="424"/>
                  </a:cubicBezTo>
                  <a:cubicBezTo>
                    <a:pt x="443" y="437"/>
                    <a:pt x="395" y="447"/>
                    <a:pt x="345" y="451"/>
                  </a:cubicBezTo>
                  <a:cubicBezTo>
                    <a:pt x="318" y="454"/>
                    <a:pt x="290" y="455"/>
                    <a:pt x="262" y="455"/>
                  </a:cubicBezTo>
                  <a:cubicBezTo>
                    <a:pt x="182" y="455"/>
                    <a:pt x="97" y="446"/>
                    <a:pt x="1" y="437"/>
                  </a:cubicBezTo>
                  <a:lnTo>
                    <a:pt x="1" y="437"/>
                  </a:lnTo>
                  <a:cubicBezTo>
                    <a:pt x="38" y="491"/>
                    <a:pt x="84" y="537"/>
                    <a:pt x="139" y="574"/>
                  </a:cubicBezTo>
                  <a:cubicBezTo>
                    <a:pt x="194" y="612"/>
                    <a:pt x="257" y="640"/>
                    <a:pt x="325" y="657"/>
                  </a:cubicBezTo>
                  <a:cubicBezTo>
                    <a:pt x="369" y="668"/>
                    <a:pt x="415" y="673"/>
                    <a:pt x="462" y="673"/>
                  </a:cubicBezTo>
                  <a:cubicBezTo>
                    <a:pt x="557" y="673"/>
                    <a:pt x="652" y="651"/>
                    <a:pt x="736" y="611"/>
                  </a:cubicBezTo>
                  <a:cubicBezTo>
                    <a:pt x="862" y="552"/>
                    <a:pt x="965" y="460"/>
                    <a:pt x="1041" y="355"/>
                  </a:cubicBezTo>
                  <a:cubicBezTo>
                    <a:pt x="1079" y="303"/>
                    <a:pt x="1110" y="246"/>
                    <a:pt x="1135" y="188"/>
                  </a:cubicBezTo>
                  <a:cubicBezTo>
                    <a:pt x="1147" y="158"/>
                    <a:pt x="1158" y="127"/>
                    <a:pt x="1166" y="96"/>
                  </a:cubicBezTo>
                  <a:cubicBezTo>
                    <a:pt x="1174" y="65"/>
                    <a:pt x="1181" y="33"/>
                    <a:pt x="118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4608003" y="1856954"/>
              <a:ext cx="77753" cy="63515"/>
            </a:xfrm>
            <a:custGeom>
              <a:avLst/>
              <a:gdLst/>
              <a:ahLst/>
              <a:cxnLst/>
              <a:rect l="l" t="t" r="r" b="b"/>
              <a:pathLst>
                <a:path w="1267" h="1035" extrusionOk="0">
                  <a:moveTo>
                    <a:pt x="271" y="1"/>
                  </a:moveTo>
                  <a:cubicBezTo>
                    <a:pt x="255" y="1"/>
                    <a:pt x="239" y="1"/>
                    <a:pt x="223" y="2"/>
                  </a:cubicBezTo>
                  <a:cubicBezTo>
                    <a:pt x="145" y="7"/>
                    <a:pt x="69" y="23"/>
                    <a:pt x="1" y="57"/>
                  </a:cubicBezTo>
                  <a:cubicBezTo>
                    <a:pt x="149" y="90"/>
                    <a:pt x="276" y="133"/>
                    <a:pt x="395" y="194"/>
                  </a:cubicBezTo>
                  <a:cubicBezTo>
                    <a:pt x="514" y="254"/>
                    <a:pt x="622" y="327"/>
                    <a:pt x="721" y="411"/>
                  </a:cubicBezTo>
                  <a:cubicBezTo>
                    <a:pt x="820" y="496"/>
                    <a:pt x="911" y="592"/>
                    <a:pt x="999" y="698"/>
                  </a:cubicBezTo>
                  <a:cubicBezTo>
                    <a:pt x="1043" y="751"/>
                    <a:pt x="1087" y="805"/>
                    <a:pt x="1130" y="861"/>
                  </a:cubicBezTo>
                  <a:lnTo>
                    <a:pt x="1197" y="947"/>
                  </a:lnTo>
                  <a:cubicBezTo>
                    <a:pt x="1207" y="962"/>
                    <a:pt x="1219" y="976"/>
                    <a:pt x="1231" y="991"/>
                  </a:cubicBezTo>
                  <a:cubicBezTo>
                    <a:pt x="1242" y="1005"/>
                    <a:pt x="1253" y="1020"/>
                    <a:pt x="1267" y="1034"/>
                  </a:cubicBezTo>
                  <a:cubicBezTo>
                    <a:pt x="1266" y="1015"/>
                    <a:pt x="1265" y="997"/>
                    <a:pt x="1263" y="978"/>
                  </a:cubicBezTo>
                  <a:cubicBezTo>
                    <a:pt x="1261" y="959"/>
                    <a:pt x="1259" y="940"/>
                    <a:pt x="1256" y="922"/>
                  </a:cubicBezTo>
                  <a:cubicBezTo>
                    <a:pt x="1253" y="903"/>
                    <a:pt x="1250" y="885"/>
                    <a:pt x="1246" y="866"/>
                  </a:cubicBezTo>
                  <a:cubicBezTo>
                    <a:pt x="1242" y="847"/>
                    <a:pt x="1238" y="830"/>
                    <a:pt x="1233" y="812"/>
                  </a:cubicBezTo>
                  <a:cubicBezTo>
                    <a:pt x="1213" y="738"/>
                    <a:pt x="1187" y="668"/>
                    <a:pt x="1154" y="599"/>
                  </a:cubicBezTo>
                  <a:cubicBezTo>
                    <a:pt x="1087" y="462"/>
                    <a:pt x="992" y="336"/>
                    <a:pt x="872" y="234"/>
                  </a:cubicBezTo>
                  <a:cubicBezTo>
                    <a:pt x="752" y="131"/>
                    <a:pt x="608" y="56"/>
                    <a:pt x="455" y="21"/>
                  </a:cubicBezTo>
                  <a:cubicBezTo>
                    <a:pt x="394" y="8"/>
                    <a:pt x="332" y="1"/>
                    <a:pt x="271"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4358730" y="1860083"/>
              <a:ext cx="70020" cy="84749"/>
            </a:xfrm>
            <a:custGeom>
              <a:avLst/>
              <a:gdLst/>
              <a:ahLst/>
              <a:cxnLst/>
              <a:rect l="l" t="t" r="r" b="b"/>
              <a:pathLst>
                <a:path w="1141" h="1381" extrusionOk="0">
                  <a:moveTo>
                    <a:pt x="1140" y="0"/>
                  </a:moveTo>
                  <a:cubicBezTo>
                    <a:pt x="1099" y="0"/>
                    <a:pt x="1058" y="3"/>
                    <a:pt x="1017" y="7"/>
                  </a:cubicBezTo>
                  <a:cubicBezTo>
                    <a:pt x="977" y="13"/>
                    <a:pt x="936" y="22"/>
                    <a:pt x="895" y="32"/>
                  </a:cubicBezTo>
                  <a:cubicBezTo>
                    <a:pt x="855" y="44"/>
                    <a:pt x="816" y="57"/>
                    <a:pt x="777" y="71"/>
                  </a:cubicBezTo>
                  <a:cubicBezTo>
                    <a:pt x="738" y="87"/>
                    <a:pt x="701" y="106"/>
                    <a:pt x="663" y="124"/>
                  </a:cubicBezTo>
                  <a:cubicBezTo>
                    <a:pt x="516" y="203"/>
                    <a:pt x="384" y="314"/>
                    <a:pt x="278" y="445"/>
                  </a:cubicBezTo>
                  <a:cubicBezTo>
                    <a:pt x="172" y="576"/>
                    <a:pt x="91" y="727"/>
                    <a:pt x="43" y="888"/>
                  </a:cubicBezTo>
                  <a:cubicBezTo>
                    <a:pt x="34" y="929"/>
                    <a:pt x="24" y="969"/>
                    <a:pt x="16" y="1010"/>
                  </a:cubicBezTo>
                  <a:cubicBezTo>
                    <a:pt x="9" y="1051"/>
                    <a:pt x="5" y="1093"/>
                    <a:pt x="2" y="1134"/>
                  </a:cubicBezTo>
                  <a:cubicBezTo>
                    <a:pt x="1" y="1176"/>
                    <a:pt x="1" y="1217"/>
                    <a:pt x="2" y="1258"/>
                  </a:cubicBezTo>
                  <a:cubicBezTo>
                    <a:pt x="8" y="1299"/>
                    <a:pt x="14" y="1340"/>
                    <a:pt x="23" y="1381"/>
                  </a:cubicBezTo>
                  <a:cubicBezTo>
                    <a:pt x="40" y="1342"/>
                    <a:pt x="54" y="1305"/>
                    <a:pt x="67" y="1268"/>
                  </a:cubicBezTo>
                  <a:cubicBezTo>
                    <a:pt x="84" y="1231"/>
                    <a:pt x="98" y="1195"/>
                    <a:pt x="112" y="1161"/>
                  </a:cubicBezTo>
                  <a:cubicBezTo>
                    <a:pt x="130" y="1126"/>
                    <a:pt x="147" y="1091"/>
                    <a:pt x="161" y="1057"/>
                  </a:cubicBezTo>
                  <a:cubicBezTo>
                    <a:pt x="180" y="1023"/>
                    <a:pt x="197" y="990"/>
                    <a:pt x="214" y="957"/>
                  </a:cubicBezTo>
                  <a:cubicBezTo>
                    <a:pt x="285" y="827"/>
                    <a:pt x="367" y="705"/>
                    <a:pt x="459" y="591"/>
                  </a:cubicBezTo>
                  <a:cubicBezTo>
                    <a:pt x="551" y="478"/>
                    <a:pt x="653" y="372"/>
                    <a:pt x="766" y="275"/>
                  </a:cubicBezTo>
                  <a:cubicBezTo>
                    <a:pt x="794" y="252"/>
                    <a:pt x="823" y="228"/>
                    <a:pt x="852" y="204"/>
                  </a:cubicBezTo>
                  <a:cubicBezTo>
                    <a:pt x="883" y="181"/>
                    <a:pt x="913" y="158"/>
                    <a:pt x="944" y="135"/>
                  </a:cubicBezTo>
                  <a:cubicBezTo>
                    <a:pt x="975" y="113"/>
                    <a:pt x="1007" y="91"/>
                    <a:pt x="1040" y="67"/>
                  </a:cubicBezTo>
                  <a:cubicBezTo>
                    <a:pt x="1073" y="46"/>
                    <a:pt x="1106" y="25"/>
                    <a:pt x="1140"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4325223" y="3429478"/>
              <a:ext cx="494499" cy="145441"/>
            </a:xfrm>
            <a:custGeom>
              <a:avLst/>
              <a:gdLst/>
              <a:ahLst/>
              <a:cxnLst/>
              <a:rect l="l" t="t" r="r" b="b"/>
              <a:pathLst>
                <a:path w="8058" h="2370" fill="none" extrusionOk="0">
                  <a:moveTo>
                    <a:pt x="1" y="0"/>
                  </a:moveTo>
                  <a:cubicBezTo>
                    <a:pt x="1" y="0"/>
                    <a:pt x="2309" y="172"/>
                    <a:pt x="3883" y="1214"/>
                  </a:cubicBezTo>
                  <a:cubicBezTo>
                    <a:pt x="5456" y="2256"/>
                    <a:pt x="6439" y="2370"/>
                    <a:pt x="8057" y="2052"/>
                  </a:cubicBezTo>
                </a:path>
              </a:pathLst>
            </a:custGeom>
            <a:noFill/>
            <a:ln w="5825"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4787012" y="3282995"/>
              <a:ext cx="286648" cy="60202"/>
            </a:xfrm>
            <a:custGeom>
              <a:avLst/>
              <a:gdLst/>
              <a:ahLst/>
              <a:cxnLst/>
              <a:rect l="l" t="t" r="r" b="b"/>
              <a:pathLst>
                <a:path w="4671" h="981" fill="none" extrusionOk="0">
                  <a:moveTo>
                    <a:pt x="4670" y="0"/>
                  </a:moveTo>
                  <a:cubicBezTo>
                    <a:pt x="4670" y="0"/>
                    <a:pt x="2851" y="0"/>
                    <a:pt x="1" y="981"/>
                  </a:cubicBezTo>
                </a:path>
              </a:pathLst>
            </a:custGeom>
            <a:noFill/>
            <a:ln w="5650" cap="flat" cmpd="sng">
              <a:solidFill>
                <a:srgbClr val="442FAF"/>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4011453" y="3408797"/>
              <a:ext cx="313833" cy="20742"/>
            </a:xfrm>
            <a:custGeom>
              <a:avLst/>
              <a:gdLst/>
              <a:ahLst/>
              <a:cxnLst/>
              <a:rect l="l" t="t" r="r" b="b"/>
              <a:pathLst>
                <a:path w="5114" h="338" fill="none" extrusionOk="0">
                  <a:moveTo>
                    <a:pt x="0" y="337"/>
                  </a:moveTo>
                  <a:cubicBezTo>
                    <a:pt x="0" y="337"/>
                    <a:pt x="2681" y="0"/>
                    <a:pt x="5114" y="337"/>
                  </a:cubicBezTo>
                </a:path>
              </a:pathLst>
            </a:custGeom>
            <a:noFill/>
            <a:ln w="5650" cap="flat" cmpd="sng">
              <a:solidFill>
                <a:srgbClr val="442FAF"/>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4433966" y="2242030"/>
              <a:ext cx="202820" cy="92910"/>
            </a:xfrm>
            <a:custGeom>
              <a:avLst/>
              <a:gdLst/>
              <a:ahLst/>
              <a:cxnLst/>
              <a:rect l="l" t="t" r="r" b="b"/>
              <a:pathLst>
                <a:path w="3305" h="1514" extrusionOk="0">
                  <a:moveTo>
                    <a:pt x="3305" y="1"/>
                  </a:moveTo>
                  <a:cubicBezTo>
                    <a:pt x="2691" y="365"/>
                    <a:pt x="2040" y="475"/>
                    <a:pt x="1480" y="475"/>
                  </a:cubicBezTo>
                  <a:cubicBezTo>
                    <a:pt x="638" y="475"/>
                    <a:pt x="1" y="228"/>
                    <a:pt x="1" y="228"/>
                  </a:cubicBezTo>
                  <a:lnTo>
                    <a:pt x="1" y="1056"/>
                  </a:lnTo>
                  <a:cubicBezTo>
                    <a:pt x="733" y="1399"/>
                    <a:pt x="1345" y="1513"/>
                    <a:pt x="1834" y="1513"/>
                  </a:cubicBezTo>
                  <a:cubicBezTo>
                    <a:pt x="2813" y="1513"/>
                    <a:pt x="3305" y="1056"/>
                    <a:pt x="3305" y="1056"/>
                  </a:cubicBezTo>
                  <a:lnTo>
                    <a:pt x="3305" y="1"/>
                  </a:ln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4595116" y="1980546"/>
              <a:ext cx="147589" cy="182384"/>
            </a:xfrm>
            <a:custGeom>
              <a:avLst/>
              <a:gdLst/>
              <a:ahLst/>
              <a:cxnLst/>
              <a:rect l="l" t="t" r="r" b="b"/>
              <a:pathLst>
                <a:path w="2405" h="2972" extrusionOk="0">
                  <a:moveTo>
                    <a:pt x="1486" y="1"/>
                  </a:moveTo>
                  <a:cubicBezTo>
                    <a:pt x="665" y="1"/>
                    <a:pt x="1" y="666"/>
                    <a:pt x="1" y="1486"/>
                  </a:cubicBezTo>
                  <a:cubicBezTo>
                    <a:pt x="1" y="2306"/>
                    <a:pt x="665" y="2971"/>
                    <a:pt x="1486" y="2971"/>
                  </a:cubicBezTo>
                  <a:cubicBezTo>
                    <a:pt x="1681" y="2971"/>
                    <a:pt x="1868" y="2934"/>
                    <a:pt x="2038" y="2865"/>
                  </a:cubicBezTo>
                  <a:cubicBezTo>
                    <a:pt x="2272" y="2408"/>
                    <a:pt x="2405" y="1889"/>
                    <a:pt x="2405" y="1340"/>
                  </a:cubicBezTo>
                  <a:lnTo>
                    <a:pt x="2405" y="319"/>
                  </a:lnTo>
                  <a:cubicBezTo>
                    <a:pt x="2151" y="120"/>
                    <a:pt x="1833" y="1"/>
                    <a:pt x="1486"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4297608" y="1980546"/>
              <a:ext cx="149307" cy="182384"/>
            </a:xfrm>
            <a:custGeom>
              <a:avLst/>
              <a:gdLst/>
              <a:ahLst/>
              <a:cxnLst/>
              <a:rect l="l" t="t" r="r" b="b"/>
              <a:pathLst>
                <a:path w="2433" h="2972" extrusionOk="0">
                  <a:moveTo>
                    <a:pt x="947" y="1"/>
                  </a:moveTo>
                  <a:cubicBezTo>
                    <a:pt x="587" y="1"/>
                    <a:pt x="257" y="129"/>
                    <a:pt x="0" y="342"/>
                  </a:cubicBezTo>
                  <a:lnTo>
                    <a:pt x="0" y="1340"/>
                  </a:lnTo>
                  <a:cubicBezTo>
                    <a:pt x="0" y="1883"/>
                    <a:pt x="130" y="2397"/>
                    <a:pt x="359" y="2850"/>
                  </a:cubicBezTo>
                  <a:cubicBezTo>
                    <a:pt x="540" y="2928"/>
                    <a:pt x="738" y="2971"/>
                    <a:pt x="947" y="2971"/>
                  </a:cubicBezTo>
                  <a:cubicBezTo>
                    <a:pt x="1768" y="2971"/>
                    <a:pt x="2432" y="2306"/>
                    <a:pt x="2432" y="1486"/>
                  </a:cubicBezTo>
                  <a:cubicBezTo>
                    <a:pt x="2432" y="666"/>
                    <a:pt x="1768" y="1"/>
                    <a:pt x="947"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4512762" y="1922371"/>
              <a:ext cx="56949" cy="160906"/>
            </a:xfrm>
            <a:custGeom>
              <a:avLst/>
              <a:gdLst/>
              <a:ahLst/>
              <a:cxnLst/>
              <a:rect l="l" t="t" r="r" b="b"/>
              <a:pathLst>
                <a:path w="928" h="2622" extrusionOk="0">
                  <a:moveTo>
                    <a:pt x="49" y="1"/>
                  </a:moveTo>
                  <a:cubicBezTo>
                    <a:pt x="34" y="121"/>
                    <a:pt x="25" y="242"/>
                    <a:pt x="18" y="363"/>
                  </a:cubicBezTo>
                  <a:cubicBezTo>
                    <a:pt x="11" y="483"/>
                    <a:pt x="6" y="604"/>
                    <a:pt x="4" y="724"/>
                  </a:cubicBezTo>
                  <a:cubicBezTo>
                    <a:pt x="3" y="785"/>
                    <a:pt x="1" y="844"/>
                    <a:pt x="1" y="904"/>
                  </a:cubicBezTo>
                  <a:cubicBezTo>
                    <a:pt x="0" y="965"/>
                    <a:pt x="0" y="1025"/>
                    <a:pt x="1" y="1085"/>
                  </a:cubicBezTo>
                  <a:lnTo>
                    <a:pt x="1" y="1175"/>
                  </a:lnTo>
                  <a:lnTo>
                    <a:pt x="3" y="1265"/>
                  </a:lnTo>
                  <a:lnTo>
                    <a:pt x="4" y="1356"/>
                  </a:lnTo>
                  <a:lnTo>
                    <a:pt x="7" y="1446"/>
                  </a:lnTo>
                  <a:cubicBezTo>
                    <a:pt x="7" y="1446"/>
                    <a:pt x="7" y="1447"/>
                    <a:pt x="7" y="1447"/>
                  </a:cubicBezTo>
                  <a:cubicBezTo>
                    <a:pt x="10" y="1507"/>
                    <a:pt x="60" y="1553"/>
                    <a:pt x="119" y="1553"/>
                  </a:cubicBezTo>
                  <a:cubicBezTo>
                    <a:pt x="121" y="1553"/>
                    <a:pt x="122" y="1553"/>
                    <a:pt x="124" y="1553"/>
                  </a:cubicBezTo>
                  <a:lnTo>
                    <a:pt x="133" y="1552"/>
                  </a:lnTo>
                  <a:lnTo>
                    <a:pt x="144" y="1551"/>
                  </a:lnTo>
                  <a:lnTo>
                    <a:pt x="184" y="1551"/>
                  </a:lnTo>
                  <a:cubicBezTo>
                    <a:pt x="204" y="1551"/>
                    <a:pt x="222" y="1553"/>
                    <a:pt x="241" y="1554"/>
                  </a:cubicBezTo>
                  <a:cubicBezTo>
                    <a:pt x="278" y="1557"/>
                    <a:pt x="315" y="1563"/>
                    <a:pt x="350" y="1570"/>
                  </a:cubicBezTo>
                  <a:cubicBezTo>
                    <a:pt x="422" y="1587"/>
                    <a:pt x="488" y="1612"/>
                    <a:pt x="542" y="1652"/>
                  </a:cubicBezTo>
                  <a:cubicBezTo>
                    <a:pt x="569" y="1670"/>
                    <a:pt x="595" y="1692"/>
                    <a:pt x="616" y="1717"/>
                  </a:cubicBezTo>
                  <a:cubicBezTo>
                    <a:pt x="637" y="1742"/>
                    <a:pt x="655" y="1770"/>
                    <a:pt x="671" y="1800"/>
                  </a:cubicBezTo>
                  <a:cubicBezTo>
                    <a:pt x="678" y="1816"/>
                    <a:pt x="686" y="1831"/>
                    <a:pt x="692" y="1847"/>
                  </a:cubicBezTo>
                  <a:cubicBezTo>
                    <a:pt x="694" y="1856"/>
                    <a:pt x="698" y="1864"/>
                    <a:pt x="700" y="1873"/>
                  </a:cubicBezTo>
                  <a:lnTo>
                    <a:pt x="707" y="1899"/>
                  </a:lnTo>
                  <a:cubicBezTo>
                    <a:pt x="710" y="1907"/>
                    <a:pt x="713" y="1916"/>
                    <a:pt x="714" y="1925"/>
                  </a:cubicBezTo>
                  <a:lnTo>
                    <a:pt x="720" y="1952"/>
                  </a:lnTo>
                  <a:cubicBezTo>
                    <a:pt x="721" y="1961"/>
                    <a:pt x="722" y="1970"/>
                    <a:pt x="724" y="1978"/>
                  </a:cubicBezTo>
                  <a:cubicBezTo>
                    <a:pt x="725" y="1987"/>
                    <a:pt x="727" y="1997"/>
                    <a:pt x="727" y="2005"/>
                  </a:cubicBezTo>
                  <a:cubicBezTo>
                    <a:pt x="727" y="2023"/>
                    <a:pt x="729" y="2040"/>
                    <a:pt x="727" y="2058"/>
                  </a:cubicBezTo>
                  <a:cubicBezTo>
                    <a:pt x="727" y="2075"/>
                    <a:pt x="725" y="2092"/>
                    <a:pt x="723" y="2109"/>
                  </a:cubicBezTo>
                  <a:cubicBezTo>
                    <a:pt x="722" y="2118"/>
                    <a:pt x="720" y="2126"/>
                    <a:pt x="718" y="2135"/>
                  </a:cubicBezTo>
                  <a:lnTo>
                    <a:pt x="715" y="2147"/>
                  </a:lnTo>
                  <a:lnTo>
                    <a:pt x="711" y="2159"/>
                  </a:lnTo>
                  <a:cubicBezTo>
                    <a:pt x="708" y="2168"/>
                    <a:pt x="706" y="2176"/>
                    <a:pt x="703" y="2184"/>
                  </a:cubicBezTo>
                  <a:lnTo>
                    <a:pt x="693" y="2209"/>
                  </a:lnTo>
                  <a:cubicBezTo>
                    <a:pt x="678" y="2240"/>
                    <a:pt x="659" y="2272"/>
                    <a:pt x="637" y="2301"/>
                  </a:cubicBezTo>
                  <a:cubicBezTo>
                    <a:pt x="613" y="2330"/>
                    <a:pt x="586" y="2358"/>
                    <a:pt x="557" y="2384"/>
                  </a:cubicBezTo>
                  <a:cubicBezTo>
                    <a:pt x="498" y="2436"/>
                    <a:pt x="429" y="2482"/>
                    <a:pt x="355" y="2520"/>
                  </a:cubicBezTo>
                  <a:cubicBezTo>
                    <a:pt x="280" y="2560"/>
                    <a:pt x="202" y="2593"/>
                    <a:pt x="121" y="2622"/>
                  </a:cubicBezTo>
                  <a:cubicBezTo>
                    <a:pt x="126" y="2622"/>
                    <a:pt x="132" y="2622"/>
                    <a:pt x="137" y="2622"/>
                  </a:cubicBezTo>
                  <a:cubicBezTo>
                    <a:pt x="219" y="2622"/>
                    <a:pt x="301" y="2610"/>
                    <a:pt x="381" y="2590"/>
                  </a:cubicBezTo>
                  <a:cubicBezTo>
                    <a:pt x="424" y="2580"/>
                    <a:pt x="467" y="2567"/>
                    <a:pt x="509" y="2549"/>
                  </a:cubicBezTo>
                  <a:cubicBezTo>
                    <a:pt x="551" y="2533"/>
                    <a:pt x="592" y="2513"/>
                    <a:pt x="632" y="2489"/>
                  </a:cubicBezTo>
                  <a:cubicBezTo>
                    <a:pt x="672" y="2465"/>
                    <a:pt x="711" y="2437"/>
                    <a:pt x="747" y="2404"/>
                  </a:cubicBezTo>
                  <a:cubicBezTo>
                    <a:pt x="782" y="2371"/>
                    <a:pt x="814" y="2334"/>
                    <a:pt x="842" y="2291"/>
                  </a:cubicBezTo>
                  <a:cubicBezTo>
                    <a:pt x="869" y="2248"/>
                    <a:pt x="889" y="2201"/>
                    <a:pt x="904" y="2152"/>
                  </a:cubicBezTo>
                  <a:cubicBezTo>
                    <a:pt x="910" y="2127"/>
                    <a:pt x="917" y="2102"/>
                    <a:pt x="919" y="2077"/>
                  </a:cubicBezTo>
                  <a:cubicBezTo>
                    <a:pt x="921" y="2064"/>
                    <a:pt x="924" y="2052"/>
                    <a:pt x="924" y="2038"/>
                  </a:cubicBezTo>
                  <a:lnTo>
                    <a:pt x="926" y="2001"/>
                  </a:lnTo>
                  <a:cubicBezTo>
                    <a:pt x="927" y="1988"/>
                    <a:pt x="926" y="1976"/>
                    <a:pt x="926" y="1963"/>
                  </a:cubicBezTo>
                  <a:cubicBezTo>
                    <a:pt x="925" y="1951"/>
                    <a:pt x="925" y="1938"/>
                    <a:pt x="923" y="1926"/>
                  </a:cubicBezTo>
                  <a:lnTo>
                    <a:pt x="919" y="1890"/>
                  </a:lnTo>
                  <a:cubicBezTo>
                    <a:pt x="918" y="1878"/>
                    <a:pt x="916" y="1866"/>
                    <a:pt x="913" y="1853"/>
                  </a:cubicBezTo>
                  <a:lnTo>
                    <a:pt x="906" y="1817"/>
                  </a:lnTo>
                  <a:cubicBezTo>
                    <a:pt x="903" y="1804"/>
                    <a:pt x="899" y="1792"/>
                    <a:pt x="896" y="1780"/>
                  </a:cubicBezTo>
                  <a:cubicBezTo>
                    <a:pt x="890" y="1756"/>
                    <a:pt x="879" y="1732"/>
                    <a:pt x="871" y="1708"/>
                  </a:cubicBezTo>
                  <a:cubicBezTo>
                    <a:pt x="850" y="1661"/>
                    <a:pt x="823" y="1616"/>
                    <a:pt x="790" y="1574"/>
                  </a:cubicBezTo>
                  <a:cubicBezTo>
                    <a:pt x="758" y="1532"/>
                    <a:pt x="719" y="1495"/>
                    <a:pt x="677" y="1465"/>
                  </a:cubicBezTo>
                  <a:cubicBezTo>
                    <a:pt x="592" y="1403"/>
                    <a:pt x="496" y="1364"/>
                    <a:pt x="401" y="1343"/>
                  </a:cubicBezTo>
                  <a:cubicBezTo>
                    <a:pt x="353" y="1334"/>
                    <a:pt x="305" y="1327"/>
                    <a:pt x="257" y="1324"/>
                  </a:cubicBezTo>
                  <a:cubicBezTo>
                    <a:pt x="246" y="1324"/>
                    <a:pt x="236" y="1323"/>
                    <a:pt x="225" y="1323"/>
                  </a:cubicBezTo>
                  <a:lnTo>
                    <a:pt x="225" y="1323"/>
                  </a:lnTo>
                  <a:lnTo>
                    <a:pt x="220" y="1254"/>
                  </a:lnTo>
                  <a:lnTo>
                    <a:pt x="212" y="1164"/>
                  </a:lnTo>
                  <a:lnTo>
                    <a:pt x="204" y="1075"/>
                  </a:lnTo>
                  <a:cubicBezTo>
                    <a:pt x="199" y="1015"/>
                    <a:pt x="193" y="955"/>
                    <a:pt x="186" y="896"/>
                  </a:cubicBezTo>
                  <a:cubicBezTo>
                    <a:pt x="180" y="835"/>
                    <a:pt x="173" y="776"/>
                    <a:pt x="166" y="716"/>
                  </a:cubicBezTo>
                  <a:cubicBezTo>
                    <a:pt x="150" y="596"/>
                    <a:pt x="135" y="477"/>
                    <a:pt x="115" y="358"/>
                  </a:cubicBezTo>
                  <a:cubicBezTo>
                    <a:pt x="96" y="238"/>
                    <a:pt x="76" y="119"/>
                    <a:pt x="49"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3663317" y="3189227"/>
              <a:ext cx="173609" cy="349242"/>
            </a:xfrm>
            <a:custGeom>
              <a:avLst/>
              <a:gdLst/>
              <a:ahLst/>
              <a:cxnLst/>
              <a:rect l="l" t="t" r="r" b="b"/>
              <a:pathLst>
                <a:path w="2829" h="5691" extrusionOk="0">
                  <a:moveTo>
                    <a:pt x="2031" y="0"/>
                  </a:moveTo>
                  <a:cubicBezTo>
                    <a:pt x="1777" y="231"/>
                    <a:pt x="1550" y="490"/>
                    <a:pt x="1350" y="769"/>
                  </a:cubicBezTo>
                  <a:lnTo>
                    <a:pt x="1303" y="648"/>
                  </a:lnTo>
                  <a:cubicBezTo>
                    <a:pt x="1176" y="994"/>
                    <a:pt x="976" y="1308"/>
                    <a:pt x="795" y="1629"/>
                  </a:cubicBezTo>
                  <a:cubicBezTo>
                    <a:pt x="486" y="2176"/>
                    <a:pt x="221" y="2758"/>
                    <a:pt x="110" y="3377"/>
                  </a:cubicBezTo>
                  <a:cubicBezTo>
                    <a:pt x="0" y="3996"/>
                    <a:pt x="54" y="4658"/>
                    <a:pt x="350" y="5213"/>
                  </a:cubicBezTo>
                  <a:cubicBezTo>
                    <a:pt x="404" y="5312"/>
                    <a:pt x="517" y="5414"/>
                    <a:pt x="613" y="5414"/>
                  </a:cubicBezTo>
                  <a:cubicBezTo>
                    <a:pt x="647" y="5414"/>
                    <a:pt x="680" y="5400"/>
                    <a:pt x="706" y="5369"/>
                  </a:cubicBezTo>
                  <a:cubicBezTo>
                    <a:pt x="737" y="5332"/>
                    <a:pt x="744" y="5281"/>
                    <a:pt x="749" y="5232"/>
                  </a:cubicBezTo>
                  <a:cubicBezTo>
                    <a:pt x="754" y="5179"/>
                    <a:pt x="756" y="5125"/>
                    <a:pt x="760" y="5071"/>
                  </a:cubicBezTo>
                  <a:cubicBezTo>
                    <a:pt x="825" y="5193"/>
                    <a:pt x="901" y="5308"/>
                    <a:pt x="988" y="5417"/>
                  </a:cubicBezTo>
                  <a:cubicBezTo>
                    <a:pt x="1100" y="5558"/>
                    <a:pt x="1275" y="5690"/>
                    <a:pt x="1441" y="5690"/>
                  </a:cubicBezTo>
                  <a:cubicBezTo>
                    <a:pt x="1491" y="5690"/>
                    <a:pt x="1541" y="5678"/>
                    <a:pt x="1588" y="5650"/>
                  </a:cubicBezTo>
                  <a:cubicBezTo>
                    <a:pt x="1710" y="5578"/>
                    <a:pt x="1759" y="5421"/>
                    <a:pt x="1749" y="5278"/>
                  </a:cubicBezTo>
                  <a:cubicBezTo>
                    <a:pt x="1740" y="5137"/>
                    <a:pt x="1684" y="5003"/>
                    <a:pt x="1642" y="4867"/>
                  </a:cubicBezTo>
                  <a:cubicBezTo>
                    <a:pt x="1513" y="4449"/>
                    <a:pt x="1545" y="3944"/>
                    <a:pt x="1686" y="3530"/>
                  </a:cubicBezTo>
                  <a:cubicBezTo>
                    <a:pt x="1798" y="3682"/>
                    <a:pt x="1888" y="3851"/>
                    <a:pt x="1952" y="4029"/>
                  </a:cubicBezTo>
                  <a:cubicBezTo>
                    <a:pt x="2045" y="4292"/>
                    <a:pt x="2109" y="4610"/>
                    <a:pt x="2360" y="4734"/>
                  </a:cubicBezTo>
                  <a:cubicBezTo>
                    <a:pt x="2390" y="4750"/>
                    <a:pt x="2425" y="4761"/>
                    <a:pt x="2459" y="4761"/>
                  </a:cubicBezTo>
                  <a:cubicBezTo>
                    <a:pt x="2475" y="4761"/>
                    <a:pt x="2492" y="4758"/>
                    <a:pt x="2507" y="4752"/>
                  </a:cubicBezTo>
                  <a:cubicBezTo>
                    <a:pt x="2541" y="4738"/>
                    <a:pt x="2566" y="4708"/>
                    <a:pt x="2588" y="4678"/>
                  </a:cubicBezTo>
                  <a:cubicBezTo>
                    <a:pt x="2807" y="4383"/>
                    <a:pt x="2828" y="3983"/>
                    <a:pt x="2767" y="3621"/>
                  </a:cubicBezTo>
                  <a:cubicBezTo>
                    <a:pt x="2706" y="3259"/>
                    <a:pt x="2573" y="2912"/>
                    <a:pt x="2510" y="2550"/>
                  </a:cubicBezTo>
                  <a:cubicBezTo>
                    <a:pt x="2461" y="2262"/>
                    <a:pt x="2457" y="1966"/>
                    <a:pt x="2499" y="1677"/>
                  </a:cubicBezTo>
                  <a:lnTo>
                    <a:pt x="2031" y="0"/>
                  </a:ln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5325816" y="3189227"/>
              <a:ext cx="173609" cy="349242"/>
            </a:xfrm>
            <a:custGeom>
              <a:avLst/>
              <a:gdLst/>
              <a:ahLst/>
              <a:cxnLst/>
              <a:rect l="l" t="t" r="r" b="b"/>
              <a:pathLst>
                <a:path w="2829" h="5691" extrusionOk="0">
                  <a:moveTo>
                    <a:pt x="798" y="0"/>
                  </a:moveTo>
                  <a:lnTo>
                    <a:pt x="330" y="1677"/>
                  </a:lnTo>
                  <a:cubicBezTo>
                    <a:pt x="372" y="1966"/>
                    <a:pt x="368" y="2262"/>
                    <a:pt x="320" y="2550"/>
                  </a:cubicBezTo>
                  <a:cubicBezTo>
                    <a:pt x="257" y="2912"/>
                    <a:pt x="123" y="3259"/>
                    <a:pt x="62" y="3621"/>
                  </a:cubicBezTo>
                  <a:cubicBezTo>
                    <a:pt x="1" y="3983"/>
                    <a:pt x="22" y="4383"/>
                    <a:pt x="241" y="4678"/>
                  </a:cubicBezTo>
                  <a:cubicBezTo>
                    <a:pt x="263" y="4708"/>
                    <a:pt x="288" y="4738"/>
                    <a:pt x="322" y="4752"/>
                  </a:cubicBezTo>
                  <a:cubicBezTo>
                    <a:pt x="338" y="4758"/>
                    <a:pt x="354" y="4761"/>
                    <a:pt x="371" y="4761"/>
                  </a:cubicBezTo>
                  <a:cubicBezTo>
                    <a:pt x="405" y="4761"/>
                    <a:pt x="439" y="4750"/>
                    <a:pt x="470" y="4734"/>
                  </a:cubicBezTo>
                  <a:cubicBezTo>
                    <a:pt x="720" y="4610"/>
                    <a:pt x="784" y="4292"/>
                    <a:pt x="877" y="4029"/>
                  </a:cubicBezTo>
                  <a:cubicBezTo>
                    <a:pt x="941" y="3851"/>
                    <a:pt x="1031" y="3682"/>
                    <a:pt x="1143" y="3530"/>
                  </a:cubicBezTo>
                  <a:cubicBezTo>
                    <a:pt x="1284" y="3944"/>
                    <a:pt x="1316" y="4449"/>
                    <a:pt x="1187" y="4867"/>
                  </a:cubicBezTo>
                  <a:cubicBezTo>
                    <a:pt x="1146" y="5003"/>
                    <a:pt x="1090" y="5137"/>
                    <a:pt x="1080" y="5278"/>
                  </a:cubicBezTo>
                  <a:cubicBezTo>
                    <a:pt x="1070" y="5421"/>
                    <a:pt x="1119" y="5578"/>
                    <a:pt x="1242" y="5650"/>
                  </a:cubicBezTo>
                  <a:cubicBezTo>
                    <a:pt x="1289" y="5678"/>
                    <a:pt x="1338" y="5690"/>
                    <a:pt x="1389" y="5690"/>
                  </a:cubicBezTo>
                  <a:cubicBezTo>
                    <a:pt x="1555" y="5690"/>
                    <a:pt x="1729" y="5558"/>
                    <a:pt x="1841" y="5417"/>
                  </a:cubicBezTo>
                  <a:cubicBezTo>
                    <a:pt x="1929" y="5308"/>
                    <a:pt x="2005" y="5193"/>
                    <a:pt x="2069" y="5071"/>
                  </a:cubicBezTo>
                  <a:cubicBezTo>
                    <a:pt x="2073" y="5125"/>
                    <a:pt x="2075" y="5179"/>
                    <a:pt x="2081" y="5232"/>
                  </a:cubicBezTo>
                  <a:cubicBezTo>
                    <a:pt x="2085" y="5281"/>
                    <a:pt x="2092" y="5332"/>
                    <a:pt x="2123" y="5369"/>
                  </a:cubicBezTo>
                  <a:cubicBezTo>
                    <a:pt x="2150" y="5400"/>
                    <a:pt x="2182" y="5414"/>
                    <a:pt x="2216" y="5414"/>
                  </a:cubicBezTo>
                  <a:cubicBezTo>
                    <a:pt x="2312" y="5414"/>
                    <a:pt x="2426" y="5312"/>
                    <a:pt x="2479" y="5213"/>
                  </a:cubicBezTo>
                  <a:cubicBezTo>
                    <a:pt x="2776" y="4658"/>
                    <a:pt x="2829" y="3996"/>
                    <a:pt x="2719" y="3377"/>
                  </a:cubicBezTo>
                  <a:cubicBezTo>
                    <a:pt x="2608" y="2758"/>
                    <a:pt x="2343" y="2176"/>
                    <a:pt x="2034" y="1629"/>
                  </a:cubicBezTo>
                  <a:cubicBezTo>
                    <a:pt x="1853" y="1308"/>
                    <a:pt x="1654" y="994"/>
                    <a:pt x="1526" y="648"/>
                  </a:cubicBezTo>
                  <a:lnTo>
                    <a:pt x="1479" y="769"/>
                  </a:lnTo>
                  <a:cubicBezTo>
                    <a:pt x="1279" y="490"/>
                    <a:pt x="1052" y="231"/>
                    <a:pt x="798"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4266156" y="1620781"/>
              <a:ext cx="493211" cy="219818"/>
            </a:xfrm>
            <a:custGeom>
              <a:avLst/>
              <a:gdLst/>
              <a:ahLst/>
              <a:cxnLst/>
              <a:rect l="l" t="t" r="r" b="b"/>
              <a:pathLst>
                <a:path w="8037" h="3582" extrusionOk="0">
                  <a:moveTo>
                    <a:pt x="4018" y="1"/>
                  </a:moveTo>
                  <a:cubicBezTo>
                    <a:pt x="864" y="1"/>
                    <a:pt x="1" y="3025"/>
                    <a:pt x="1" y="3025"/>
                  </a:cubicBezTo>
                  <a:cubicBezTo>
                    <a:pt x="1" y="3025"/>
                    <a:pt x="2112" y="3581"/>
                    <a:pt x="4492" y="3581"/>
                  </a:cubicBezTo>
                  <a:cubicBezTo>
                    <a:pt x="4666" y="3581"/>
                    <a:pt x="4841" y="3578"/>
                    <a:pt x="5016" y="3572"/>
                  </a:cubicBezTo>
                  <a:lnTo>
                    <a:pt x="5317" y="2450"/>
                  </a:lnTo>
                  <a:lnTo>
                    <a:pt x="5691" y="3530"/>
                  </a:lnTo>
                  <a:cubicBezTo>
                    <a:pt x="6500" y="3459"/>
                    <a:pt x="7305" y="3304"/>
                    <a:pt x="8036" y="3025"/>
                  </a:cubicBezTo>
                  <a:cubicBezTo>
                    <a:pt x="8036" y="3025"/>
                    <a:pt x="7172" y="1"/>
                    <a:pt x="4018"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3977455" y="1592892"/>
              <a:ext cx="72475" cy="72536"/>
            </a:xfrm>
            <a:custGeom>
              <a:avLst/>
              <a:gdLst/>
              <a:ahLst/>
              <a:cxnLst/>
              <a:rect l="l" t="t" r="r" b="b"/>
              <a:pathLst>
                <a:path w="1181" h="1182" extrusionOk="0">
                  <a:moveTo>
                    <a:pt x="591" y="1"/>
                  </a:moveTo>
                  <a:cubicBezTo>
                    <a:pt x="265" y="1"/>
                    <a:pt x="0" y="265"/>
                    <a:pt x="0" y="591"/>
                  </a:cubicBezTo>
                  <a:cubicBezTo>
                    <a:pt x="0" y="917"/>
                    <a:pt x="265" y="1181"/>
                    <a:pt x="591" y="1181"/>
                  </a:cubicBezTo>
                  <a:cubicBezTo>
                    <a:pt x="916" y="1181"/>
                    <a:pt x="1181" y="917"/>
                    <a:pt x="1181" y="591"/>
                  </a:cubicBezTo>
                  <a:cubicBezTo>
                    <a:pt x="1181" y="265"/>
                    <a:pt x="916" y="1"/>
                    <a:pt x="591"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4279382" y="1430700"/>
              <a:ext cx="34734" cy="34734"/>
            </a:xfrm>
            <a:custGeom>
              <a:avLst/>
              <a:gdLst/>
              <a:ahLst/>
              <a:cxnLst/>
              <a:rect l="l" t="t" r="r" b="b"/>
              <a:pathLst>
                <a:path w="566" h="566" extrusionOk="0">
                  <a:moveTo>
                    <a:pt x="283" y="1"/>
                  </a:moveTo>
                  <a:cubicBezTo>
                    <a:pt x="127" y="1"/>
                    <a:pt x="1" y="127"/>
                    <a:pt x="1" y="283"/>
                  </a:cubicBezTo>
                  <a:cubicBezTo>
                    <a:pt x="1" y="439"/>
                    <a:pt x="127" y="566"/>
                    <a:pt x="283" y="566"/>
                  </a:cubicBezTo>
                  <a:cubicBezTo>
                    <a:pt x="439" y="566"/>
                    <a:pt x="566" y="439"/>
                    <a:pt x="566" y="283"/>
                  </a:cubicBezTo>
                  <a:cubicBezTo>
                    <a:pt x="566" y="127"/>
                    <a:pt x="439" y="1"/>
                    <a:pt x="283"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346619" y="1611793"/>
              <a:ext cx="34734" cy="34673"/>
            </a:xfrm>
            <a:custGeom>
              <a:avLst/>
              <a:gdLst/>
              <a:ahLst/>
              <a:cxnLst/>
              <a:rect l="l" t="t" r="r" b="b"/>
              <a:pathLst>
                <a:path w="566" h="565" extrusionOk="0">
                  <a:moveTo>
                    <a:pt x="284" y="1"/>
                  </a:moveTo>
                  <a:cubicBezTo>
                    <a:pt x="127" y="1"/>
                    <a:pt x="1" y="127"/>
                    <a:pt x="1" y="283"/>
                  </a:cubicBezTo>
                  <a:cubicBezTo>
                    <a:pt x="1" y="439"/>
                    <a:pt x="127" y="565"/>
                    <a:pt x="284" y="565"/>
                  </a:cubicBezTo>
                  <a:cubicBezTo>
                    <a:pt x="439" y="565"/>
                    <a:pt x="566" y="439"/>
                    <a:pt x="566" y="283"/>
                  </a:cubicBezTo>
                  <a:cubicBezTo>
                    <a:pt x="566" y="127"/>
                    <a:pt x="439" y="1"/>
                    <a:pt x="284"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097530" y="1460033"/>
              <a:ext cx="48603" cy="48542"/>
            </a:xfrm>
            <a:custGeom>
              <a:avLst/>
              <a:gdLst/>
              <a:ahLst/>
              <a:cxnLst/>
              <a:rect l="l" t="t" r="r" b="b"/>
              <a:pathLst>
                <a:path w="792" h="791" extrusionOk="0">
                  <a:moveTo>
                    <a:pt x="396" y="0"/>
                  </a:moveTo>
                  <a:cubicBezTo>
                    <a:pt x="178" y="0"/>
                    <a:pt x="0" y="177"/>
                    <a:pt x="0" y="395"/>
                  </a:cubicBezTo>
                  <a:cubicBezTo>
                    <a:pt x="0" y="613"/>
                    <a:pt x="178" y="790"/>
                    <a:pt x="396" y="790"/>
                  </a:cubicBezTo>
                  <a:cubicBezTo>
                    <a:pt x="614" y="790"/>
                    <a:pt x="792" y="613"/>
                    <a:pt x="792" y="395"/>
                  </a:cubicBezTo>
                  <a:cubicBezTo>
                    <a:pt x="792" y="177"/>
                    <a:pt x="614" y="0"/>
                    <a:pt x="396"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4783452" y="1484212"/>
              <a:ext cx="72475" cy="72536"/>
            </a:xfrm>
            <a:custGeom>
              <a:avLst/>
              <a:gdLst/>
              <a:ahLst/>
              <a:cxnLst/>
              <a:rect l="l" t="t" r="r" b="b"/>
              <a:pathLst>
                <a:path w="1181" h="1182" extrusionOk="0">
                  <a:moveTo>
                    <a:pt x="590" y="1"/>
                  </a:moveTo>
                  <a:cubicBezTo>
                    <a:pt x="265" y="1"/>
                    <a:pt x="0" y="266"/>
                    <a:pt x="0" y="591"/>
                  </a:cubicBezTo>
                  <a:cubicBezTo>
                    <a:pt x="0" y="918"/>
                    <a:pt x="265" y="1181"/>
                    <a:pt x="590" y="1181"/>
                  </a:cubicBezTo>
                  <a:cubicBezTo>
                    <a:pt x="916" y="1181"/>
                    <a:pt x="1181" y="918"/>
                    <a:pt x="1181" y="591"/>
                  </a:cubicBezTo>
                  <a:cubicBezTo>
                    <a:pt x="1181" y="266"/>
                    <a:pt x="916" y="1"/>
                    <a:pt x="590"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009099" y="1854008"/>
              <a:ext cx="72536" cy="72475"/>
            </a:xfrm>
            <a:custGeom>
              <a:avLst/>
              <a:gdLst/>
              <a:ahLst/>
              <a:cxnLst/>
              <a:rect l="l" t="t" r="r" b="b"/>
              <a:pathLst>
                <a:path w="1182" h="1181" extrusionOk="0">
                  <a:moveTo>
                    <a:pt x="591" y="0"/>
                  </a:moveTo>
                  <a:cubicBezTo>
                    <a:pt x="265" y="0"/>
                    <a:pt x="1" y="265"/>
                    <a:pt x="1" y="591"/>
                  </a:cubicBezTo>
                  <a:cubicBezTo>
                    <a:pt x="1" y="916"/>
                    <a:pt x="265" y="1181"/>
                    <a:pt x="591" y="1181"/>
                  </a:cubicBezTo>
                  <a:cubicBezTo>
                    <a:pt x="917" y="1181"/>
                    <a:pt x="1181" y="916"/>
                    <a:pt x="1181" y="591"/>
                  </a:cubicBezTo>
                  <a:cubicBezTo>
                    <a:pt x="1181" y="265"/>
                    <a:pt x="917" y="0"/>
                    <a:pt x="59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1"/>
            <p:cNvSpPr/>
            <p:nvPr/>
          </p:nvSpPr>
          <p:spPr>
            <a:xfrm>
              <a:off x="3726586" y="1532385"/>
              <a:ext cx="48603" cy="48603"/>
            </a:xfrm>
            <a:custGeom>
              <a:avLst/>
              <a:gdLst/>
              <a:ahLst/>
              <a:cxnLst/>
              <a:rect l="l" t="t" r="r" b="b"/>
              <a:pathLst>
                <a:path w="792" h="792" extrusionOk="0">
                  <a:moveTo>
                    <a:pt x="396" y="1"/>
                  </a:moveTo>
                  <a:cubicBezTo>
                    <a:pt x="178" y="1"/>
                    <a:pt x="0" y="178"/>
                    <a:pt x="0" y="396"/>
                  </a:cubicBezTo>
                  <a:cubicBezTo>
                    <a:pt x="0" y="615"/>
                    <a:pt x="178" y="792"/>
                    <a:pt x="396" y="792"/>
                  </a:cubicBezTo>
                  <a:cubicBezTo>
                    <a:pt x="614" y="792"/>
                    <a:pt x="792" y="615"/>
                    <a:pt x="792" y="396"/>
                  </a:cubicBezTo>
                  <a:cubicBezTo>
                    <a:pt x="792" y="178"/>
                    <a:pt x="614" y="1"/>
                    <a:pt x="396"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1"/>
            <p:cNvSpPr/>
            <p:nvPr/>
          </p:nvSpPr>
          <p:spPr>
            <a:xfrm>
              <a:off x="4013662" y="1843453"/>
              <a:ext cx="72536" cy="72475"/>
            </a:xfrm>
            <a:custGeom>
              <a:avLst/>
              <a:gdLst/>
              <a:ahLst/>
              <a:cxnLst/>
              <a:rect l="l" t="t" r="r" b="b"/>
              <a:pathLst>
                <a:path w="1182" h="1181" extrusionOk="0">
                  <a:moveTo>
                    <a:pt x="591" y="0"/>
                  </a:moveTo>
                  <a:cubicBezTo>
                    <a:pt x="264" y="0"/>
                    <a:pt x="1" y="265"/>
                    <a:pt x="1" y="591"/>
                  </a:cubicBezTo>
                  <a:cubicBezTo>
                    <a:pt x="1" y="916"/>
                    <a:pt x="264" y="1181"/>
                    <a:pt x="591" y="1181"/>
                  </a:cubicBezTo>
                  <a:cubicBezTo>
                    <a:pt x="917" y="1181"/>
                    <a:pt x="1181" y="916"/>
                    <a:pt x="1181" y="591"/>
                  </a:cubicBezTo>
                  <a:cubicBezTo>
                    <a:pt x="1181" y="265"/>
                    <a:pt x="917" y="0"/>
                    <a:pt x="59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Τίτλος 1">
            <a:extLst>
              <a:ext uri="{FF2B5EF4-FFF2-40B4-BE49-F238E27FC236}">
                <a16:creationId xmlns:a16="http://schemas.microsoft.com/office/drawing/2014/main" id="{1135BFE7-DB5C-DAA1-10E0-A60A1DCA634E}"/>
              </a:ext>
            </a:extLst>
          </p:cNvPr>
          <p:cNvSpPr txBox="1">
            <a:spLocks/>
          </p:cNvSpPr>
          <p:nvPr/>
        </p:nvSpPr>
        <p:spPr>
          <a:xfrm>
            <a:off x="-45720" y="327655"/>
            <a:ext cx="923544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1pPr>
            <a:lvl2pPr marR="0" lvl="1"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2pPr>
            <a:lvl3pPr marR="0" lvl="2"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3pPr>
            <a:lvl4pPr marR="0" lvl="3"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4pPr>
            <a:lvl5pPr marR="0" lvl="4"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5pPr>
            <a:lvl6pPr marR="0" lvl="5"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6pPr>
            <a:lvl7pPr marR="0" lvl="6"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7pPr>
            <a:lvl8pPr marR="0" lvl="7"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8pPr>
            <a:lvl9pPr marR="0" lvl="8"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9p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Δημοσίευση υπό κρίση</a:t>
            </a:r>
          </a:p>
        </p:txBody>
      </p:sp>
      <p:sp>
        <p:nvSpPr>
          <p:cNvPr id="3" name="TextBox 2">
            <a:extLst>
              <a:ext uri="{FF2B5EF4-FFF2-40B4-BE49-F238E27FC236}">
                <a16:creationId xmlns:a16="http://schemas.microsoft.com/office/drawing/2014/main" id="{F69F2C96-6E36-6275-796A-14380364DBEA}"/>
              </a:ext>
            </a:extLst>
          </p:cNvPr>
          <p:cNvSpPr txBox="1"/>
          <p:nvPr/>
        </p:nvSpPr>
        <p:spPr>
          <a:xfrm>
            <a:off x="3941451" y="1044760"/>
            <a:ext cx="4617720" cy="2246769"/>
          </a:xfrm>
          <a:prstGeom prst="rect">
            <a:avLst/>
          </a:prstGeom>
          <a:noFill/>
        </p:spPr>
        <p:txBody>
          <a:bodyPr wrap="square">
            <a:spAutoFit/>
          </a:bodyPr>
          <a:lstStyle/>
          <a:p>
            <a:r>
              <a:rPr lang="en-US" b="1" i="0" dirty="0">
                <a:solidFill>
                  <a:srgbClr val="212121"/>
                </a:solidFill>
                <a:effectLst/>
                <a:latin typeface="Times New Roman" panose="02020603050405020304" pitchFamily="18" charset="0"/>
                <a:cs typeface="Times New Roman" panose="02020603050405020304" pitchFamily="18" charset="0"/>
              </a:rPr>
              <a:t>Manuscript Title: </a:t>
            </a:r>
            <a:r>
              <a:rPr lang="en-US" b="0" i="0" dirty="0">
                <a:solidFill>
                  <a:srgbClr val="212121"/>
                </a:solidFill>
                <a:effectLst/>
                <a:latin typeface="Times New Roman" panose="02020603050405020304" pitchFamily="18" charset="0"/>
                <a:cs typeface="Times New Roman" panose="02020603050405020304" pitchFamily="18" charset="0"/>
              </a:rPr>
              <a:t>Playing to Prevent: A Systematic Review of Serious Games Improving HPV Knowledge and Promoting HPV Vaccination</a:t>
            </a:r>
            <a:endParaRPr lang="el-GR" b="0" i="0" dirty="0">
              <a:solidFill>
                <a:srgbClr val="212121"/>
              </a:solidFill>
              <a:effectLs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i="0" dirty="0">
                <a:solidFill>
                  <a:srgbClr val="212121"/>
                </a:solidFill>
                <a:effectLst/>
                <a:latin typeface="Times New Roman" panose="02020603050405020304" pitchFamily="18" charset="0"/>
                <a:cs typeface="Times New Roman" panose="02020603050405020304" pitchFamily="18" charset="0"/>
              </a:rPr>
              <a:t>Journal: </a:t>
            </a:r>
            <a:r>
              <a:rPr lang="en-US" b="0" i="0" dirty="0">
                <a:solidFill>
                  <a:srgbClr val="212121"/>
                </a:solidFill>
                <a:effectLst/>
                <a:latin typeface="Times New Roman" panose="02020603050405020304" pitchFamily="18" charset="0"/>
                <a:cs typeface="Times New Roman" panose="02020603050405020304" pitchFamily="18" charset="0"/>
              </a:rPr>
              <a:t>Patient Education and Counseling (I.F</a:t>
            </a:r>
            <a:r>
              <a:rPr lang="el-GR" b="0" i="0" dirty="0">
                <a:solidFill>
                  <a:srgbClr val="212121"/>
                </a:solidFill>
                <a:effectLst/>
                <a:latin typeface="Times New Roman" panose="02020603050405020304" pitchFamily="18" charset="0"/>
                <a:cs typeface="Times New Roman" panose="02020603050405020304" pitchFamily="18" charset="0"/>
              </a:rPr>
              <a:t>. 3.1</a:t>
            </a:r>
            <a:r>
              <a:rPr lang="en-US" b="0" i="0" dirty="0">
                <a:solidFill>
                  <a:srgbClr val="212121"/>
                </a:solidFill>
                <a:effectLst/>
                <a:latin typeface="Times New Roman" panose="02020603050405020304" pitchFamily="18" charset="0"/>
                <a:cs typeface="Times New Roman" panose="02020603050405020304" pitchFamily="18" charset="0"/>
              </a:rPr>
              <a:t>)</a:t>
            </a:r>
          </a:p>
          <a:p>
            <a:r>
              <a:rPr lang="en-US" dirty="0">
                <a:solidFill>
                  <a:srgbClr val="212121"/>
                </a:solidFill>
                <a:latin typeface="Times New Roman" panose="02020603050405020304" pitchFamily="18" charset="0"/>
                <a:cs typeface="Times New Roman" panose="02020603050405020304" pitchFamily="18" charset="0"/>
              </a:rPr>
              <a:t>Elsevier</a:t>
            </a:r>
            <a:endParaRPr lang="el-GR" b="0" i="0" dirty="0">
              <a:solidFill>
                <a:srgbClr val="212121"/>
              </a:solidFill>
              <a:effectLst/>
              <a:latin typeface="Times New Roman" panose="02020603050405020304" pitchFamily="18" charset="0"/>
              <a:cs typeface="Times New Roman" panose="02020603050405020304" pitchFamily="18" charset="0"/>
            </a:endParaRPr>
          </a:p>
          <a:p>
            <a:endParaRPr lang="el-GR" dirty="0">
              <a:solidFill>
                <a:srgbClr val="212121"/>
              </a:solidFill>
              <a:latin typeface="Times New Roman" panose="02020603050405020304" pitchFamily="18" charset="0"/>
              <a:cs typeface="Times New Roman" panose="02020603050405020304" pitchFamily="18" charset="0"/>
            </a:endParaRPr>
          </a:p>
          <a:p>
            <a:r>
              <a:rPr lang="en-US" b="1" dirty="0">
                <a:solidFill>
                  <a:srgbClr val="212121"/>
                </a:solidFill>
                <a:latin typeface="Times New Roman" panose="02020603050405020304" pitchFamily="18" charset="0"/>
                <a:cs typeface="Times New Roman" panose="02020603050405020304" pitchFamily="18" charset="0"/>
              </a:rPr>
              <a:t>Submitted: </a:t>
            </a:r>
            <a:r>
              <a:rPr lang="en-US" dirty="0">
                <a:solidFill>
                  <a:srgbClr val="212121"/>
                </a:solidFill>
                <a:latin typeface="Times New Roman" panose="02020603050405020304" pitchFamily="18" charset="0"/>
                <a:cs typeface="Times New Roman" panose="02020603050405020304" pitchFamily="18" charset="0"/>
              </a:rPr>
              <a:t>22nd March 2026</a:t>
            </a:r>
          </a:p>
          <a:p>
            <a:endParaRPr lang="en-US" dirty="0">
              <a:solidFill>
                <a:srgbClr val="212121"/>
              </a:solidFill>
              <a:latin typeface="Times New Roman" panose="02020603050405020304" pitchFamily="18" charset="0"/>
              <a:cs typeface="Times New Roman" panose="02020603050405020304" pitchFamily="18" charset="0"/>
            </a:endParaRPr>
          </a:p>
          <a:p>
            <a:r>
              <a:rPr lang="en-US" b="1" dirty="0">
                <a:solidFill>
                  <a:srgbClr val="212121"/>
                </a:solidFill>
                <a:latin typeface="Times New Roman" panose="02020603050405020304" pitchFamily="18" charset="0"/>
                <a:cs typeface="Times New Roman" panose="02020603050405020304" pitchFamily="18" charset="0"/>
              </a:rPr>
              <a:t>Indexed:</a:t>
            </a:r>
            <a:endParaRPr lang="el-GR" b="1" dirty="0">
              <a:latin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id="{3CF392A5-520D-22BE-E7EE-0BE782620063}"/>
              </a:ext>
            </a:extLst>
          </p:cNvPr>
          <p:cNvPicPr>
            <a:picLocks noChangeAspect="1"/>
          </p:cNvPicPr>
          <p:nvPr/>
        </p:nvPicPr>
        <p:blipFill>
          <a:blip r:embed="rId3"/>
          <a:srcRect t="10894"/>
          <a:stretch>
            <a:fillRect/>
          </a:stretch>
        </p:blipFill>
        <p:spPr>
          <a:xfrm>
            <a:off x="3776028" y="3286502"/>
            <a:ext cx="3242248" cy="1527865"/>
          </a:xfrm>
          <a:prstGeom prst="rect">
            <a:avLst/>
          </a:prstGeom>
        </p:spPr>
      </p:pic>
      <p:pic>
        <p:nvPicPr>
          <p:cNvPr id="12" name="Εικόνα 11">
            <a:extLst>
              <a:ext uri="{FF2B5EF4-FFF2-40B4-BE49-F238E27FC236}">
                <a16:creationId xmlns:a16="http://schemas.microsoft.com/office/drawing/2014/main" id="{6CA543B4-B0E9-D41F-5954-254017C972A8}"/>
              </a:ext>
            </a:extLst>
          </p:cNvPr>
          <p:cNvPicPr>
            <a:picLocks noChangeAspect="1"/>
          </p:cNvPicPr>
          <p:nvPr/>
        </p:nvPicPr>
        <p:blipFill>
          <a:blip r:embed="rId4"/>
          <a:stretch>
            <a:fillRect/>
          </a:stretch>
        </p:blipFill>
        <p:spPr>
          <a:xfrm>
            <a:off x="422216" y="957521"/>
            <a:ext cx="2900142" cy="38668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9">
          <a:extLst>
            <a:ext uri="{FF2B5EF4-FFF2-40B4-BE49-F238E27FC236}">
              <a16:creationId xmlns:a16="http://schemas.microsoft.com/office/drawing/2014/main" id="{64B61DB7-8517-FF28-E4E5-191E63CB8A3D}"/>
            </a:ext>
          </a:extLst>
        </p:cNvPr>
        <p:cNvGrpSpPr/>
        <p:nvPr/>
      </p:nvGrpSpPr>
      <p:grpSpPr>
        <a:xfrm>
          <a:off x="0" y="0"/>
          <a:ext cx="0" cy="0"/>
          <a:chOff x="0" y="0"/>
          <a:chExt cx="0" cy="0"/>
        </a:xfrm>
      </p:grpSpPr>
      <p:sp>
        <p:nvSpPr>
          <p:cNvPr id="4" name="Τίτλος 1">
            <a:extLst>
              <a:ext uri="{FF2B5EF4-FFF2-40B4-BE49-F238E27FC236}">
                <a16:creationId xmlns:a16="http://schemas.microsoft.com/office/drawing/2014/main" id="{AC5B613A-C0CA-B27D-5F92-BA51C2641013}"/>
              </a:ext>
            </a:extLst>
          </p:cNvPr>
          <p:cNvSpPr txBox="1">
            <a:spLocks/>
          </p:cNvSpPr>
          <p:nvPr/>
        </p:nvSpPr>
        <p:spPr>
          <a:xfrm>
            <a:off x="0" y="327655"/>
            <a:ext cx="914400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1pPr>
            <a:lvl2pPr marR="0" lvl="1"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2pPr>
            <a:lvl3pPr marR="0" lvl="2"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3pPr>
            <a:lvl4pPr marR="0" lvl="3"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4pPr>
            <a:lvl5pPr marR="0" lvl="4"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5pPr>
            <a:lvl6pPr marR="0" lvl="5"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6pPr>
            <a:lvl7pPr marR="0" lvl="6"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7pPr>
            <a:lvl8pPr marR="0" lvl="7"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8pPr>
            <a:lvl9pPr marR="0" lvl="8"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9p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Άρθρα που συμπεριλήφθηκαν στην ανασκόπηση</a:t>
            </a:r>
          </a:p>
        </p:txBody>
      </p:sp>
      <p:sp>
        <p:nvSpPr>
          <p:cNvPr id="3" name="TextBox 2">
            <a:extLst>
              <a:ext uri="{FF2B5EF4-FFF2-40B4-BE49-F238E27FC236}">
                <a16:creationId xmlns:a16="http://schemas.microsoft.com/office/drawing/2014/main" id="{931F38BE-46F6-9DC1-3424-48534F78BBF5}"/>
              </a:ext>
            </a:extLst>
          </p:cNvPr>
          <p:cNvSpPr txBox="1"/>
          <p:nvPr/>
        </p:nvSpPr>
        <p:spPr>
          <a:xfrm>
            <a:off x="0" y="797008"/>
            <a:ext cx="9144000" cy="4031873"/>
          </a:xfrm>
          <a:prstGeom prst="rect">
            <a:avLst/>
          </a:prstGeom>
          <a:noFill/>
        </p:spPr>
        <p:txBody>
          <a:bodyPr wrap="square">
            <a:spAutoFit/>
          </a:bodyPr>
          <a:lstStyle/>
          <a:p>
            <a:r>
              <a:rPr lang="en-US" sz="800"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Amresh, A., Chia-Chen, A., and Baron, C.T. (2019). A game based intervention to promote HPV vaccination among adolescents. In </a:t>
            </a:r>
            <a:r>
              <a:rPr lang="en-US" sz="800" i="1"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2019 IEEE 7th International Conference on Serious Games and Applications for Health (</a:t>
            </a:r>
            <a:r>
              <a:rPr lang="en-US" sz="800" i="1" dirty="0" err="1">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SeGAH</a:t>
            </a:r>
            <a:r>
              <a:rPr lang="en-US" sz="800" i="1"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r>
              <a:rPr lang="en-US" sz="800"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Kyoto, Japan, pp. 1-6. </a:t>
            </a:r>
          </a:p>
          <a:p>
            <a:r>
              <a:rPr lang="en-US" sz="800" dirty="0" err="1">
                <a:latin typeface="Times New Roman" panose="02020603050405020304" pitchFamily="18" charset="0"/>
                <a:cs typeface="Times New Roman" panose="02020603050405020304" pitchFamily="18" charset="0"/>
              </a:rPr>
              <a:t>Bocquier</a:t>
            </a:r>
            <a:r>
              <a:rPr lang="en-US" sz="800" dirty="0">
                <a:latin typeface="Times New Roman" panose="02020603050405020304" pitchFamily="18" charset="0"/>
                <a:cs typeface="Times New Roman" panose="02020603050405020304" pitchFamily="18" charset="0"/>
              </a:rPr>
              <a:t>, A., Bruel, S., Michel, M., et al. (2023). Co-development of a school-based and primary care-based multicomponent intervention to improve HPV vaccine coverage amongst French adolescents (the PrevHPV Study). Health Expectations, 26(5), pp.1843-1853. </a:t>
            </a:r>
          </a:p>
          <a:p>
            <a:r>
              <a:rPr lang="en-US" sz="800" dirty="0">
                <a:latin typeface="Times New Roman" panose="02020603050405020304" pitchFamily="18" charset="0"/>
                <a:cs typeface="Times New Roman" panose="02020603050405020304" pitchFamily="18" charset="0"/>
              </a:rPr>
              <a:t>Cates, J.R., Crandell, J.L., Diehl, S.J., et al, (2018a). Immunization effects of a communication intervention to promote preteen HPV vaccination in primary care practices. </a:t>
            </a:r>
            <a:r>
              <a:rPr lang="en-US" sz="800" i="1" dirty="0">
                <a:latin typeface="Times New Roman" panose="02020603050405020304" pitchFamily="18" charset="0"/>
                <a:cs typeface="Times New Roman" panose="02020603050405020304" pitchFamily="18" charset="0"/>
              </a:rPr>
              <a:t>Vaccine</a:t>
            </a:r>
            <a:r>
              <a:rPr lang="en-US" sz="800" dirty="0">
                <a:latin typeface="Times New Roman" panose="02020603050405020304" pitchFamily="18" charset="0"/>
                <a:cs typeface="Times New Roman" panose="02020603050405020304" pitchFamily="18" charset="0"/>
              </a:rPr>
              <a:t>, 36(1), pp.122-127. </a:t>
            </a:r>
          </a:p>
          <a:p>
            <a:r>
              <a:rPr lang="en-US" sz="800" dirty="0">
                <a:latin typeface="Times New Roman" panose="02020603050405020304" pitchFamily="18" charset="0"/>
                <a:cs typeface="Times New Roman" panose="02020603050405020304" pitchFamily="18" charset="0"/>
              </a:rPr>
              <a:t>Cates, J.R., Fuemmeler, B.F., Diehl, S.J., et al. (2018b). Developing a serious videogame for preteens to motivate HPV vaccination decision making: Land of Secret Gardens. </a:t>
            </a:r>
            <a:r>
              <a:rPr lang="en-US" sz="800" i="1" dirty="0">
                <a:latin typeface="Times New Roman" panose="02020603050405020304" pitchFamily="18" charset="0"/>
                <a:cs typeface="Times New Roman" panose="02020603050405020304" pitchFamily="18" charset="0"/>
              </a:rPr>
              <a:t>Games for Health Journal</a:t>
            </a:r>
            <a:r>
              <a:rPr lang="en-US" sz="800" dirty="0">
                <a:latin typeface="Times New Roman" panose="02020603050405020304" pitchFamily="18" charset="0"/>
                <a:cs typeface="Times New Roman" panose="02020603050405020304" pitchFamily="18" charset="0"/>
              </a:rPr>
              <a:t>, 7(1), pp.51-66. </a:t>
            </a:r>
          </a:p>
          <a:p>
            <a:r>
              <a:rPr lang="en-US" sz="800" dirty="0">
                <a:latin typeface="Times New Roman" panose="02020603050405020304" pitchFamily="18" charset="0"/>
                <a:cs typeface="Times New Roman" panose="02020603050405020304" pitchFamily="18" charset="0"/>
              </a:rPr>
              <a:t>Cates, J.R., Fuemmeler, B.F., Stockton, L.L., et al. (2020). Evaluation of a serious video game to facilitate conversations about human papillomavirus vaccination for preteens: pilot randomized controlled trial. </a:t>
            </a:r>
            <a:r>
              <a:rPr lang="en-US" sz="800" i="1" dirty="0">
                <a:latin typeface="Times New Roman" panose="02020603050405020304" pitchFamily="18" charset="0"/>
                <a:cs typeface="Times New Roman" panose="02020603050405020304" pitchFamily="18" charset="0"/>
              </a:rPr>
              <a:t>JMIR Serious Games</a:t>
            </a:r>
            <a:r>
              <a:rPr lang="en-US" sz="800" dirty="0">
                <a:latin typeface="Times New Roman" panose="02020603050405020304" pitchFamily="18" charset="0"/>
                <a:cs typeface="Times New Roman" panose="02020603050405020304" pitchFamily="18" charset="0"/>
              </a:rPr>
              <a:t>, 8(4), e16883. </a:t>
            </a:r>
          </a:p>
          <a:p>
            <a:r>
              <a:rPr lang="en-US" sz="800" dirty="0">
                <a:latin typeface="Times New Roman" panose="02020603050405020304" pitchFamily="18" charset="0"/>
                <a:cs typeface="Times New Roman" panose="02020603050405020304" pitchFamily="18" charset="0"/>
              </a:rPr>
              <a:t>Chau, J.P.C., Lo, S.H.S., Butt, L., et al. (2023). User engagement on a novel educational health intervention aimed at increasing HPV vaccine uptake in Hong Kong: a qualitative study. Journal of Cancer Education, 38(3), pp.772-780. </a:t>
            </a:r>
          </a:p>
          <a:p>
            <a:r>
              <a:rPr lang="en-US" sz="800" dirty="0">
                <a:latin typeface="Times New Roman" panose="02020603050405020304" pitchFamily="18" charset="0"/>
                <a:cs typeface="Times New Roman" panose="02020603050405020304" pitchFamily="18" charset="0"/>
              </a:rPr>
              <a:t>Darville-Sanders, G., Anderson-Lewis, C., </a:t>
            </a:r>
            <a:r>
              <a:rPr lang="en-US" sz="800" dirty="0" err="1">
                <a:latin typeface="Times New Roman" panose="02020603050405020304" pitchFamily="18" charset="0"/>
                <a:cs typeface="Times New Roman" panose="02020603050405020304" pitchFamily="18" charset="0"/>
              </a:rPr>
              <a:t>Stellefson</a:t>
            </a:r>
            <a:r>
              <a:rPr lang="en-US" sz="800" dirty="0">
                <a:latin typeface="Times New Roman" panose="02020603050405020304" pitchFamily="18" charset="0"/>
                <a:cs typeface="Times New Roman" panose="02020603050405020304" pitchFamily="18" charset="0"/>
              </a:rPr>
              <a:t>, M., et al. (2018). Customization of avatars in a HPV digital gaming intervention for college-age males: an experimental study. Simulation &amp; Gaming, 49(5), 515-537.</a:t>
            </a:r>
          </a:p>
          <a:p>
            <a:r>
              <a:rPr lang="en-US" sz="800" dirty="0" err="1">
                <a:latin typeface="Times New Roman" panose="02020603050405020304" pitchFamily="18" charset="0"/>
                <a:cs typeface="Times New Roman" panose="02020603050405020304" pitchFamily="18" charset="0"/>
              </a:rPr>
              <a:t>Duclaud</a:t>
            </a:r>
            <a:r>
              <a:rPr lang="en-US" sz="800" dirty="0">
                <a:latin typeface="Times New Roman" panose="02020603050405020304" pitchFamily="18" charset="0"/>
                <a:cs typeface="Times New Roman" panose="02020603050405020304" pitchFamily="18" charset="0"/>
              </a:rPr>
              <a:t>, J., Bertolotti, A., </a:t>
            </a:r>
            <a:r>
              <a:rPr lang="en-US" sz="800" dirty="0" err="1">
                <a:latin typeface="Times New Roman" panose="02020603050405020304" pitchFamily="18" charset="0"/>
                <a:cs typeface="Times New Roman" panose="02020603050405020304" pitchFamily="18" charset="0"/>
              </a:rPr>
              <a:t>Chirpaz</a:t>
            </a:r>
            <a:r>
              <a:rPr lang="en-US" sz="800" dirty="0">
                <a:latin typeface="Times New Roman" panose="02020603050405020304" pitchFamily="18" charset="0"/>
                <a:cs typeface="Times New Roman" panose="02020603050405020304" pitchFamily="18" charset="0"/>
              </a:rPr>
              <a:t>, E., et al. (2025). Boosting human papillomavirus vaccination rates: protocol for a randomized controlled trial of awareness interventions in Réunion Island. JMIR Research Protocols, 14, e73366. </a:t>
            </a:r>
          </a:p>
          <a:p>
            <a:r>
              <a:rPr lang="en-US" sz="800" dirty="0">
                <a:latin typeface="Times New Roman" panose="02020603050405020304" pitchFamily="18" charset="0"/>
                <a:cs typeface="Times New Roman" panose="02020603050405020304" pitchFamily="18" charset="0"/>
              </a:rPr>
              <a:t>Epstein, D., </a:t>
            </a:r>
            <a:r>
              <a:rPr lang="en-US" sz="800" dirty="0" err="1">
                <a:latin typeface="Times New Roman" panose="02020603050405020304" pitchFamily="18" charset="0"/>
                <a:cs typeface="Times New Roman" panose="02020603050405020304" pitchFamily="18" charset="0"/>
              </a:rPr>
              <a:t>Enticott</a:t>
            </a:r>
            <a:r>
              <a:rPr lang="en-US" sz="800" dirty="0">
                <a:latin typeface="Times New Roman" panose="02020603050405020304" pitchFamily="18" charset="0"/>
                <a:cs typeface="Times New Roman" panose="02020603050405020304" pitchFamily="18" charset="0"/>
              </a:rPr>
              <a:t>, J., Larson, H., et al (2021). Pragmatic cluster randomised control trial using Vaxcards as an age-appropriate tool to incentivise and educate school students about vaccination. BMJ Open, 11(9), e049562. </a:t>
            </a:r>
          </a:p>
          <a:p>
            <a:r>
              <a:rPr lang="en-US" sz="800" dirty="0">
                <a:latin typeface="Times New Roman" panose="02020603050405020304" pitchFamily="18" charset="0"/>
                <a:cs typeface="Times New Roman" panose="02020603050405020304" pitchFamily="18" charset="0"/>
              </a:rPr>
              <a:t>Ferreira, P., </a:t>
            </a:r>
            <a:r>
              <a:rPr lang="en-US" sz="800" dirty="0" err="1">
                <a:latin typeface="Times New Roman" panose="02020603050405020304" pitchFamily="18" charset="0"/>
                <a:cs typeface="Times New Roman" panose="02020603050405020304" pitchFamily="18" charset="0"/>
              </a:rPr>
              <a:t>Duclaud</a:t>
            </a:r>
            <a:r>
              <a:rPr lang="en-US" sz="800" dirty="0">
                <a:latin typeface="Times New Roman" panose="02020603050405020304" pitchFamily="18" charset="0"/>
                <a:cs typeface="Times New Roman" panose="02020603050405020304" pitchFamily="18" charset="0"/>
              </a:rPr>
              <a:t>, J., </a:t>
            </a:r>
            <a:r>
              <a:rPr lang="en-US" sz="800" dirty="0" err="1">
                <a:latin typeface="Times New Roman" panose="02020603050405020304" pitchFamily="18" charset="0"/>
                <a:cs typeface="Times New Roman" panose="02020603050405020304" pitchFamily="18" charset="0"/>
              </a:rPr>
              <a:t>Tarrusson</a:t>
            </a:r>
            <a:r>
              <a:rPr lang="en-US" sz="800" dirty="0">
                <a:latin typeface="Times New Roman" panose="02020603050405020304" pitchFamily="18" charset="0"/>
                <a:cs typeface="Times New Roman" panose="02020603050405020304" pitchFamily="18" charset="0"/>
              </a:rPr>
              <a:t>, R., et al. (2025). Engaging education: boosting HPV vaccination through a serious game. Journal of Gynecology Obstetrics and Human Reproduction, 54(9), 103005. </a:t>
            </a:r>
          </a:p>
          <a:p>
            <a:r>
              <a:rPr lang="en-US" sz="800" dirty="0">
                <a:latin typeface="Times New Roman" panose="02020603050405020304" pitchFamily="18" charset="0"/>
                <a:cs typeface="Times New Roman" panose="02020603050405020304" pitchFamily="18" charset="0"/>
              </a:rPr>
              <a:t>Hasni, N.H.M., Akmal Asyraf, M.A., et al. (2023). Serious “human papillomavirus vaccine” game for Malaysian adolescents: development and preliminary study. Kuala Lumpur: </a:t>
            </a:r>
            <a:r>
              <a:rPr lang="en-US" sz="800" dirty="0" err="1">
                <a:latin typeface="Times New Roman" panose="02020603050405020304" pitchFamily="18" charset="0"/>
                <a:cs typeface="Times New Roman" panose="02020603050405020304" pitchFamily="18" charset="0"/>
              </a:rPr>
              <a:t>Intelektual</a:t>
            </a:r>
            <a:r>
              <a:rPr lang="en-US" sz="800" dirty="0">
                <a:latin typeface="Times New Roman" panose="02020603050405020304" pitchFamily="18" charset="0"/>
                <a:cs typeface="Times New Roman" panose="02020603050405020304" pitchFamily="18" charset="0"/>
              </a:rPr>
              <a:t> Pustaka Media Utama. </a:t>
            </a:r>
          </a:p>
          <a:p>
            <a:r>
              <a:rPr lang="en-US" sz="800" dirty="0">
                <a:latin typeface="Times New Roman" panose="02020603050405020304" pitchFamily="18" charset="0"/>
                <a:cs typeface="Times New Roman" panose="02020603050405020304" pitchFamily="18" charset="0"/>
              </a:rPr>
              <a:t>Lo, S.H.S., Chau, J.P.C., Choi, K.C., et al (2025). Effects of an educational health promotion intervention to improve human papillomavirus vaccination acceptance and uptake among adolescent girls: a cluster randomized controlled trial. BMC Public Health, 25(1), 3419.</a:t>
            </a:r>
          </a:p>
          <a:p>
            <a:r>
              <a:rPr lang="en-US" sz="800" dirty="0">
                <a:latin typeface="Times New Roman" panose="02020603050405020304" pitchFamily="18" charset="0"/>
                <a:cs typeface="Times New Roman" panose="02020603050405020304" pitchFamily="18" charset="0"/>
              </a:rPr>
              <a:t>Maciel, M.P., Costa, L.M., Sousa, K.H., et al. (2022). Construction and validation of a serious game about human papillomavirus infection. Acta Paulista de Enfermagem, 35, eAPE03012.</a:t>
            </a:r>
          </a:p>
          <a:p>
            <a:r>
              <a:rPr lang="en-US" sz="800" dirty="0">
                <a:latin typeface="Times New Roman" panose="02020603050405020304" pitchFamily="18" charset="0"/>
                <a:cs typeface="Times New Roman" panose="02020603050405020304" pitchFamily="18" charset="0"/>
              </a:rPr>
              <a:t>Nirmal, R., Yun, C., Le, M., et al. (2013, September). Digital health game on cervical health and its effect on american women's cervical cancer knowledge. In 2013 IEEE International Games Innovation Conference (IGIC) (pp. 191-198). IEEE.</a:t>
            </a:r>
          </a:p>
          <a:p>
            <a:r>
              <a:rPr lang="en-US" sz="800" dirty="0" err="1">
                <a:latin typeface="Times New Roman" panose="02020603050405020304" pitchFamily="18" charset="0"/>
                <a:cs typeface="Times New Roman" panose="02020603050405020304" pitchFamily="18" charset="0"/>
              </a:rPr>
              <a:t>Occa</a:t>
            </a:r>
            <a:r>
              <a:rPr lang="en-US" sz="800" dirty="0">
                <a:latin typeface="Times New Roman" panose="02020603050405020304" pitchFamily="18" charset="0"/>
                <a:cs typeface="Times New Roman" panose="02020603050405020304" pitchFamily="18" charset="0"/>
              </a:rPr>
              <a:t>, A., Stahl, H.M., and Julien-Bell, S. (2022). Helping children to participate in human papillomavirus-related discussions: mixed methods study of multimedia messages. JMIR Formative Research, 6(4), e28676. </a:t>
            </a:r>
          </a:p>
          <a:p>
            <a:r>
              <a:rPr lang="en-US" sz="800" dirty="0">
                <a:latin typeface="Times New Roman" panose="02020603050405020304" pitchFamily="18" charset="0"/>
                <a:cs typeface="Times New Roman" panose="02020603050405020304" pitchFamily="18" charset="0"/>
              </a:rPr>
              <a:t>Ruiz-López, T., Sen, S., Jakobsen, E., et al. (2019). </a:t>
            </a:r>
            <a:r>
              <a:rPr lang="en-US" sz="800" dirty="0" err="1">
                <a:latin typeface="Times New Roman" panose="02020603050405020304" pitchFamily="18" charset="0"/>
                <a:cs typeface="Times New Roman" panose="02020603050405020304" pitchFamily="18" charset="0"/>
              </a:rPr>
              <a:t>FightHPV</a:t>
            </a:r>
            <a:r>
              <a:rPr lang="en-US" sz="800" dirty="0">
                <a:latin typeface="Times New Roman" panose="02020603050405020304" pitchFamily="18" charset="0"/>
                <a:cs typeface="Times New Roman" panose="02020603050405020304" pitchFamily="18" charset="0"/>
              </a:rPr>
              <a:t>: design and evaluation of a mobile game to raise awareness about human papillomavirus and nudge people to take action against cervical cancer. JMIR Serious Games, 7(2), e8540. </a:t>
            </a:r>
          </a:p>
          <a:p>
            <a:r>
              <a:rPr lang="en-US" sz="800" dirty="0">
                <a:latin typeface="Times New Roman" panose="02020603050405020304" pitchFamily="18" charset="0"/>
                <a:cs typeface="Times New Roman" panose="02020603050405020304" pitchFamily="18" charset="0"/>
              </a:rPr>
              <a:t>Steenstra, I., Murali, P., Perkins, R.B., et al. (2024). Engaging and entertaining adolescents in health education using LLM-generated fantasy narrative games and virtual agents. In Extended Abstracts of the CHI Conference on Human Factors in Computing Systems, pp.1-8. </a:t>
            </a:r>
          </a:p>
          <a:p>
            <a:r>
              <a:rPr lang="en-US" sz="800" dirty="0">
                <a:latin typeface="Times New Roman" panose="02020603050405020304" pitchFamily="18" charset="0"/>
                <a:cs typeface="Times New Roman" panose="02020603050405020304" pitchFamily="18" charset="0"/>
              </a:rPr>
              <a:t>Tran, P.L., </a:t>
            </a:r>
            <a:r>
              <a:rPr lang="en-US" sz="800" dirty="0" err="1">
                <a:latin typeface="Times New Roman" panose="02020603050405020304" pitchFamily="18" charset="0"/>
                <a:cs typeface="Times New Roman" panose="02020603050405020304" pitchFamily="18" charset="0"/>
              </a:rPr>
              <a:t>Chirpaz</a:t>
            </a:r>
            <a:r>
              <a:rPr lang="en-US" sz="800" dirty="0">
                <a:latin typeface="Times New Roman" panose="02020603050405020304" pitchFamily="18" charset="0"/>
                <a:cs typeface="Times New Roman" panose="02020603050405020304" pitchFamily="18" charset="0"/>
              </a:rPr>
              <a:t>, E., </a:t>
            </a:r>
            <a:r>
              <a:rPr lang="en-US" sz="800" dirty="0" err="1">
                <a:latin typeface="Times New Roman" panose="02020603050405020304" pitchFamily="18" charset="0"/>
                <a:cs typeface="Times New Roman" panose="02020603050405020304" pitchFamily="18" charset="0"/>
              </a:rPr>
              <a:t>Castermann</a:t>
            </a:r>
            <a:r>
              <a:rPr lang="en-US" sz="800" dirty="0">
                <a:latin typeface="Times New Roman" panose="02020603050405020304" pitchFamily="18" charset="0"/>
                <a:cs typeface="Times New Roman" panose="02020603050405020304" pitchFamily="18" charset="0"/>
              </a:rPr>
              <a:t>, J., et al (2025). Engaging education: boosting HPV vaccination through playful learning. Journal of Gynecology Obstetrics and Human Reproduction, 54(5), 102941. </a:t>
            </a:r>
          </a:p>
          <a:p>
            <a:r>
              <a:rPr lang="en-US" sz="800" dirty="0">
                <a:latin typeface="Times New Roman" panose="02020603050405020304" pitchFamily="18" charset="0"/>
                <a:cs typeface="Times New Roman" panose="02020603050405020304" pitchFamily="18" charset="0"/>
              </a:rPr>
              <a:t>Woodall, W.G., Buller, D., Zimet, G., et al. (2025). TeenVac.org: A mobile web app to improve human papillomavirus vaccine uptake for adolescent boys. Journal of Adolescent Health, 77(4), pp.749-755. </a:t>
            </a:r>
          </a:p>
          <a:p>
            <a:r>
              <a:rPr lang="en-US" sz="800" dirty="0">
                <a:latin typeface="Times New Roman" panose="02020603050405020304" pitchFamily="18" charset="0"/>
                <a:cs typeface="Times New Roman" panose="02020603050405020304" pitchFamily="18" charset="0"/>
              </a:rPr>
              <a:t>Woodall, W.G., Zimet, G., Kong, A., et al. (2021). Vacteens.org: a mobile web app to improve HPV vaccine uptake. Frontiers in Digital Health, 3, 693688.</a:t>
            </a:r>
          </a:p>
          <a:p>
            <a:r>
              <a:rPr lang="en-US" sz="800" dirty="0">
                <a:latin typeface="Times New Roman" panose="02020603050405020304" pitchFamily="18" charset="0"/>
                <a:cs typeface="Times New Roman" panose="02020603050405020304" pitchFamily="18" charset="0"/>
              </a:rPr>
              <a:t>Zhu, A., Amith, M., Tang, L., et al. (2021). Experimenting with a prototype interactive narrative game to improve knowledge and beliefs for the HPV vaccine. In HCI International 2021 - Late Breaking Papers, 186-201. </a:t>
            </a:r>
          </a:p>
        </p:txBody>
      </p:sp>
      <p:grpSp>
        <p:nvGrpSpPr>
          <p:cNvPr id="112" name="Google Shape;62;p17">
            <a:extLst>
              <a:ext uri="{FF2B5EF4-FFF2-40B4-BE49-F238E27FC236}">
                <a16:creationId xmlns:a16="http://schemas.microsoft.com/office/drawing/2014/main" id="{11E55E58-5496-B331-332D-A86DB3B499F3}"/>
              </a:ext>
            </a:extLst>
          </p:cNvPr>
          <p:cNvGrpSpPr/>
          <p:nvPr/>
        </p:nvGrpSpPr>
        <p:grpSpPr>
          <a:xfrm>
            <a:off x="6821475" y="4627018"/>
            <a:ext cx="2322525" cy="557628"/>
            <a:chOff x="457190" y="-242325"/>
            <a:chExt cx="8134723" cy="4336562"/>
          </a:xfrm>
        </p:grpSpPr>
        <p:grpSp>
          <p:nvGrpSpPr>
            <p:cNvPr id="116" name="Google Shape;65;p17">
              <a:extLst>
                <a:ext uri="{FF2B5EF4-FFF2-40B4-BE49-F238E27FC236}">
                  <a16:creationId xmlns:a16="http://schemas.microsoft.com/office/drawing/2014/main" id="{050520A9-9C43-FEDD-353F-0D2BEF94400C}"/>
                </a:ext>
              </a:extLst>
            </p:cNvPr>
            <p:cNvGrpSpPr/>
            <p:nvPr/>
          </p:nvGrpSpPr>
          <p:grpSpPr>
            <a:xfrm>
              <a:off x="457190" y="888764"/>
              <a:ext cx="4508931" cy="3205473"/>
              <a:chOff x="3265529" y="1725254"/>
              <a:chExt cx="2612812" cy="1857599"/>
            </a:xfrm>
          </p:grpSpPr>
          <p:sp>
            <p:nvSpPr>
              <p:cNvPr id="117" name="Google Shape;66;p17">
                <a:extLst>
                  <a:ext uri="{FF2B5EF4-FFF2-40B4-BE49-F238E27FC236}">
                    <a16:creationId xmlns:a16="http://schemas.microsoft.com/office/drawing/2014/main" id="{75FF2DDE-BDDA-870F-29C9-BCD934D2C86E}"/>
                  </a:ext>
                </a:extLst>
              </p:cNvPr>
              <p:cNvSpPr/>
              <p:nvPr/>
            </p:nvSpPr>
            <p:spPr>
              <a:xfrm>
                <a:off x="3664096" y="1889993"/>
                <a:ext cx="481075" cy="350505"/>
              </a:xfrm>
              <a:custGeom>
                <a:avLst/>
                <a:gdLst/>
                <a:ahLst/>
                <a:cxnLst/>
                <a:rect l="l" t="t" r="r" b="b"/>
                <a:pathLst>
                  <a:path w="20828" h="15175" extrusionOk="0">
                    <a:moveTo>
                      <a:pt x="14214" y="0"/>
                    </a:moveTo>
                    <a:cubicBezTo>
                      <a:pt x="13647" y="0"/>
                      <a:pt x="13067" y="75"/>
                      <a:pt x="12482" y="250"/>
                    </a:cubicBezTo>
                    <a:cubicBezTo>
                      <a:pt x="4775" y="2505"/>
                      <a:pt x="339" y="8069"/>
                      <a:pt x="76" y="12769"/>
                    </a:cubicBezTo>
                    <a:cubicBezTo>
                      <a:pt x="1" y="13558"/>
                      <a:pt x="113" y="14385"/>
                      <a:pt x="339" y="15175"/>
                    </a:cubicBezTo>
                    <a:lnTo>
                      <a:pt x="20828" y="2994"/>
                    </a:lnTo>
                    <a:cubicBezTo>
                      <a:pt x="20264" y="2468"/>
                      <a:pt x="19662" y="1979"/>
                      <a:pt x="19023" y="1603"/>
                    </a:cubicBezTo>
                    <a:cubicBezTo>
                      <a:pt x="17811" y="824"/>
                      <a:pt x="16089" y="0"/>
                      <a:pt x="14214"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7;p17">
                <a:extLst>
                  <a:ext uri="{FF2B5EF4-FFF2-40B4-BE49-F238E27FC236}">
                    <a16:creationId xmlns:a16="http://schemas.microsoft.com/office/drawing/2014/main" id="{6D1BF714-5907-F8A4-B430-0E052FAD3386}"/>
                  </a:ext>
                </a:extLst>
              </p:cNvPr>
              <p:cNvSpPr/>
              <p:nvPr/>
            </p:nvSpPr>
            <p:spPr>
              <a:xfrm>
                <a:off x="3664096" y="1927020"/>
                <a:ext cx="481075" cy="313479"/>
              </a:xfrm>
              <a:custGeom>
                <a:avLst/>
                <a:gdLst/>
                <a:ahLst/>
                <a:cxnLst/>
                <a:rect l="l" t="t" r="r" b="b"/>
                <a:pathLst>
                  <a:path w="20828" h="13572" extrusionOk="0">
                    <a:moveTo>
                      <a:pt x="19023" y="0"/>
                    </a:moveTo>
                    <a:cubicBezTo>
                      <a:pt x="17031" y="38"/>
                      <a:pt x="15038" y="339"/>
                      <a:pt x="13159" y="902"/>
                    </a:cubicBezTo>
                    <a:cubicBezTo>
                      <a:pt x="7708" y="2481"/>
                      <a:pt x="3234" y="6128"/>
                      <a:pt x="76" y="11166"/>
                    </a:cubicBezTo>
                    <a:cubicBezTo>
                      <a:pt x="1" y="11955"/>
                      <a:pt x="113" y="12782"/>
                      <a:pt x="339" y="13572"/>
                    </a:cubicBezTo>
                    <a:lnTo>
                      <a:pt x="20828" y="1391"/>
                    </a:lnTo>
                    <a:cubicBezTo>
                      <a:pt x="20264" y="865"/>
                      <a:pt x="19662" y="376"/>
                      <a:pt x="190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8;p17">
                <a:extLst>
                  <a:ext uri="{FF2B5EF4-FFF2-40B4-BE49-F238E27FC236}">
                    <a16:creationId xmlns:a16="http://schemas.microsoft.com/office/drawing/2014/main" id="{8735C007-0ED3-B584-FF6F-4C607744B484}"/>
                  </a:ext>
                </a:extLst>
              </p:cNvPr>
              <p:cNvSpPr/>
              <p:nvPr/>
            </p:nvSpPr>
            <p:spPr>
              <a:xfrm>
                <a:off x="4751303" y="1725254"/>
                <a:ext cx="541867" cy="228688"/>
              </a:xfrm>
              <a:custGeom>
                <a:avLst/>
                <a:gdLst/>
                <a:ahLst/>
                <a:cxnLst/>
                <a:rect l="l" t="t" r="r" b="b"/>
                <a:pathLst>
                  <a:path w="23460" h="9901" extrusionOk="0">
                    <a:moveTo>
                      <a:pt x="8443" y="1"/>
                    </a:moveTo>
                    <a:cubicBezTo>
                      <a:pt x="7943" y="1"/>
                      <a:pt x="7435" y="17"/>
                      <a:pt x="6918" y="51"/>
                    </a:cubicBezTo>
                    <a:cubicBezTo>
                      <a:pt x="4324" y="201"/>
                      <a:pt x="2369" y="2043"/>
                      <a:pt x="1241" y="3547"/>
                    </a:cubicBezTo>
                    <a:cubicBezTo>
                      <a:pt x="752" y="4149"/>
                      <a:pt x="339" y="4788"/>
                      <a:pt x="1" y="5465"/>
                    </a:cubicBezTo>
                    <a:lnTo>
                      <a:pt x="23459" y="9901"/>
                    </a:lnTo>
                    <a:cubicBezTo>
                      <a:pt x="23384" y="9074"/>
                      <a:pt x="23196" y="8284"/>
                      <a:pt x="22858" y="7570"/>
                    </a:cubicBezTo>
                    <a:cubicBezTo>
                      <a:pt x="21134" y="3489"/>
                      <a:pt x="15723" y="1"/>
                      <a:pt x="8443"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9;p17">
                <a:extLst>
                  <a:ext uri="{FF2B5EF4-FFF2-40B4-BE49-F238E27FC236}">
                    <a16:creationId xmlns:a16="http://schemas.microsoft.com/office/drawing/2014/main" id="{9AF1FBCF-2E96-B883-51D3-402FD32A1F29}"/>
                  </a:ext>
                </a:extLst>
              </p:cNvPr>
              <p:cNvSpPr/>
              <p:nvPr/>
            </p:nvSpPr>
            <p:spPr>
              <a:xfrm>
                <a:off x="4751303" y="1779351"/>
                <a:ext cx="541867" cy="174594"/>
              </a:xfrm>
              <a:custGeom>
                <a:avLst/>
                <a:gdLst/>
                <a:ahLst/>
                <a:cxnLst/>
                <a:rect l="l" t="t" r="r" b="b"/>
                <a:pathLst>
                  <a:path w="23460" h="7559" extrusionOk="0">
                    <a:moveTo>
                      <a:pt x="8373" y="1"/>
                    </a:moveTo>
                    <a:cubicBezTo>
                      <a:pt x="7939" y="1"/>
                      <a:pt x="7505" y="14"/>
                      <a:pt x="7068" y="40"/>
                    </a:cubicBezTo>
                    <a:cubicBezTo>
                      <a:pt x="5076" y="153"/>
                      <a:pt x="3121" y="566"/>
                      <a:pt x="1241" y="1205"/>
                    </a:cubicBezTo>
                    <a:cubicBezTo>
                      <a:pt x="752" y="1807"/>
                      <a:pt x="339" y="2446"/>
                      <a:pt x="1" y="3123"/>
                    </a:cubicBezTo>
                    <a:lnTo>
                      <a:pt x="23459" y="7559"/>
                    </a:lnTo>
                    <a:cubicBezTo>
                      <a:pt x="23384" y="6769"/>
                      <a:pt x="23196" y="5980"/>
                      <a:pt x="22858" y="5228"/>
                    </a:cubicBezTo>
                    <a:cubicBezTo>
                      <a:pt x="18520" y="1861"/>
                      <a:pt x="13573" y="1"/>
                      <a:pt x="837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0;p17">
                <a:extLst>
                  <a:ext uri="{FF2B5EF4-FFF2-40B4-BE49-F238E27FC236}">
                    <a16:creationId xmlns:a16="http://schemas.microsoft.com/office/drawing/2014/main" id="{D49EFD48-0C79-B2A5-65DC-AC477ED0244C}"/>
                  </a:ext>
                </a:extLst>
              </p:cNvPr>
              <p:cNvSpPr/>
              <p:nvPr/>
            </p:nvSpPr>
            <p:spPr>
              <a:xfrm>
                <a:off x="3265529" y="1845459"/>
                <a:ext cx="2612812" cy="1737394"/>
              </a:xfrm>
              <a:custGeom>
                <a:avLst/>
                <a:gdLst/>
                <a:ahLst/>
                <a:cxnLst/>
                <a:rect l="l" t="t" r="r" b="b"/>
                <a:pathLst>
                  <a:path w="113121" h="75220" extrusionOk="0">
                    <a:moveTo>
                      <a:pt x="63876" y="0"/>
                    </a:moveTo>
                    <a:cubicBezTo>
                      <a:pt x="63107" y="0"/>
                      <a:pt x="62341" y="12"/>
                      <a:pt x="61579" y="35"/>
                    </a:cubicBezTo>
                    <a:cubicBezTo>
                      <a:pt x="60978" y="35"/>
                      <a:pt x="60339" y="73"/>
                      <a:pt x="59700" y="110"/>
                    </a:cubicBezTo>
                    <a:cubicBezTo>
                      <a:pt x="56767" y="185"/>
                      <a:pt x="53835" y="524"/>
                      <a:pt x="50940" y="1050"/>
                    </a:cubicBezTo>
                    <a:cubicBezTo>
                      <a:pt x="48008" y="1539"/>
                      <a:pt x="45151" y="2253"/>
                      <a:pt x="42369" y="3193"/>
                    </a:cubicBezTo>
                    <a:cubicBezTo>
                      <a:pt x="41767" y="3343"/>
                      <a:pt x="41166" y="3531"/>
                      <a:pt x="40564" y="3757"/>
                    </a:cubicBezTo>
                    <a:cubicBezTo>
                      <a:pt x="30038" y="7253"/>
                      <a:pt x="19361" y="13381"/>
                      <a:pt x="13985" y="21050"/>
                    </a:cubicBezTo>
                    <a:cubicBezTo>
                      <a:pt x="0" y="41008"/>
                      <a:pt x="13993" y="75219"/>
                      <a:pt x="26775" y="75219"/>
                    </a:cubicBezTo>
                    <a:cubicBezTo>
                      <a:pt x="27188" y="75219"/>
                      <a:pt x="27599" y="75183"/>
                      <a:pt x="28008" y="75111"/>
                    </a:cubicBezTo>
                    <a:cubicBezTo>
                      <a:pt x="41090" y="72817"/>
                      <a:pt x="37594" y="52855"/>
                      <a:pt x="46316" y="51313"/>
                    </a:cubicBezTo>
                    <a:lnTo>
                      <a:pt x="59399" y="49020"/>
                    </a:lnTo>
                    <a:lnTo>
                      <a:pt x="72482" y="46689"/>
                    </a:lnTo>
                    <a:cubicBezTo>
                      <a:pt x="72806" y="46632"/>
                      <a:pt x="73124" y="46604"/>
                      <a:pt x="73435" y="46604"/>
                    </a:cubicBezTo>
                    <a:cubicBezTo>
                      <a:pt x="81023" y="46604"/>
                      <a:pt x="84755" y="63001"/>
                      <a:pt x="95761" y="63001"/>
                    </a:cubicBezTo>
                    <a:cubicBezTo>
                      <a:pt x="96420" y="63001"/>
                      <a:pt x="97106" y="62942"/>
                      <a:pt x="97820" y="62817"/>
                    </a:cubicBezTo>
                    <a:cubicBezTo>
                      <a:pt x="110903" y="60524"/>
                      <a:pt x="113121" y="21652"/>
                      <a:pt x="92482" y="7178"/>
                    </a:cubicBezTo>
                    <a:cubicBezTo>
                      <a:pt x="85337" y="2170"/>
                      <a:pt x="74343" y="0"/>
                      <a:pt x="63876" y="0"/>
                    </a:cubicBezTo>
                    <a:close/>
                  </a:path>
                </a:pathLst>
              </a:custGeom>
              <a:solidFill>
                <a:srgbClr val="5C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1;p17">
                <a:extLst>
                  <a:ext uri="{FF2B5EF4-FFF2-40B4-BE49-F238E27FC236}">
                    <a16:creationId xmlns:a16="http://schemas.microsoft.com/office/drawing/2014/main" id="{C85179CC-075F-9F89-8D69-7625CCD71A7E}"/>
                  </a:ext>
                </a:extLst>
              </p:cNvPr>
              <p:cNvSpPr/>
              <p:nvPr/>
            </p:nvSpPr>
            <p:spPr>
              <a:xfrm>
                <a:off x="3425302" y="1888977"/>
                <a:ext cx="2335827" cy="1650432"/>
              </a:xfrm>
              <a:custGeom>
                <a:avLst/>
                <a:gdLst/>
                <a:ahLst/>
                <a:cxnLst/>
                <a:rect l="l" t="t" r="r" b="b"/>
                <a:pathLst>
                  <a:path w="101129" h="71455" extrusionOk="0">
                    <a:moveTo>
                      <a:pt x="56861" y="1"/>
                    </a:moveTo>
                    <a:cubicBezTo>
                      <a:pt x="56157" y="1"/>
                      <a:pt x="55449" y="11"/>
                      <a:pt x="54737" y="31"/>
                    </a:cubicBezTo>
                    <a:cubicBezTo>
                      <a:pt x="54136" y="31"/>
                      <a:pt x="53534" y="68"/>
                      <a:pt x="52858" y="106"/>
                    </a:cubicBezTo>
                    <a:cubicBezTo>
                      <a:pt x="47143" y="294"/>
                      <a:pt x="41467" y="1309"/>
                      <a:pt x="36016" y="3076"/>
                    </a:cubicBezTo>
                    <a:cubicBezTo>
                      <a:pt x="35414" y="3264"/>
                      <a:pt x="34850" y="3414"/>
                      <a:pt x="34249" y="3640"/>
                    </a:cubicBezTo>
                    <a:cubicBezTo>
                      <a:pt x="22820" y="7437"/>
                      <a:pt x="13233" y="13640"/>
                      <a:pt x="8609" y="20219"/>
                    </a:cubicBezTo>
                    <a:cubicBezTo>
                      <a:pt x="0" y="32550"/>
                      <a:pt x="2519" y="51986"/>
                      <a:pt x="9925" y="63640"/>
                    </a:cubicBezTo>
                    <a:cubicBezTo>
                      <a:pt x="13096" y="68637"/>
                      <a:pt x="16772" y="71455"/>
                      <a:pt x="19940" y="71455"/>
                    </a:cubicBezTo>
                    <a:cubicBezTo>
                      <a:pt x="20228" y="71455"/>
                      <a:pt x="20511" y="71431"/>
                      <a:pt x="20790" y="71384"/>
                    </a:cubicBezTo>
                    <a:cubicBezTo>
                      <a:pt x="26880" y="70294"/>
                      <a:pt x="28797" y="64430"/>
                      <a:pt x="30640" y="58790"/>
                    </a:cubicBezTo>
                    <a:cubicBezTo>
                      <a:pt x="32106" y="54392"/>
                      <a:pt x="33609" y="49843"/>
                      <a:pt x="37256" y="48114"/>
                    </a:cubicBezTo>
                    <a:cubicBezTo>
                      <a:pt x="37858" y="47850"/>
                      <a:pt x="38459" y="47663"/>
                      <a:pt x="39061" y="47587"/>
                    </a:cubicBezTo>
                    <a:lnTo>
                      <a:pt x="65264" y="42963"/>
                    </a:lnTo>
                    <a:cubicBezTo>
                      <a:pt x="65715" y="42879"/>
                      <a:pt x="66187" y="42836"/>
                      <a:pt x="66665" y="42836"/>
                    </a:cubicBezTo>
                    <a:cubicBezTo>
                      <a:pt x="66824" y="42836"/>
                      <a:pt x="66984" y="42841"/>
                      <a:pt x="67143" y="42850"/>
                    </a:cubicBezTo>
                    <a:cubicBezTo>
                      <a:pt x="71166" y="43189"/>
                      <a:pt x="74136" y="46948"/>
                      <a:pt x="76993" y="50632"/>
                    </a:cubicBezTo>
                    <a:cubicBezTo>
                      <a:pt x="80330" y="54889"/>
                      <a:pt x="83759" y="59237"/>
                      <a:pt x="88902" y="59237"/>
                    </a:cubicBezTo>
                    <a:cubicBezTo>
                      <a:pt x="89437" y="59237"/>
                      <a:pt x="89990" y="59190"/>
                      <a:pt x="90565" y="59091"/>
                    </a:cubicBezTo>
                    <a:cubicBezTo>
                      <a:pt x="93873" y="58490"/>
                      <a:pt x="96692" y="54392"/>
                      <a:pt x="98121" y="48114"/>
                    </a:cubicBezTo>
                    <a:cubicBezTo>
                      <a:pt x="101129" y="34617"/>
                      <a:pt x="96843" y="15482"/>
                      <a:pt x="84512" y="6835"/>
                    </a:cubicBezTo>
                    <a:cubicBezTo>
                      <a:pt x="78321" y="2519"/>
                      <a:pt x="68102" y="1"/>
                      <a:pt x="5686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2;p17">
                <a:extLst>
                  <a:ext uri="{FF2B5EF4-FFF2-40B4-BE49-F238E27FC236}">
                    <a16:creationId xmlns:a16="http://schemas.microsoft.com/office/drawing/2014/main" id="{E93C2005-C96A-F7BA-41DF-F291955100A6}"/>
                  </a:ext>
                </a:extLst>
              </p:cNvPr>
              <p:cNvSpPr/>
              <p:nvPr/>
            </p:nvSpPr>
            <p:spPr>
              <a:xfrm>
                <a:off x="3463507" y="2539227"/>
                <a:ext cx="2343657" cy="1043614"/>
              </a:xfrm>
              <a:custGeom>
                <a:avLst/>
                <a:gdLst/>
                <a:ahLst/>
                <a:cxnLst/>
                <a:rect l="l" t="t" r="r" b="b"/>
                <a:pathLst>
                  <a:path w="101468" h="45183" extrusionOk="0">
                    <a:moveTo>
                      <a:pt x="98008" y="0"/>
                    </a:moveTo>
                    <a:cubicBezTo>
                      <a:pt x="99775" y="13722"/>
                      <a:pt x="95866" y="26842"/>
                      <a:pt x="88422" y="28158"/>
                    </a:cubicBezTo>
                    <a:cubicBezTo>
                      <a:pt x="87701" y="28286"/>
                      <a:pt x="87009" y="28346"/>
                      <a:pt x="86344" y="28346"/>
                    </a:cubicBezTo>
                    <a:cubicBezTo>
                      <a:pt x="75839" y="28346"/>
                      <a:pt x="71966" y="13341"/>
                      <a:pt x="65001" y="12068"/>
                    </a:cubicBezTo>
                    <a:cubicBezTo>
                      <a:pt x="64681" y="11993"/>
                      <a:pt x="64362" y="11955"/>
                      <a:pt x="64042" y="11955"/>
                    </a:cubicBezTo>
                    <a:cubicBezTo>
                      <a:pt x="63723" y="11955"/>
                      <a:pt x="63403" y="11993"/>
                      <a:pt x="63083" y="12068"/>
                    </a:cubicBezTo>
                    <a:lnTo>
                      <a:pt x="50001" y="14361"/>
                    </a:lnTo>
                    <a:lnTo>
                      <a:pt x="36918" y="16654"/>
                    </a:lnTo>
                    <a:cubicBezTo>
                      <a:pt x="36279" y="16767"/>
                      <a:pt x="35677" y="16993"/>
                      <a:pt x="35113" y="17293"/>
                    </a:cubicBezTo>
                    <a:cubicBezTo>
                      <a:pt x="28647" y="21128"/>
                      <a:pt x="30715" y="38346"/>
                      <a:pt x="18610" y="40451"/>
                    </a:cubicBezTo>
                    <a:cubicBezTo>
                      <a:pt x="18204" y="40523"/>
                      <a:pt x="17797" y="40559"/>
                      <a:pt x="17388" y="40559"/>
                    </a:cubicBezTo>
                    <a:cubicBezTo>
                      <a:pt x="10322" y="40559"/>
                      <a:pt x="2843" y="30049"/>
                      <a:pt x="0" y="17256"/>
                    </a:cubicBezTo>
                    <a:lnTo>
                      <a:pt x="0" y="17256"/>
                    </a:lnTo>
                    <a:cubicBezTo>
                      <a:pt x="1895" y="32018"/>
                      <a:pt x="10280" y="45183"/>
                      <a:pt x="18210" y="45183"/>
                    </a:cubicBezTo>
                    <a:cubicBezTo>
                      <a:pt x="18620" y="45183"/>
                      <a:pt x="19030" y="45148"/>
                      <a:pt x="19437" y="45076"/>
                    </a:cubicBezTo>
                    <a:cubicBezTo>
                      <a:pt x="31504" y="42970"/>
                      <a:pt x="29437" y="25752"/>
                      <a:pt x="35940" y="21955"/>
                    </a:cubicBezTo>
                    <a:cubicBezTo>
                      <a:pt x="36504" y="21617"/>
                      <a:pt x="37106" y="21391"/>
                      <a:pt x="37745" y="21278"/>
                    </a:cubicBezTo>
                    <a:lnTo>
                      <a:pt x="50828" y="18985"/>
                    </a:lnTo>
                    <a:lnTo>
                      <a:pt x="63911" y="16654"/>
                    </a:lnTo>
                    <a:cubicBezTo>
                      <a:pt x="64211" y="16598"/>
                      <a:pt x="64531" y="16570"/>
                      <a:pt x="64855" y="16570"/>
                    </a:cubicBezTo>
                    <a:cubicBezTo>
                      <a:pt x="65179" y="16570"/>
                      <a:pt x="65508" y="16598"/>
                      <a:pt x="65828" y="16654"/>
                    </a:cubicBezTo>
                    <a:cubicBezTo>
                      <a:pt x="72758" y="17963"/>
                      <a:pt x="76661" y="32970"/>
                      <a:pt x="87171" y="32970"/>
                    </a:cubicBezTo>
                    <a:cubicBezTo>
                      <a:pt x="87836" y="32970"/>
                      <a:pt x="88528" y="32910"/>
                      <a:pt x="89249" y="32782"/>
                    </a:cubicBezTo>
                    <a:cubicBezTo>
                      <a:pt x="97520" y="31316"/>
                      <a:pt x="101467" y="15263"/>
                      <a:pt x="98008" y="0"/>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3;p17">
                <a:extLst>
                  <a:ext uri="{FF2B5EF4-FFF2-40B4-BE49-F238E27FC236}">
                    <a16:creationId xmlns:a16="http://schemas.microsoft.com/office/drawing/2014/main" id="{15C1F776-3CE2-8CDE-D705-4CEE690F9F09}"/>
                  </a:ext>
                </a:extLst>
              </p:cNvPr>
              <p:cNvSpPr/>
              <p:nvPr/>
            </p:nvSpPr>
            <p:spPr>
              <a:xfrm>
                <a:off x="4203357" y="1846244"/>
                <a:ext cx="497589" cy="270449"/>
              </a:xfrm>
              <a:custGeom>
                <a:avLst/>
                <a:gdLst/>
                <a:ahLst/>
                <a:cxnLst/>
                <a:rect l="l" t="t" r="r" b="b"/>
                <a:pathLst>
                  <a:path w="21543" h="11709" extrusionOk="0">
                    <a:moveTo>
                      <a:pt x="21016" y="1"/>
                    </a:moveTo>
                    <a:cubicBezTo>
                      <a:pt x="20377" y="39"/>
                      <a:pt x="19738" y="39"/>
                      <a:pt x="19136" y="76"/>
                    </a:cubicBezTo>
                    <a:cubicBezTo>
                      <a:pt x="16204" y="151"/>
                      <a:pt x="13234" y="490"/>
                      <a:pt x="10339" y="1016"/>
                    </a:cubicBezTo>
                    <a:cubicBezTo>
                      <a:pt x="7444" y="1505"/>
                      <a:pt x="4587" y="2219"/>
                      <a:pt x="1768" y="3159"/>
                    </a:cubicBezTo>
                    <a:cubicBezTo>
                      <a:pt x="1166" y="3309"/>
                      <a:pt x="602" y="3497"/>
                      <a:pt x="1" y="3723"/>
                    </a:cubicBezTo>
                    <a:cubicBezTo>
                      <a:pt x="1232" y="8482"/>
                      <a:pt x="5557" y="11709"/>
                      <a:pt x="10341" y="11709"/>
                    </a:cubicBezTo>
                    <a:cubicBezTo>
                      <a:pt x="10961" y="11709"/>
                      <a:pt x="11589" y="11655"/>
                      <a:pt x="12219" y="11542"/>
                    </a:cubicBezTo>
                    <a:cubicBezTo>
                      <a:pt x="17708" y="10603"/>
                      <a:pt x="21542" y="5565"/>
                      <a:pt x="21016"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4;p17">
                <a:extLst>
                  <a:ext uri="{FF2B5EF4-FFF2-40B4-BE49-F238E27FC236}">
                    <a16:creationId xmlns:a16="http://schemas.microsoft.com/office/drawing/2014/main" id="{3DBDB8D7-4D9B-6CC4-718B-3C03C5BA977D}"/>
                  </a:ext>
                </a:extLst>
              </p:cNvPr>
              <p:cNvSpPr/>
              <p:nvPr/>
            </p:nvSpPr>
            <p:spPr>
              <a:xfrm>
                <a:off x="4300625" y="2744736"/>
                <a:ext cx="639108" cy="285993"/>
              </a:xfrm>
              <a:custGeom>
                <a:avLst/>
                <a:gdLst/>
                <a:ahLst/>
                <a:cxnLst/>
                <a:rect l="l" t="t" r="r" b="b"/>
                <a:pathLst>
                  <a:path w="27670" h="12382" extrusionOk="0">
                    <a:moveTo>
                      <a:pt x="22777" y="1"/>
                    </a:moveTo>
                    <a:cubicBezTo>
                      <a:pt x="22475" y="1"/>
                      <a:pt x="22151" y="28"/>
                      <a:pt x="21805" y="88"/>
                    </a:cubicBezTo>
                    <a:lnTo>
                      <a:pt x="4361" y="3171"/>
                    </a:lnTo>
                    <a:cubicBezTo>
                      <a:pt x="4361" y="3171"/>
                      <a:pt x="0" y="3923"/>
                      <a:pt x="790" y="8284"/>
                    </a:cubicBezTo>
                    <a:lnTo>
                      <a:pt x="1504" y="12381"/>
                    </a:lnTo>
                    <a:lnTo>
                      <a:pt x="14587" y="10088"/>
                    </a:lnTo>
                    <a:lnTo>
                      <a:pt x="27670" y="7757"/>
                    </a:lnTo>
                    <a:lnTo>
                      <a:pt x="26955" y="3697"/>
                    </a:lnTo>
                    <a:cubicBezTo>
                      <a:pt x="26955" y="3697"/>
                      <a:pt x="26286" y="1"/>
                      <a:pt x="227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5;p17">
                <a:extLst>
                  <a:ext uri="{FF2B5EF4-FFF2-40B4-BE49-F238E27FC236}">
                    <a16:creationId xmlns:a16="http://schemas.microsoft.com/office/drawing/2014/main" id="{A50DB5E3-E103-7863-BCE1-07C77C0B88DA}"/>
                  </a:ext>
                </a:extLst>
              </p:cNvPr>
              <p:cNvSpPr/>
              <p:nvPr/>
            </p:nvSpPr>
            <p:spPr>
              <a:xfrm>
                <a:off x="4244172" y="1848000"/>
                <a:ext cx="415963" cy="231321"/>
              </a:xfrm>
              <a:custGeom>
                <a:avLst/>
                <a:gdLst/>
                <a:ahLst/>
                <a:cxnLst/>
                <a:rect l="l" t="t" r="r" b="b"/>
                <a:pathLst>
                  <a:path w="18009" h="10015" extrusionOk="0">
                    <a:moveTo>
                      <a:pt x="17369" y="0"/>
                    </a:moveTo>
                    <a:cubicBezTo>
                      <a:pt x="11467" y="188"/>
                      <a:pt x="5602" y="1241"/>
                      <a:pt x="1" y="3045"/>
                    </a:cubicBezTo>
                    <a:cubicBezTo>
                      <a:pt x="872" y="7202"/>
                      <a:pt x="4554" y="10014"/>
                      <a:pt x="8647" y="10014"/>
                    </a:cubicBezTo>
                    <a:cubicBezTo>
                      <a:pt x="9144" y="10014"/>
                      <a:pt x="9647" y="9973"/>
                      <a:pt x="10151" y="9887"/>
                    </a:cubicBezTo>
                    <a:cubicBezTo>
                      <a:pt x="14813" y="9060"/>
                      <a:pt x="18008" y="4699"/>
                      <a:pt x="173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p17">
                <a:extLst>
                  <a:ext uri="{FF2B5EF4-FFF2-40B4-BE49-F238E27FC236}">
                    <a16:creationId xmlns:a16="http://schemas.microsoft.com/office/drawing/2014/main" id="{1BD04213-DC34-36E2-79F1-D03569C2D7B0}"/>
                  </a:ext>
                </a:extLst>
              </p:cNvPr>
              <p:cNvSpPr/>
              <p:nvPr/>
            </p:nvSpPr>
            <p:spPr>
              <a:xfrm>
                <a:off x="4676625" y="2511047"/>
                <a:ext cx="344753" cy="301238"/>
              </a:xfrm>
              <a:custGeom>
                <a:avLst/>
                <a:gdLst/>
                <a:ahLst/>
                <a:cxnLst/>
                <a:rect l="l" t="t" r="r" b="b"/>
                <a:pathLst>
                  <a:path w="14926" h="13042" extrusionOk="0">
                    <a:moveTo>
                      <a:pt x="7482" y="0"/>
                    </a:moveTo>
                    <a:cubicBezTo>
                      <a:pt x="6345" y="0"/>
                      <a:pt x="5191" y="296"/>
                      <a:pt x="4136" y="919"/>
                    </a:cubicBezTo>
                    <a:cubicBezTo>
                      <a:pt x="1053" y="2761"/>
                      <a:pt x="0" y="6746"/>
                      <a:pt x="1843" y="9867"/>
                    </a:cubicBezTo>
                    <a:cubicBezTo>
                      <a:pt x="3062" y="11907"/>
                      <a:pt x="5236" y="13042"/>
                      <a:pt x="7461" y="13042"/>
                    </a:cubicBezTo>
                    <a:cubicBezTo>
                      <a:pt x="8598" y="13042"/>
                      <a:pt x="9748" y="12745"/>
                      <a:pt x="10790" y="12122"/>
                    </a:cubicBezTo>
                    <a:cubicBezTo>
                      <a:pt x="13910" y="10318"/>
                      <a:pt x="14925" y="6295"/>
                      <a:pt x="13083" y="3175"/>
                    </a:cubicBezTo>
                    <a:cubicBezTo>
                      <a:pt x="11864" y="1135"/>
                      <a:pt x="9706" y="0"/>
                      <a:pt x="7482" y="0"/>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7;p17">
                <a:extLst>
                  <a:ext uri="{FF2B5EF4-FFF2-40B4-BE49-F238E27FC236}">
                    <a16:creationId xmlns:a16="http://schemas.microsoft.com/office/drawing/2014/main" id="{1024BFDC-39E3-11B2-ED24-597BA90A2B48}"/>
                  </a:ext>
                </a:extLst>
              </p:cNvPr>
              <p:cNvSpPr/>
              <p:nvPr/>
            </p:nvSpPr>
            <p:spPr>
              <a:xfrm>
                <a:off x="4693926" y="2550407"/>
                <a:ext cx="288372" cy="243194"/>
              </a:xfrm>
              <a:custGeom>
                <a:avLst/>
                <a:gdLst/>
                <a:ahLst/>
                <a:cxnLst/>
                <a:rect l="l" t="t" r="r" b="b"/>
                <a:pathLst>
                  <a:path w="12485" h="10529" extrusionOk="0">
                    <a:moveTo>
                      <a:pt x="6589" y="1"/>
                    </a:moveTo>
                    <a:cubicBezTo>
                      <a:pt x="4805" y="1"/>
                      <a:pt x="3012" y="887"/>
                      <a:pt x="1996" y="2749"/>
                    </a:cubicBezTo>
                    <a:cubicBezTo>
                      <a:pt x="1" y="6374"/>
                      <a:pt x="2800" y="10528"/>
                      <a:pt x="6570" y="10528"/>
                    </a:cubicBezTo>
                    <a:cubicBezTo>
                      <a:pt x="7061" y="10528"/>
                      <a:pt x="7570" y="10458"/>
                      <a:pt x="8086" y="10306"/>
                    </a:cubicBezTo>
                    <a:cubicBezTo>
                      <a:pt x="10906" y="9479"/>
                      <a:pt x="12485" y="6584"/>
                      <a:pt x="11658" y="3802"/>
                    </a:cubicBezTo>
                    <a:cubicBezTo>
                      <a:pt x="10934" y="1322"/>
                      <a:pt x="8768" y="1"/>
                      <a:pt x="6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8;p17">
                <a:extLst>
                  <a:ext uri="{FF2B5EF4-FFF2-40B4-BE49-F238E27FC236}">
                    <a16:creationId xmlns:a16="http://schemas.microsoft.com/office/drawing/2014/main" id="{03BAC795-598F-0015-3C0E-FD6C398EF595}"/>
                  </a:ext>
                </a:extLst>
              </p:cNvPr>
              <p:cNvSpPr/>
              <p:nvPr/>
            </p:nvSpPr>
            <p:spPr>
              <a:xfrm>
                <a:off x="4730468" y="2571080"/>
                <a:ext cx="117497" cy="142512"/>
              </a:xfrm>
              <a:custGeom>
                <a:avLst/>
                <a:gdLst/>
                <a:ahLst/>
                <a:cxnLst/>
                <a:rect l="l" t="t" r="r" b="b"/>
                <a:pathLst>
                  <a:path w="5087" h="6170" extrusionOk="0">
                    <a:moveTo>
                      <a:pt x="4046" y="0"/>
                    </a:moveTo>
                    <a:cubicBezTo>
                      <a:pt x="3957" y="0"/>
                      <a:pt x="3861" y="16"/>
                      <a:pt x="3760" y="50"/>
                    </a:cubicBezTo>
                    <a:cubicBezTo>
                      <a:pt x="1391" y="726"/>
                      <a:pt x="0" y="3245"/>
                      <a:pt x="715" y="5651"/>
                    </a:cubicBezTo>
                    <a:cubicBezTo>
                      <a:pt x="808" y="5961"/>
                      <a:pt x="1105" y="6169"/>
                      <a:pt x="1439" y="6169"/>
                    </a:cubicBezTo>
                    <a:cubicBezTo>
                      <a:pt x="1510" y="6169"/>
                      <a:pt x="1582" y="6160"/>
                      <a:pt x="1654" y="6140"/>
                    </a:cubicBezTo>
                    <a:cubicBezTo>
                      <a:pt x="2030" y="6027"/>
                      <a:pt x="2256" y="5614"/>
                      <a:pt x="2143" y="5200"/>
                    </a:cubicBezTo>
                    <a:cubicBezTo>
                      <a:pt x="1692" y="3621"/>
                      <a:pt x="2594" y="1929"/>
                      <a:pt x="4173" y="1478"/>
                    </a:cubicBezTo>
                    <a:cubicBezTo>
                      <a:pt x="5087" y="1241"/>
                      <a:pt x="4843" y="0"/>
                      <a:pt x="4046" y="0"/>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p17">
                <a:extLst>
                  <a:ext uri="{FF2B5EF4-FFF2-40B4-BE49-F238E27FC236}">
                    <a16:creationId xmlns:a16="http://schemas.microsoft.com/office/drawing/2014/main" id="{076E84C2-F5C2-7A80-B6E7-23B2C8F6FE0A}"/>
                  </a:ext>
                </a:extLst>
              </p:cNvPr>
              <p:cNvSpPr/>
              <p:nvPr/>
            </p:nvSpPr>
            <p:spPr>
              <a:xfrm>
                <a:off x="4164274" y="2610556"/>
                <a:ext cx="343899" cy="301977"/>
              </a:xfrm>
              <a:custGeom>
                <a:avLst/>
                <a:gdLst/>
                <a:ahLst/>
                <a:cxnLst/>
                <a:rect l="l" t="t" r="r" b="b"/>
                <a:pathLst>
                  <a:path w="14889" h="13074" extrusionOk="0">
                    <a:moveTo>
                      <a:pt x="7426" y="1"/>
                    </a:moveTo>
                    <a:cubicBezTo>
                      <a:pt x="6190" y="1"/>
                      <a:pt x="4942" y="352"/>
                      <a:pt x="3836" y="1085"/>
                    </a:cubicBezTo>
                    <a:cubicBezTo>
                      <a:pt x="828" y="3078"/>
                      <a:pt x="1" y="7138"/>
                      <a:pt x="1993" y="10145"/>
                    </a:cubicBezTo>
                    <a:cubicBezTo>
                      <a:pt x="3251" y="12044"/>
                      <a:pt x="5333" y="13073"/>
                      <a:pt x="7454" y="13073"/>
                    </a:cubicBezTo>
                    <a:cubicBezTo>
                      <a:pt x="8692" y="13073"/>
                      <a:pt x="9945" y="12722"/>
                      <a:pt x="11054" y="11987"/>
                    </a:cubicBezTo>
                    <a:cubicBezTo>
                      <a:pt x="14061" y="9995"/>
                      <a:pt x="14888" y="5972"/>
                      <a:pt x="12896" y="2965"/>
                    </a:cubicBezTo>
                    <a:cubicBezTo>
                      <a:pt x="11636" y="1040"/>
                      <a:pt x="9550" y="1"/>
                      <a:pt x="7426"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0;p17">
                <a:extLst>
                  <a:ext uri="{FF2B5EF4-FFF2-40B4-BE49-F238E27FC236}">
                    <a16:creationId xmlns:a16="http://schemas.microsoft.com/office/drawing/2014/main" id="{2CF25D94-9D29-A762-5477-1215DCBB01F3}"/>
                  </a:ext>
                </a:extLst>
              </p:cNvPr>
              <p:cNvSpPr/>
              <p:nvPr/>
            </p:nvSpPr>
            <p:spPr>
              <a:xfrm>
                <a:off x="4183330" y="2640214"/>
                <a:ext cx="288372" cy="243679"/>
              </a:xfrm>
              <a:custGeom>
                <a:avLst/>
                <a:gdLst/>
                <a:ahLst/>
                <a:cxnLst/>
                <a:rect l="l" t="t" r="r" b="b"/>
                <a:pathLst>
                  <a:path w="12485" h="10550" extrusionOk="0">
                    <a:moveTo>
                      <a:pt x="6599" y="0"/>
                    </a:moveTo>
                    <a:cubicBezTo>
                      <a:pt x="4811" y="0"/>
                      <a:pt x="3013" y="885"/>
                      <a:pt x="1995" y="2733"/>
                    </a:cubicBezTo>
                    <a:cubicBezTo>
                      <a:pt x="0" y="6392"/>
                      <a:pt x="2800" y="10550"/>
                      <a:pt x="6570" y="10550"/>
                    </a:cubicBezTo>
                    <a:cubicBezTo>
                      <a:pt x="7061" y="10550"/>
                      <a:pt x="7570" y="10479"/>
                      <a:pt x="8086" y="10327"/>
                    </a:cubicBezTo>
                    <a:cubicBezTo>
                      <a:pt x="10905" y="9500"/>
                      <a:pt x="12484" y="6568"/>
                      <a:pt x="11657" y="3786"/>
                    </a:cubicBezTo>
                    <a:cubicBezTo>
                      <a:pt x="10935" y="1310"/>
                      <a:pt x="8774" y="0"/>
                      <a:pt x="659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1;p17">
                <a:extLst>
                  <a:ext uri="{FF2B5EF4-FFF2-40B4-BE49-F238E27FC236}">
                    <a16:creationId xmlns:a16="http://schemas.microsoft.com/office/drawing/2014/main" id="{2D68508A-3EC4-6B6B-A3C4-3BD464D372C6}"/>
                  </a:ext>
                </a:extLst>
              </p:cNvPr>
              <p:cNvSpPr/>
              <p:nvPr/>
            </p:nvSpPr>
            <p:spPr>
              <a:xfrm>
                <a:off x="4219849" y="2660911"/>
                <a:ext cx="116319" cy="142974"/>
              </a:xfrm>
              <a:custGeom>
                <a:avLst/>
                <a:gdLst/>
                <a:ahLst/>
                <a:cxnLst/>
                <a:rect l="l" t="t" r="r" b="b"/>
                <a:pathLst>
                  <a:path w="5036" h="6190" extrusionOk="0">
                    <a:moveTo>
                      <a:pt x="3985" y="1"/>
                    </a:moveTo>
                    <a:cubicBezTo>
                      <a:pt x="3914" y="1"/>
                      <a:pt x="3839" y="11"/>
                      <a:pt x="3760" y="33"/>
                    </a:cubicBezTo>
                    <a:cubicBezTo>
                      <a:pt x="1392" y="747"/>
                      <a:pt x="1" y="3266"/>
                      <a:pt x="715" y="5634"/>
                    </a:cubicBezTo>
                    <a:cubicBezTo>
                      <a:pt x="808" y="5976"/>
                      <a:pt x="1107" y="6190"/>
                      <a:pt x="1442" y="6190"/>
                    </a:cubicBezTo>
                    <a:cubicBezTo>
                      <a:pt x="1512" y="6190"/>
                      <a:pt x="1583" y="6180"/>
                      <a:pt x="1655" y="6161"/>
                    </a:cubicBezTo>
                    <a:cubicBezTo>
                      <a:pt x="2031" y="6048"/>
                      <a:pt x="2257" y="5597"/>
                      <a:pt x="2144" y="5221"/>
                    </a:cubicBezTo>
                    <a:cubicBezTo>
                      <a:pt x="1693" y="3604"/>
                      <a:pt x="2595" y="1950"/>
                      <a:pt x="4174" y="1499"/>
                    </a:cubicBezTo>
                    <a:cubicBezTo>
                      <a:pt x="5035" y="1223"/>
                      <a:pt x="4760" y="1"/>
                      <a:pt x="3985" y="1"/>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p17">
                <a:extLst>
                  <a:ext uri="{FF2B5EF4-FFF2-40B4-BE49-F238E27FC236}">
                    <a16:creationId xmlns:a16="http://schemas.microsoft.com/office/drawing/2014/main" id="{41A5B50D-2492-5C51-4CCD-C2968184F71D}"/>
                  </a:ext>
                </a:extLst>
              </p:cNvPr>
              <p:cNvSpPr/>
              <p:nvPr/>
            </p:nvSpPr>
            <p:spPr>
              <a:xfrm>
                <a:off x="3645871" y="2349241"/>
                <a:ext cx="499299" cy="472875"/>
              </a:xfrm>
              <a:custGeom>
                <a:avLst/>
                <a:gdLst/>
                <a:ahLst/>
                <a:cxnLst/>
                <a:rect l="l" t="t" r="r" b="b"/>
                <a:pathLst>
                  <a:path w="21617" h="20473" extrusionOk="0">
                    <a:moveTo>
                      <a:pt x="10794" y="1"/>
                    </a:moveTo>
                    <a:cubicBezTo>
                      <a:pt x="5668" y="1"/>
                      <a:pt x="1234" y="3878"/>
                      <a:pt x="639" y="9090"/>
                    </a:cubicBezTo>
                    <a:cubicBezTo>
                      <a:pt x="0" y="14691"/>
                      <a:pt x="4023" y="19767"/>
                      <a:pt x="9662" y="20406"/>
                    </a:cubicBezTo>
                    <a:cubicBezTo>
                      <a:pt x="10055" y="20450"/>
                      <a:pt x="10445" y="20472"/>
                      <a:pt x="10832" y="20472"/>
                    </a:cubicBezTo>
                    <a:cubicBezTo>
                      <a:pt x="15954" y="20472"/>
                      <a:pt x="20384" y="16627"/>
                      <a:pt x="20978" y="11383"/>
                    </a:cubicBezTo>
                    <a:cubicBezTo>
                      <a:pt x="21617" y="5781"/>
                      <a:pt x="17557" y="706"/>
                      <a:pt x="11955" y="67"/>
                    </a:cubicBezTo>
                    <a:cubicBezTo>
                      <a:pt x="11565" y="23"/>
                      <a:pt x="11178" y="1"/>
                      <a:pt x="10794"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p17">
                <a:extLst>
                  <a:ext uri="{FF2B5EF4-FFF2-40B4-BE49-F238E27FC236}">
                    <a16:creationId xmlns:a16="http://schemas.microsoft.com/office/drawing/2014/main" id="{EDCCBFFF-4D6C-3ED3-9A75-E733BDF28E44}"/>
                  </a:ext>
                </a:extLst>
              </p:cNvPr>
              <p:cNvSpPr/>
              <p:nvPr/>
            </p:nvSpPr>
            <p:spPr>
              <a:xfrm>
                <a:off x="3689273" y="2381417"/>
                <a:ext cx="409011" cy="408756"/>
              </a:xfrm>
              <a:custGeom>
                <a:avLst/>
                <a:gdLst/>
                <a:ahLst/>
                <a:cxnLst/>
                <a:rect l="l" t="t" r="r" b="b"/>
                <a:pathLst>
                  <a:path w="17708" h="17697" extrusionOk="0">
                    <a:moveTo>
                      <a:pt x="8895" y="0"/>
                    </a:moveTo>
                    <a:cubicBezTo>
                      <a:pt x="8380" y="0"/>
                      <a:pt x="7857" y="46"/>
                      <a:pt x="7332" y="140"/>
                    </a:cubicBezTo>
                    <a:cubicBezTo>
                      <a:pt x="6730" y="253"/>
                      <a:pt x="6166" y="404"/>
                      <a:pt x="5602" y="591"/>
                    </a:cubicBezTo>
                    <a:cubicBezTo>
                      <a:pt x="2294" y="1907"/>
                      <a:pt x="114" y="5065"/>
                      <a:pt x="1" y="8599"/>
                    </a:cubicBezTo>
                    <a:cubicBezTo>
                      <a:pt x="1" y="9201"/>
                      <a:pt x="39" y="9802"/>
                      <a:pt x="114" y="10366"/>
                    </a:cubicBezTo>
                    <a:cubicBezTo>
                      <a:pt x="226" y="10967"/>
                      <a:pt x="377" y="11531"/>
                      <a:pt x="602" y="12095"/>
                    </a:cubicBezTo>
                    <a:cubicBezTo>
                      <a:pt x="1918" y="15366"/>
                      <a:pt x="5039" y="17584"/>
                      <a:pt x="8572" y="17697"/>
                    </a:cubicBezTo>
                    <a:cubicBezTo>
                      <a:pt x="9174" y="17697"/>
                      <a:pt x="9775" y="17659"/>
                      <a:pt x="10377" y="17546"/>
                    </a:cubicBezTo>
                    <a:cubicBezTo>
                      <a:pt x="10941" y="17471"/>
                      <a:pt x="11542" y="17283"/>
                      <a:pt x="12069" y="17095"/>
                    </a:cubicBezTo>
                    <a:cubicBezTo>
                      <a:pt x="15377" y="15780"/>
                      <a:pt x="17595" y="12659"/>
                      <a:pt x="17708" y="9088"/>
                    </a:cubicBezTo>
                    <a:cubicBezTo>
                      <a:pt x="17708" y="8486"/>
                      <a:pt x="17670" y="7922"/>
                      <a:pt x="17557" y="7321"/>
                    </a:cubicBezTo>
                    <a:lnTo>
                      <a:pt x="17595" y="7321"/>
                    </a:lnTo>
                    <a:cubicBezTo>
                      <a:pt x="16825" y="3034"/>
                      <a:pt x="13101" y="0"/>
                      <a:pt x="8895"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4;p17">
                <a:extLst>
                  <a:ext uri="{FF2B5EF4-FFF2-40B4-BE49-F238E27FC236}">
                    <a16:creationId xmlns:a16="http://schemas.microsoft.com/office/drawing/2014/main" id="{C6258599-2DCB-8D8A-E41C-02AE0B29D074}"/>
                  </a:ext>
                </a:extLst>
              </p:cNvPr>
              <p:cNvSpPr/>
              <p:nvPr/>
            </p:nvSpPr>
            <p:spPr>
              <a:xfrm>
                <a:off x="3729234" y="2435214"/>
                <a:ext cx="315212" cy="302346"/>
              </a:xfrm>
              <a:custGeom>
                <a:avLst/>
                <a:gdLst/>
                <a:ahLst/>
                <a:cxnLst/>
                <a:rect l="l" t="t" r="r" b="b"/>
                <a:pathLst>
                  <a:path w="13647" h="13090" extrusionOk="0">
                    <a:moveTo>
                      <a:pt x="7135" y="0"/>
                    </a:moveTo>
                    <a:cubicBezTo>
                      <a:pt x="6753" y="0"/>
                      <a:pt x="6366" y="34"/>
                      <a:pt x="5978" y="105"/>
                    </a:cubicBezTo>
                    <a:cubicBezTo>
                      <a:pt x="2406" y="706"/>
                      <a:pt x="0" y="4127"/>
                      <a:pt x="639" y="7661"/>
                    </a:cubicBezTo>
                    <a:cubicBezTo>
                      <a:pt x="715" y="8112"/>
                      <a:pt x="827" y="8526"/>
                      <a:pt x="1015" y="8939"/>
                    </a:cubicBezTo>
                    <a:cubicBezTo>
                      <a:pt x="1955" y="11383"/>
                      <a:pt x="4286" y="12999"/>
                      <a:pt x="6918" y="13075"/>
                    </a:cubicBezTo>
                    <a:cubicBezTo>
                      <a:pt x="7038" y="13085"/>
                      <a:pt x="7159" y="13089"/>
                      <a:pt x="7280" y="13089"/>
                    </a:cubicBezTo>
                    <a:cubicBezTo>
                      <a:pt x="7608" y="13089"/>
                      <a:pt x="7931" y="13054"/>
                      <a:pt x="8233" y="12999"/>
                    </a:cubicBezTo>
                    <a:cubicBezTo>
                      <a:pt x="8685" y="12924"/>
                      <a:pt x="9098" y="12774"/>
                      <a:pt x="9512" y="12623"/>
                    </a:cubicBezTo>
                    <a:cubicBezTo>
                      <a:pt x="11955" y="11646"/>
                      <a:pt x="13572" y="9315"/>
                      <a:pt x="13647" y="6721"/>
                    </a:cubicBezTo>
                    <a:cubicBezTo>
                      <a:pt x="13647" y="6270"/>
                      <a:pt x="13647" y="5819"/>
                      <a:pt x="13572" y="5405"/>
                    </a:cubicBezTo>
                    <a:cubicBezTo>
                      <a:pt x="13003" y="2226"/>
                      <a:pt x="10230" y="0"/>
                      <a:pt x="7135"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5;p17">
                <a:extLst>
                  <a:ext uri="{FF2B5EF4-FFF2-40B4-BE49-F238E27FC236}">
                    <a16:creationId xmlns:a16="http://schemas.microsoft.com/office/drawing/2014/main" id="{B4048BE7-CDF8-5DDA-1EC0-8A63D1FA9890}"/>
                  </a:ext>
                </a:extLst>
              </p:cNvPr>
              <p:cNvSpPr/>
              <p:nvPr/>
            </p:nvSpPr>
            <p:spPr>
              <a:xfrm>
                <a:off x="3688419" y="2381163"/>
                <a:ext cx="409865" cy="409334"/>
              </a:xfrm>
              <a:custGeom>
                <a:avLst/>
                <a:gdLst/>
                <a:ahLst/>
                <a:cxnLst/>
                <a:rect l="l" t="t" r="r" b="b"/>
                <a:pathLst>
                  <a:path w="17745" h="17722" extrusionOk="0">
                    <a:moveTo>
                      <a:pt x="9136" y="1"/>
                    </a:moveTo>
                    <a:cubicBezTo>
                      <a:pt x="8534" y="1"/>
                      <a:pt x="7933" y="39"/>
                      <a:pt x="7331" y="151"/>
                    </a:cubicBezTo>
                    <a:cubicBezTo>
                      <a:pt x="6767" y="264"/>
                      <a:pt x="6166" y="415"/>
                      <a:pt x="5639" y="640"/>
                    </a:cubicBezTo>
                    <a:lnTo>
                      <a:pt x="6842" y="7445"/>
                    </a:lnTo>
                    <a:lnTo>
                      <a:pt x="38" y="8648"/>
                    </a:lnTo>
                    <a:cubicBezTo>
                      <a:pt x="0" y="9212"/>
                      <a:pt x="38" y="9813"/>
                      <a:pt x="151" y="10415"/>
                    </a:cubicBezTo>
                    <a:cubicBezTo>
                      <a:pt x="263" y="10978"/>
                      <a:pt x="414" y="11542"/>
                      <a:pt x="639" y="12106"/>
                    </a:cubicBezTo>
                    <a:lnTo>
                      <a:pt x="7444" y="10903"/>
                    </a:lnTo>
                    <a:lnTo>
                      <a:pt x="8647" y="17708"/>
                    </a:lnTo>
                    <a:cubicBezTo>
                      <a:pt x="8788" y="17717"/>
                      <a:pt x="8931" y="17722"/>
                      <a:pt x="9076" y="17722"/>
                    </a:cubicBezTo>
                    <a:cubicBezTo>
                      <a:pt x="9512" y="17722"/>
                      <a:pt x="9963" y="17680"/>
                      <a:pt x="10414" y="17595"/>
                    </a:cubicBezTo>
                    <a:cubicBezTo>
                      <a:pt x="10978" y="17482"/>
                      <a:pt x="11579" y="17332"/>
                      <a:pt x="12106" y="17106"/>
                    </a:cubicBezTo>
                    <a:lnTo>
                      <a:pt x="10940" y="10302"/>
                    </a:lnTo>
                    <a:lnTo>
                      <a:pt x="17745" y="9099"/>
                    </a:lnTo>
                    <a:cubicBezTo>
                      <a:pt x="17745" y="8497"/>
                      <a:pt x="17707" y="7933"/>
                      <a:pt x="17594" y="7332"/>
                    </a:cubicBezTo>
                    <a:cubicBezTo>
                      <a:pt x="17482" y="6768"/>
                      <a:pt x="17331" y="6166"/>
                      <a:pt x="17143" y="5640"/>
                    </a:cubicBezTo>
                    <a:lnTo>
                      <a:pt x="10339" y="6806"/>
                    </a:lnTo>
                    <a:lnTo>
                      <a:pt x="913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6;p17">
                <a:extLst>
                  <a:ext uri="{FF2B5EF4-FFF2-40B4-BE49-F238E27FC236}">
                    <a16:creationId xmlns:a16="http://schemas.microsoft.com/office/drawing/2014/main" id="{258345BC-15B2-B38B-B36B-3C2D17830A93}"/>
                  </a:ext>
                </a:extLst>
              </p:cNvPr>
              <p:cNvSpPr/>
              <p:nvPr/>
            </p:nvSpPr>
            <p:spPr>
              <a:xfrm>
                <a:off x="4910222" y="2139436"/>
                <a:ext cx="510593" cy="447214"/>
              </a:xfrm>
              <a:custGeom>
                <a:avLst/>
                <a:gdLst/>
                <a:ahLst/>
                <a:cxnLst/>
                <a:rect l="l" t="t" r="r" b="b"/>
                <a:pathLst>
                  <a:path w="22106" h="19362" extrusionOk="0">
                    <a:moveTo>
                      <a:pt x="11072" y="1"/>
                    </a:moveTo>
                    <a:cubicBezTo>
                      <a:pt x="7670" y="1"/>
                      <a:pt x="4363" y="1799"/>
                      <a:pt x="2594" y="4977"/>
                    </a:cubicBezTo>
                    <a:cubicBezTo>
                      <a:pt x="0" y="9639"/>
                      <a:pt x="1692" y="15541"/>
                      <a:pt x="6354" y="18135"/>
                    </a:cubicBezTo>
                    <a:cubicBezTo>
                      <a:pt x="7847" y="18966"/>
                      <a:pt x="9467" y="19361"/>
                      <a:pt x="11065" y="19361"/>
                    </a:cubicBezTo>
                    <a:cubicBezTo>
                      <a:pt x="14457" y="19361"/>
                      <a:pt x="17749" y="17582"/>
                      <a:pt x="19512" y="14413"/>
                    </a:cubicBezTo>
                    <a:cubicBezTo>
                      <a:pt x="22106" y="9714"/>
                      <a:pt x="20452" y="3812"/>
                      <a:pt x="15752" y="1218"/>
                    </a:cubicBezTo>
                    <a:cubicBezTo>
                      <a:pt x="14269" y="392"/>
                      <a:pt x="12660" y="1"/>
                      <a:pt x="11072"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7;p17">
                <a:extLst>
                  <a:ext uri="{FF2B5EF4-FFF2-40B4-BE49-F238E27FC236}">
                    <a16:creationId xmlns:a16="http://schemas.microsoft.com/office/drawing/2014/main" id="{432E4269-64E6-80C0-A76C-931AB49A6109}"/>
                  </a:ext>
                </a:extLst>
              </p:cNvPr>
              <p:cNvSpPr/>
              <p:nvPr/>
            </p:nvSpPr>
            <p:spPr>
              <a:xfrm>
                <a:off x="4948427" y="2167916"/>
                <a:ext cx="434187" cy="389747"/>
              </a:xfrm>
              <a:custGeom>
                <a:avLst/>
                <a:gdLst/>
                <a:ahLst/>
                <a:cxnLst/>
                <a:rect l="l" t="t" r="r" b="b"/>
                <a:pathLst>
                  <a:path w="18798" h="16874" extrusionOk="0">
                    <a:moveTo>
                      <a:pt x="9380" y="0"/>
                    </a:moveTo>
                    <a:cubicBezTo>
                      <a:pt x="5685" y="0"/>
                      <a:pt x="2307" y="2443"/>
                      <a:pt x="1279" y="6150"/>
                    </a:cubicBezTo>
                    <a:cubicBezTo>
                      <a:pt x="0" y="10662"/>
                      <a:pt x="2632" y="15323"/>
                      <a:pt x="7106" y="16564"/>
                    </a:cubicBezTo>
                    <a:cubicBezTo>
                      <a:pt x="7868" y="16773"/>
                      <a:pt x="8634" y="16874"/>
                      <a:pt x="9387" y="16874"/>
                    </a:cubicBezTo>
                    <a:cubicBezTo>
                      <a:pt x="13094" y="16874"/>
                      <a:pt x="16488" y="14449"/>
                      <a:pt x="17519" y="10699"/>
                    </a:cubicBezTo>
                    <a:cubicBezTo>
                      <a:pt x="18798" y="6225"/>
                      <a:pt x="16166" y="1564"/>
                      <a:pt x="11692" y="323"/>
                    </a:cubicBezTo>
                    <a:cubicBezTo>
                      <a:pt x="10920" y="104"/>
                      <a:pt x="10143" y="0"/>
                      <a:pt x="9380"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8;p17">
                <a:extLst>
                  <a:ext uri="{FF2B5EF4-FFF2-40B4-BE49-F238E27FC236}">
                    <a16:creationId xmlns:a16="http://schemas.microsoft.com/office/drawing/2014/main" id="{80C6D3C1-13BD-28BD-DF54-970C73814EE9}"/>
                  </a:ext>
                </a:extLst>
              </p:cNvPr>
              <p:cNvSpPr/>
              <p:nvPr/>
            </p:nvSpPr>
            <p:spPr>
              <a:xfrm>
                <a:off x="5023105" y="2220419"/>
                <a:ext cx="311747" cy="274352"/>
              </a:xfrm>
              <a:custGeom>
                <a:avLst/>
                <a:gdLst/>
                <a:ahLst/>
                <a:cxnLst/>
                <a:rect l="l" t="t" r="r" b="b"/>
                <a:pathLst>
                  <a:path w="13497" h="11878" extrusionOk="0">
                    <a:moveTo>
                      <a:pt x="6731" y="1"/>
                    </a:moveTo>
                    <a:cubicBezTo>
                      <a:pt x="4800" y="1"/>
                      <a:pt x="2908" y="939"/>
                      <a:pt x="1767" y="2674"/>
                    </a:cubicBezTo>
                    <a:cubicBezTo>
                      <a:pt x="1" y="5419"/>
                      <a:pt x="752" y="9103"/>
                      <a:pt x="3497" y="10907"/>
                    </a:cubicBezTo>
                    <a:cubicBezTo>
                      <a:pt x="4496" y="11565"/>
                      <a:pt x="5620" y="11878"/>
                      <a:pt x="6731" y="11878"/>
                    </a:cubicBezTo>
                    <a:cubicBezTo>
                      <a:pt x="8670" y="11878"/>
                      <a:pt x="10569" y="10923"/>
                      <a:pt x="11692" y="9178"/>
                    </a:cubicBezTo>
                    <a:cubicBezTo>
                      <a:pt x="13497" y="6434"/>
                      <a:pt x="12745" y="2787"/>
                      <a:pt x="10001" y="983"/>
                    </a:cubicBezTo>
                    <a:cubicBezTo>
                      <a:pt x="8991" y="319"/>
                      <a:pt x="7854" y="1"/>
                      <a:pt x="67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9;p17">
                <a:extLst>
                  <a:ext uri="{FF2B5EF4-FFF2-40B4-BE49-F238E27FC236}">
                    <a16:creationId xmlns:a16="http://schemas.microsoft.com/office/drawing/2014/main" id="{6179D615-1A83-06C2-A927-93AB3DFD6B8E}"/>
                  </a:ext>
                </a:extLst>
              </p:cNvPr>
              <p:cNvSpPr/>
              <p:nvPr/>
            </p:nvSpPr>
            <p:spPr>
              <a:xfrm>
                <a:off x="5234966" y="2245112"/>
                <a:ext cx="197160" cy="176465"/>
              </a:xfrm>
              <a:custGeom>
                <a:avLst/>
                <a:gdLst/>
                <a:ahLst/>
                <a:cxnLst/>
                <a:rect l="l" t="t" r="r" b="b"/>
                <a:pathLst>
                  <a:path w="8536" h="7640" extrusionOk="0">
                    <a:moveTo>
                      <a:pt x="4221" y="1"/>
                    </a:moveTo>
                    <a:cubicBezTo>
                      <a:pt x="2012" y="1"/>
                      <a:pt x="1" y="1985"/>
                      <a:pt x="453" y="4500"/>
                    </a:cubicBezTo>
                    <a:cubicBezTo>
                      <a:pt x="812" y="6500"/>
                      <a:pt x="2501" y="7640"/>
                      <a:pt x="4219" y="7640"/>
                    </a:cubicBezTo>
                    <a:cubicBezTo>
                      <a:pt x="5376" y="7640"/>
                      <a:pt x="6546" y="7123"/>
                      <a:pt x="7332" y="6004"/>
                    </a:cubicBezTo>
                    <a:cubicBezTo>
                      <a:pt x="8535" y="4274"/>
                      <a:pt x="8122" y="1906"/>
                      <a:pt x="6393" y="703"/>
                    </a:cubicBezTo>
                    <a:cubicBezTo>
                      <a:pt x="5702" y="218"/>
                      <a:pt x="4951" y="1"/>
                      <a:pt x="4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0;p17">
                <a:extLst>
                  <a:ext uri="{FF2B5EF4-FFF2-40B4-BE49-F238E27FC236}">
                    <a16:creationId xmlns:a16="http://schemas.microsoft.com/office/drawing/2014/main" id="{74A42910-D2DF-D060-EC6E-5CD3C064A853}"/>
                  </a:ext>
                </a:extLst>
              </p:cNvPr>
              <p:cNvSpPr/>
              <p:nvPr/>
            </p:nvSpPr>
            <p:spPr>
              <a:xfrm>
                <a:off x="5267997" y="2252665"/>
                <a:ext cx="164131" cy="168681"/>
              </a:xfrm>
              <a:custGeom>
                <a:avLst/>
                <a:gdLst/>
                <a:ahLst/>
                <a:cxnLst/>
                <a:rect l="l" t="t" r="r" b="b"/>
                <a:pathLst>
                  <a:path w="7106" h="7303" extrusionOk="0">
                    <a:moveTo>
                      <a:pt x="4248" y="0"/>
                    </a:moveTo>
                    <a:cubicBezTo>
                      <a:pt x="6672" y="2585"/>
                      <a:pt x="4568" y="6420"/>
                      <a:pt x="1542" y="6420"/>
                    </a:cubicBezTo>
                    <a:cubicBezTo>
                      <a:pt x="1048" y="6420"/>
                      <a:pt x="528" y="6317"/>
                      <a:pt x="0" y="6090"/>
                    </a:cubicBezTo>
                    <a:lnTo>
                      <a:pt x="0" y="6090"/>
                    </a:lnTo>
                    <a:cubicBezTo>
                      <a:pt x="761" y="6903"/>
                      <a:pt x="1777" y="7302"/>
                      <a:pt x="2787" y="7302"/>
                    </a:cubicBezTo>
                    <a:cubicBezTo>
                      <a:pt x="3973" y="7302"/>
                      <a:pt x="5151" y="6753"/>
                      <a:pt x="5902" y="5677"/>
                    </a:cubicBezTo>
                    <a:cubicBezTo>
                      <a:pt x="7105" y="3947"/>
                      <a:pt x="6692" y="1579"/>
                      <a:pt x="4963" y="376"/>
                    </a:cubicBezTo>
                    <a:cubicBezTo>
                      <a:pt x="4737" y="226"/>
                      <a:pt x="4511" y="75"/>
                      <a:pt x="4248" y="0"/>
                    </a:cubicBezTo>
                    <a:close/>
                  </a:path>
                </a:pathLst>
              </a:custGeom>
              <a:solidFill>
                <a:srgbClr val="000000">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1;p17">
                <a:extLst>
                  <a:ext uri="{FF2B5EF4-FFF2-40B4-BE49-F238E27FC236}">
                    <a16:creationId xmlns:a16="http://schemas.microsoft.com/office/drawing/2014/main" id="{6F818CAB-4B17-2D30-B1F3-B8774C912832}"/>
                  </a:ext>
                </a:extLst>
              </p:cNvPr>
              <p:cNvSpPr/>
              <p:nvPr/>
            </p:nvSpPr>
            <p:spPr>
              <a:xfrm>
                <a:off x="4892852" y="2305769"/>
                <a:ext cx="197137" cy="176303"/>
              </a:xfrm>
              <a:custGeom>
                <a:avLst/>
                <a:gdLst/>
                <a:ahLst/>
                <a:cxnLst/>
                <a:rect l="l" t="t" r="r" b="b"/>
                <a:pathLst>
                  <a:path w="8535" h="7633" extrusionOk="0">
                    <a:moveTo>
                      <a:pt x="4202" y="1"/>
                    </a:moveTo>
                    <a:cubicBezTo>
                      <a:pt x="2001" y="1"/>
                      <a:pt x="1" y="1960"/>
                      <a:pt x="452" y="4468"/>
                    </a:cubicBezTo>
                    <a:cubicBezTo>
                      <a:pt x="813" y="6477"/>
                      <a:pt x="2516" y="7632"/>
                      <a:pt x="4242" y="7632"/>
                    </a:cubicBezTo>
                    <a:cubicBezTo>
                      <a:pt x="5391" y="7632"/>
                      <a:pt x="6550" y="7121"/>
                      <a:pt x="7331" y="6009"/>
                    </a:cubicBezTo>
                    <a:cubicBezTo>
                      <a:pt x="8534" y="4280"/>
                      <a:pt x="8121" y="1912"/>
                      <a:pt x="6391" y="709"/>
                    </a:cubicBezTo>
                    <a:cubicBezTo>
                      <a:pt x="5695" y="219"/>
                      <a:pt x="4937" y="1"/>
                      <a:pt x="4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2;p17">
                <a:extLst>
                  <a:ext uri="{FF2B5EF4-FFF2-40B4-BE49-F238E27FC236}">
                    <a16:creationId xmlns:a16="http://schemas.microsoft.com/office/drawing/2014/main" id="{1AEFC66D-E39F-F1B0-7649-C02B8EEC37ED}"/>
                  </a:ext>
                </a:extLst>
              </p:cNvPr>
              <p:cNvSpPr/>
              <p:nvPr/>
            </p:nvSpPr>
            <p:spPr>
              <a:xfrm>
                <a:off x="4925860" y="2312583"/>
                <a:ext cx="164131" cy="169605"/>
              </a:xfrm>
              <a:custGeom>
                <a:avLst/>
                <a:gdLst/>
                <a:ahLst/>
                <a:cxnLst/>
                <a:rect l="l" t="t" r="r" b="b"/>
                <a:pathLst>
                  <a:path w="7106" h="7343" extrusionOk="0">
                    <a:moveTo>
                      <a:pt x="4286" y="0"/>
                    </a:moveTo>
                    <a:lnTo>
                      <a:pt x="4286" y="0"/>
                    </a:lnTo>
                    <a:cubicBezTo>
                      <a:pt x="6684" y="2593"/>
                      <a:pt x="4556" y="6444"/>
                      <a:pt x="1514" y="6444"/>
                    </a:cubicBezTo>
                    <a:cubicBezTo>
                      <a:pt x="1028" y="6444"/>
                      <a:pt x="518" y="6345"/>
                      <a:pt x="0" y="6128"/>
                    </a:cubicBezTo>
                    <a:lnTo>
                      <a:pt x="0" y="6128"/>
                    </a:lnTo>
                    <a:cubicBezTo>
                      <a:pt x="188" y="6316"/>
                      <a:pt x="376" y="6504"/>
                      <a:pt x="602" y="6654"/>
                    </a:cubicBezTo>
                    <a:cubicBezTo>
                      <a:pt x="1269" y="7119"/>
                      <a:pt x="2032" y="7342"/>
                      <a:pt x="2786" y="7342"/>
                    </a:cubicBezTo>
                    <a:cubicBezTo>
                      <a:pt x="3985" y="7342"/>
                      <a:pt x="5164" y="6776"/>
                      <a:pt x="5902" y="5714"/>
                    </a:cubicBezTo>
                    <a:cubicBezTo>
                      <a:pt x="7105" y="3985"/>
                      <a:pt x="6692" y="1617"/>
                      <a:pt x="4962" y="414"/>
                    </a:cubicBezTo>
                    <a:cubicBezTo>
                      <a:pt x="4737" y="263"/>
                      <a:pt x="4511" y="113"/>
                      <a:pt x="4286" y="0"/>
                    </a:cubicBezTo>
                    <a:close/>
                  </a:path>
                </a:pathLst>
              </a:custGeom>
              <a:solidFill>
                <a:srgbClr val="000000">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3;p17">
                <a:extLst>
                  <a:ext uri="{FF2B5EF4-FFF2-40B4-BE49-F238E27FC236}">
                    <a16:creationId xmlns:a16="http://schemas.microsoft.com/office/drawing/2014/main" id="{00B31728-8CDA-C093-3061-F6934BE86290}"/>
                  </a:ext>
                </a:extLst>
              </p:cNvPr>
              <p:cNvSpPr/>
              <p:nvPr/>
            </p:nvSpPr>
            <p:spPr>
              <a:xfrm>
                <a:off x="5016845" y="2103910"/>
                <a:ext cx="228573" cy="175426"/>
              </a:xfrm>
              <a:custGeom>
                <a:avLst/>
                <a:gdLst/>
                <a:ahLst/>
                <a:cxnLst/>
                <a:rect l="l" t="t" r="r" b="b"/>
                <a:pathLst>
                  <a:path w="9896" h="7595" extrusionOk="0">
                    <a:moveTo>
                      <a:pt x="4930" y="0"/>
                    </a:moveTo>
                    <a:cubicBezTo>
                      <a:pt x="3730" y="0"/>
                      <a:pt x="2552" y="566"/>
                      <a:pt x="1813" y="1628"/>
                    </a:cubicBezTo>
                    <a:cubicBezTo>
                      <a:pt x="0" y="4207"/>
                      <a:pt x="1937" y="7595"/>
                      <a:pt x="4896" y="7595"/>
                    </a:cubicBezTo>
                    <a:cubicBezTo>
                      <a:pt x="5128" y="7595"/>
                      <a:pt x="5366" y="7574"/>
                      <a:pt x="5610" y="7530"/>
                    </a:cubicBezTo>
                    <a:cubicBezTo>
                      <a:pt x="8956" y="6966"/>
                      <a:pt x="9896" y="2605"/>
                      <a:pt x="7114" y="688"/>
                    </a:cubicBezTo>
                    <a:cubicBezTo>
                      <a:pt x="6446" y="224"/>
                      <a:pt x="5684" y="0"/>
                      <a:pt x="4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p17">
                <a:extLst>
                  <a:ext uri="{FF2B5EF4-FFF2-40B4-BE49-F238E27FC236}">
                    <a16:creationId xmlns:a16="http://schemas.microsoft.com/office/drawing/2014/main" id="{27834EBB-AA8D-43CE-AD44-850B7B4A0EF8}"/>
                  </a:ext>
                </a:extLst>
              </p:cNvPr>
              <p:cNvSpPr/>
              <p:nvPr/>
            </p:nvSpPr>
            <p:spPr>
              <a:xfrm>
                <a:off x="5066531" y="2110239"/>
                <a:ext cx="164131" cy="169605"/>
              </a:xfrm>
              <a:custGeom>
                <a:avLst/>
                <a:gdLst/>
                <a:ahLst/>
                <a:cxnLst/>
                <a:rect l="l" t="t" r="r" b="b"/>
                <a:pathLst>
                  <a:path w="7106" h="7343" extrusionOk="0">
                    <a:moveTo>
                      <a:pt x="4286" y="1"/>
                    </a:moveTo>
                    <a:lnTo>
                      <a:pt x="4286" y="1"/>
                    </a:lnTo>
                    <a:cubicBezTo>
                      <a:pt x="6707" y="2583"/>
                      <a:pt x="4610" y="6468"/>
                      <a:pt x="1566" y="6468"/>
                    </a:cubicBezTo>
                    <a:cubicBezTo>
                      <a:pt x="1064" y="6468"/>
                      <a:pt x="537" y="6362"/>
                      <a:pt x="0" y="6128"/>
                    </a:cubicBezTo>
                    <a:lnTo>
                      <a:pt x="0" y="6128"/>
                    </a:lnTo>
                    <a:cubicBezTo>
                      <a:pt x="188" y="6316"/>
                      <a:pt x="376" y="6504"/>
                      <a:pt x="602" y="6655"/>
                    </a:cubicBezTo>
                    <a:cubicBezTo>
                      <a:pt x="1269" y="7119"/>
                      <a:pt x="2032" y="7343"/>
                      <a:pt x="2786" y="7343"/>
                    </a:cubicBezTo>
                    <a:cubicBezTo>
                      <a:pt x="3986" y="7343"/>
                      <a:pt x="5164" y="6777"/>
                      <a:pt x="5903" y="5715"/>
                    </a:cubicBezTo>
                    <a:cubicBezTo>
                      <a:pt x="7106" y="3986"/>
                      <a:pt x="6692" y="1617"/>
                      <a:pt x="4963" y="414"/>
                    </a:cubicBezTo>
                    <a:cubicBezTo>
                      <a:pt x="4737" y="264"/>
                      <a:pt x="4512" y="113"/>
                      <a:pt x="4286" y="1"/>
                    </a:cubicBezTo>
                    <a:close/>
                  </a:path>
                </a:pathLst>
              </a:custGeom>
              <a:solidFill>
                <a:srgbClr val="000000">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5;p17">
                <a:extLst>
                  <a:ext uri="{FF2B5EF4-FFF2-40B4-BE49-F238E27FC236}">
                    <a16:creationId xmlns:a16="http://schemas.microsoft.com/office/drawing/2014/main" id="{0E8CE15E-F8B7-D1EA-B8BA-D7F0AFD1C643}"/>
                  </a:ext>
                </a:extLst>
              </p:cNvPr>
              <p:cNvSpPr/>
              <p:nvPr/>
            </p:nvSpPr>
            <p:spPr>
              <a:xfrm>
                <a:off x="5077618" y="2445678"/>
                <a:ext cx="228596" cy="175818"/>
              </a:xfrm>
              <a:custGeom>
                <a:avLst/>
                <a:gdLst/>
                <a:ahLst/>
                <a:cxnLst/>
                <a:rect l="l" t="t" r="r" b="b"/>
                <a:pathLst>
                  <a:path w="9897" h="7612" extrusionOk="0">
                    <a:moveTo>
                      <a:pt x="4937" y="0"/>
                    </a:moveTo>
                    <a:cubicBezTo>
                      <a:pt x="3735" y="0"/>
                      <a:pt x="2554" y="580"/>
                      <a:pt x="1814" y="1644"/>
                    </a:cubicBezTo>
                    <a:cubicBezTo>
                      <a:pt x="1" y="4224"/>
                      <a:pt x="1905" y="7611"/>
                      <a:pt x="4859" y="7611"/>
                    </a:cubicBezTo>
                    <a:cubicBezTo>
                      <a:pt x="5091" y="7611"/>
                      <a:pt x="5329" y="7590"/>
                      <a:pt x="5573" y="7546"/>
                    </a:cubicBezTo>
                    <a:cubicBezTo>
                      <a:pt x="8919" y="6982"/>
                      <a:pt x="9896" y="2622"/>
                      <a:pt x="7114" y="704"/>
                    </a:cubicBezTo>
                    <a:cubicBezTo>
                      <a:pt x="6449" y="227"/>
                      <a:pt x="5689" y="0"/>
                      <a:pt x="4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6;p17">
                <a:extLst>
                  <a:ext uri="{FF2B5EF4-FFF2-40B4-BE49-F238E27FC236}">
                    <a16:creationId xmlns:a16="http://schemas.microsoft.com/office/drawing/2014/main" id="{D0518FDB-20D7-45D1-80FF-FDC970D30FE0}"/>
                  </a:ext>
                </a:extLst>
              </p:cNvPr>
              <p:cNvSpPr/>
              <p:nvPr/>
            </p:nvSpPr>
            <p:spPr>
              <a:xfrm>
                <a:off x="5126449" y="2452376"/>
                <a:ext cx="165009" cy="169559"/>
              </a:xfrm>
              <a:custGeom>
                <a:avLst/>
                <a:gdLst/>
                <a:ahLst/>
                <a:cxnLst/>
                <a:rect l="l" t="t" r="r" b="b"/>
                <a:pathLst>
                  <a:path w="7144" h="7341" extrusionOk="0">
                    <a:moveTo>
                      <a:pt x="4286" y="1"/>
                    </a:moveTo>
                    <a:lnTo>
                      <a:pt x="4286" y="1"/>
                    </a:lnTo>
                    <a:cubicBezTo>
                      <a:pt x="6685" y="2594"/>
                      <a:pt x="4584" y="6445"/>
                      <a:pt x="1526" y="6445"/>
                    </a:cubicBezTo>
                    <a:cubicBezTo>
                      <a:pt x="1037" y="6445"/>
                      <a:pt x="523" y="6346"/>
                      <a:pt x="0" y="6129"/>
                    </a:cubicBezTo>
                    <a:lnTo>
                      <a:pt x="0" y="6129"/>
                    </a:lnTo>
                    <a:cubicBezTo>
                      <a:pt x="761" y="6941"/>
                      <a:pt x="1785" y="7341"/>
                      <a:pt x="2804" y="7341"/>
                    </a:cubicBezTo>
                    <a:cubicBezTo>
                      <a:pt x="4000" y="7341"/>
                      <a:pt x="5189" y="6791"/>
                      <a:pt x="5940" y="5715"/>
                    </a:cubicBezTo>
                    <a:cubicBezTo>
                      <a:pt x="7143" y="3986"/>
                      <a:pt x="6730" y="1580"/>
                      <a:pt x="5000" y="377"/>
                    </a:cubicBezTo>
                    <a:cubicBezTo>
                      <a:pt x="4775" y="226"/>
                      <a:pt x="4549" y="113"/>
                      <a:pt x="4286" y="1"/>
                    </a:cubicBezTo>
                    <a:close/>
                  </a:path>
                </a:pathLst>
              </a:custGeom>
              <a:solidFill>
                <a:srgbClr val="000000">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7;p17">
                <a:extLst>
                  <a:ext uri="{FF2B5EF4-FFF2-40B4-BE49-F238E27FC236}">
                    <a16:creationId xmlns:a16="http://schemas.microsoft.com/office/drawing/2014/main" id="{E443DF69-56EC-A367-68A2-592B23087E16}"/>
                  </a:ext>
                </a:extLst>
              </p:cNvPr>
              <p:cNvSpPr/>
              <p:nvPr/>
            </p:nvSpPr>
            <p:spPr>
              <a:xfrm>
                <a:off x="4251795" y="2319443"/>
                <a:ext cx="205152" cy="173601"/>
              </a:xfrm>
              <a:custGeom>
                <a:avLst/>
                <a:gdLst/>
                <a:ahLst/>
                <a:cxnLst/>
                <a:rect l="l" t="t" r="r" b="b"/>
                <a:pathLst>
                  <a:path w="8882" h="7516" extrusionOk="0">
                    <a:moveTo>
                      <a:pt x="4882" y="0"/>
                    </a:moveTo>
                    <a:cubicBezTo>
                      <a:pt x="3815" y="0"/>
                      <a:pt x="2737" y="448"/>
                      <a:pt x="1964" y="1432"/>
                    </a:cubicBezTo>
                    <a:cubicBezTo>
                      <a:pt x="0" y="3932"/>
                      <a:pt x="1834" y="7516"/>
                      <a:pt x="4857" y="7516"/>
                    </a:cubicBezTo>
                    <a:cubicBezTo>
                      <a:pt x="5017" y="7516"/>
                      <a:pt x="5181" y="7506"/>
                      <a:pt x="5347" y="7485"/>
                    </a:cubicBezTo>
                    <a:cubicBezTo>
                      <a:pt x="7415" y="7259"/>
                      <a:pt x="8881" y="5380"/>
                      <a:pt x="8656" y="3350"/>
                    </a:cubicBezTo>
                    <a:cubicBezTo>
                      <a:pt x="8420" y="1255"/>
                      <a:pt x="6667" y="0"/>
                      <a:pt x="488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8;p17">
                <a:extLst>
                  <a:ext uri="{FF2B5EF4-FFF2-40B4-BE49-F238E27FC236}">
                    <a16:creationId xmlns:a16="http://schemas.microsoft.com/office/drawing/2014/main" id="{01C8BE54-C911-688B-A027-FAB6090F13E0}"/>
                  </a:ext>
                </a:extLst>
              </p:cNvPr>
              <p:cNvSpPr/>
              <p:nvPr/>
            </p:nvSpPr>
            <p:spPr>
              <a:xfrm>
                <a:off x="4280460" y="2341064"/>
                <a:ext cx="153899" cy="130824"/>
              </a:xfrm>
              <a:custGeom>
                <a:avLst/>
                <a:gdLst/>
                <a:ahLst/>
                <a:cxnLst/>
                <a:rect l="l" t="t" r="r" b="b"/>
                <a:pathLst>
                  <a:path w="6663" h="5664" extrusionOk="0">
                    <a:moveTo>
                      <a:pt x="3663" y="1"/>
                    </a:moveTo>
                    <a:cubicBezTo>
                      <a:pt x="2869" y="1"/>
                      <a:pt x="2062" y="333"/>
                      <a:pt x="1475" y="1060"/>
                    </a:cubicBezTo>
                    <a:cubicBezTo>
                      <a:pt x="0" y="2966"/>
                      <a:pt x="1381" y="5664"/>
                      <a:pt x="3676" y="5664"/>
                    </a:cubicBezTo>
                    <a:cubicBezTo>
                      <a:pt x="3780" y="5664"/>
                      <a:pt x="3886" y="5658"/>
                      <a:pt x="3994" y="5647"/>
                    </a:cubicBezTo>
                    <a:cubicBezTo>
                      <a:pt x="5572" y="5459"/>
                      <a:pt x="6663" y="4068"/>
                      <a:pt x="6475" y="2526"/>
                    </a:cubicBezTo>
                    <a:cubicBezTo>
                      <a:pt x="6310" y="945"/>
                      <a:pt x="5003" y="1"/>
                      <a:pt x="3663"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9;p17">
                <a:extLst>
                  <a:ext uri="{FF2B5EF4-FFF2-40B4-BE49-F238E27FC236}">
                    <a16:creationId xmlns:a16="http://schemas.microsoft.com/office/drawing/2014/main" id="{8E1669EE-3A3A-AC72-85C9-3679D0F603CB}"/>
                  </a:ext>
                </a:extLst>
              </p:cNvPr>
              <p:cNvSpPr/>
              <p:nvPr/>
            </p:nvSpPr>
            <p:spPr>
              <a:xfrm>
                <a:off x="4314508" y="2347300"/>
                <a:ext cx="120684" cy="124496"/>
              </a:xfrm>
              <a:custGeom>
                <a:avLst/>
                <a:gdLst/>
                <a:ahLst/>
                <a:cxnLst/>
                <a:rect l="l" t="t" r="r" b="b"/>
                <a:pathLst>
                  <a:path w="5225" h="5390" extrusionOk="0">
                    <a:moveTo>
                      <a:pt x="3384" y="1"/>
                    </a:moveTo>
                    <a:cubicBezTo>
                      <a:pt x="4911" y="1973"/>
                      <a:pt x="3343" y="4563"/>
                      <a:pt x="1208" y="4563"/>
                    </a:cubicBezTo>
                    <a:cubicBezTo>
                      <a:pt x="819" y="4563"/>
                      <a:pt x="412" y="4478"/>
                      <a:pt x="1" y="4287"/>
                    </a:cubicBezTo>
                    <a:lnTo>
                      <a:pt x="1" y="4287"/>
                    </a:lnTo>
                    <a:cubicBezTo>
                      <a:pt x="588" y="5053"/>
                      <a:pt x="1393" y="5390"/>
                      <a:pt x="2186" y="5390"/>
                    </a:cubicBezTo>
                    <a:cubicBezTo>
                      <a:pt x="3727" y="5390"/>
                      <a:pt x="5224" y="4118"/>
                      <a:pt x="5001" y="2256"/>
                    </a:cubicBezTo>
                    <a:cubicBezTo>
                      <a:pt x="4888" y="1279"/>
                      <a:pt x="4286" y="414"/>
                      <a:pt x="3384" y="1"/>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0;p17">
                <a:extLst>
                  <a:ext uri="{FF2B5EF4-FFF2-40B4-BE49-F238E27FC236}">
                    <a16:creationId xmlns:a16="http://schemas.microsoft.com/office/drawing/2014/main" id="{CB811821-586E-B593-353E-ABBEC4CC97CF}"/>
                  </a:ext>
                </a:extLst>
              </p:cNvPr>
              <p:cNvSpPr/>
              <p:nvPr/>
            </p:nvSpPr>
            <p:spPr>
              <a:xfrm>
                <a:off x="4583515" y="2261212"/>
                <a:ext cx="205152" cy="173670"/>
              </a:xfrm>
              <a:custGeom>
                <a:avLst/>
                <a:gdLst/>
                <a:ahLst/>
                <a:cxnLst/>
                <a:rect l="l" t="t" r="r" b="b"/>
                <a:pathLst>
                  <a:path w="8882" h="7519" extrusionOk="0">
                    <a:moveTo>
                      <a:pt x="4906" y="1"/>
                    </a:moveTo>
                    <a:cubicBezTo>
                      <a:pt x="3838" y="1"/>
                      <a:pt x="2753" y="448"/>
                      <a:pt x="1964" y="1435"/>
                    </a:cubicBezTo>
                    <a:cubicBezTo>
                      <a:pt x="0" y="3934"/>
                      <a:pt x="1834" y="7518"/>
                      <a:pt x="4890" y="7518"/>
                    </a:cubicBezTo>
                    <a:cubicBezTo>
                      <a:pt x="5051" y="7518"/>
                      <a:pt x="5217" y="7508"/>
                      <a:pt x="5385" y="7487"/>
                    </a:cubicBezTo>
                    <a:cubicBezTo>
                      <a:pt x="7415" y="7224"/>
                      <a:pt x="8881" y="5382"/>
                      <a:pt x="8656" y="3314"/>
                    </a:cubicBezTo>
                    <a:cubicBezTo>
                      <a:pt x="8421" y="1246"/>
                      <a:pt x="6687" y="1"/>
                      <a:pt x="4906"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1;p17">
                <a:extLst>
                  <a:ext uri="{FF2B5EF4-FFF2-40B4-BE49-F238E27FC236}">
                    <a16:creationId xmlns:a16="http://schemas.microsoft.com/office/drawing/2014/main" id="{22F907A8-25D9-6B97-75C9-8FFA3219AE05}"/>
                  </a:ext>
                </a:extLst>
              </p:cNvPr>
              <p:cNvSpPr/>
              <p:nvPr/>
            </p:nvSpPr>
            <p:spPr>
              <a:xfrm>
                <a:off x="4612203" y="2282024"/>
                <a:ext cx="154753" cy="130824"/>
              </a:xfrm>
              <a:custGeom>
                <a:avLst/>
                <a:gdLst/>
                <a:ahLst/>
                <a:cxnLst/>
                <a:rect l="l" t="t" r="r" b="b"/>
                <a:pathLst>
                  <a:path w="6700" h="5664" extrusionOk="0">
                    <a:moveTo>
                      <a:pt x="3673" y="1"/>
                    </a:moveTo>
                    <a:cubicBezTo>
                      <a:pt x="2883" y="1"/>
                      <a:pt x="2085" y="332"/>
                      <a:pt x="1511" y="1060"/>
                    </a:cubicBezTo>
                    <a:cubicBezTo>
                      <a:pt x="1" y="2966"/>
                      <a:pt x="1380" y="5663"/>
                      <a:pt x="3708" y="5663"/>
                    </a:cubicBezTo>
                    <a:cubicBezTo>
                      <a:pt x="3813" y="5663"/>
                      <a:pt x="3921" y="5658"/>
                      <a:pt x="4030" y="5646"/>
                    </a:cubicBezTo>
                    <a:cubicBezTo>
                      <a:pt x="5571" y="5458"/>
                      <a:pt x="6699" y="4067"/>
                      <a:pt x="6511" y="2526"/>
                    </a:cubicBezTo>
                    <a:cubicBezTo>
                      <a:pt x="6322" y="945"/>
                      <a:pt x="5007" y="1"/>
                      <a:pt x="3673"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2;p17">
                <a:extLst>
                  <a:ext uri="{FF2B5EF4-FFF2-40B4-BE49-F238E27FC236}">
                    <a16:creationId xmlns:a16="http://schemas.microsoft.com/office/drawing/2014/main" id="{84F8BD51-3A6B-5AC6-B7EC-B7C6C432378C}"/>
                  </a:ext>
                </a:extLst>
              </p:cNvPr>
              <p:cNvSpPr/>
              <p:nvPr/>
            </p:nvSpPr>
            <p:spPr>
              <a:xfrm>
                <a:off x="4646228" y="2289115"/>
                <a:ext cx="120985" cy="123895"/>
              </a:xfrm>
              <a:custGeom>
                <a:avLst/>
                <a:gdLst/>
                <a:ahLst/>
                <a:cxnLst/>
                <a:rect l="l" t="t" r="r" b="b"/>
                <a:pathLst>
                  <a:path w="5238" h="5364" extrusionOk="0">
                    <a:moveTo>
                      <a:pt x="3422" y="1"/>
                    </a:moveTo>
                    <a:cubicBezTo>
                      <a:pt x="4948" y="1973"/>
                      <a:pt x="3354" y="4564"/>
                      <a:pt x="1210" y="4564"/>
                    </a:cubicBezTo>
                    <a:cubicBezTo>
                      <a:pt x="820" y="4564"/>
                      <a:pt x="412" y="4478"/>
                      <a:pt x="1" y="4287"/>
                    </a:cubicBezTo>
                    <a:lnTo>
                      <a:pt x="1" y="4287"/>
                    </a:lnTo>
                    <a:cubicBezTo>
                      <a:pt x="596" y="5034"/>
                      <a:pt x="1396" y="5363"/>
                      <a:pt x="2184" y="5363"/>
                    </a:cubicBezTo>
                    <a:cubicBezTo>
                      <a:pt x="3735" y="5363"/>
                      <a:pt x="5238" y="4089"/>
                      <a:pt x="5038" y="2219"/>
                    </a:cubicBezTo>
                    <a:cubicBezTo>
                      <a:pt x="4926" y="1242"/>
                      <a:pt x="4286" y="377"/>
                      <a:pt x="3422" y="1"/>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03;p17">
              <a:extLst>
                <a:ext uri="{FF2B5EF4-FFF2-40B4-BE49-F238E27FC236}">
                  <a16:creationId xmlns:a16="http://schemas.microsoft.com/office/drawing/2014/main" id="{D3BFB0C0-1606-48BB-2461-377368A6A536}"/>
                </a:ext>
              </a:extLst>
            </p:cNvPr>
            <p:cNvSpPr/>
            <p:nvPr/>
          </p:nvSpPr>
          <p:spPr>
            <a:xfrm>
              <a:off x="2477488" y="-242325"/>
              <a:ext cx="6114425" cy="1481825"/>
            </a:xfrm>
            <a:custGeom>
              <a:avLst/>
              <a:gdLst/>
              <a:ahLst/>
              <a:cxnLst/>
              <a:rect l="l" t="t" r="r" b="b"/>
              <a:pathLst>
                <a:path w="244577" h="59273" extrusionOk="0">
                  <a:moveTo>
                    <a:pt x="0" y="59273"/>
                  </a:moveTo>
                  <a:cubicBezTo>
                    <a:pt x="3618" y="52856"/>
                    <a:pt x="8416" y="23728"/>
                    <a:pt x="21707" y="20772"/>
                  </a:cubicBezTo>
                  <a:cubicBezTo>
                    <a:pt x="34998" y="17816"/>
                    <a:pt x="62996" y="41692"/>
                    <a:pt x="79748" y="41535"/>
                  </a:cubicBezTo>
                  <a:cubicBezTo>
                    <a:pt x="96500" y="41378"/>
                    <a:pt x="103027" y="20458"/>
                    <a:pt x="122217" y="19829"/>
                  </a:cubicBezTo>
                  <a:cubicBezTo>
                    <a:pt x="141407" y="19200"/>
                    <a:pt x="174494" y="41065"/>
                    <a:pt x="194887" y="37760"/>
                  </a:cubicBezTo>
                  <a:cubicBezTo>
                    <a:pt x="215280" y="34455"/>
                    <a:pt x="236295" y="6293"/>
                    <a:pt x="244577" y="0"/>
                  </a:cubicBezTo>
                </a:path>
              </a:pathLst>
            </a:custGeom>
            <a:noFill/>
            <a:ln w="28575" cap="flat" cmpd="sng">
              <a:solidFill>
                <a:srgbClr val="434343"/>
              </a:solidFill>
              <a:prstDash val="solid"/>
              <a:round/>
              <a:headEnd type="none" w="med" len="med"/>
              <a:tailEnd type="none" w="med" len="med"/>
            </a:ln>
          </p:spPr>
          <p:txBody>
            <a:bodyPr/>
            <a:lstStyle/>
            <a:p>
              <a:endParaRPr lang="el-GR"/>
            </a:p>
          </p:txBody>
        </p:sp>
      </p:grpSp>
    </p:spTree>
    <p:extLst>
      <p:ext uri="{BB962C8B-B14F-4D97-AF65-F5344CB8AC3E}">
        <p14:creationId xmlns:p14="http://schemas.microsoft.com/office/powerpoint/2010/main" val="60619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9">
          <a:extLst>
            <a:ext uri="{FF2B5EF4-FFF2-40B4-BE49-F238E27FC236}">
              <a16:creationId xmlns:a16="http://schemas.microsoft.com/office/drawing/2014/main" id="{9FEC9AAF-A365-DEEE-160B-5BA74D12CED6}"/>
            </a:ext>
          </a:extLst>
        </p:cNvPr>
        <p:cNvGrpSpPr/>
        <p:nvPr/>
      </p:nvGrpSpPr>
      <p:grpSpPr>
        <a:xfrm>
          <a:off x="0" y="0"/>
          <a:ext cx="0" cy="0"/>
          <a:chOff x="0" y="0"/>
          <a:chExt cx="0" cy="0"/>
        </a:xfrm>
      </p:grpSpPr>
      <p:sp>
        <p:nvSpPr>
          <p:cNvPr id="4" name="Τίτλος 1">
            <a:extLst>
              <a:ext uri="{FF2B5EF4-FFF2-40B4-BE49-F238E27FC236}">
                <a16:creationId xmlns:a16="http://schemas.microsoft.com/office/drawing/2014/main" id="{FA169E63-EA9E-135A-6166-4A94C29DFE7E}"/>
              </a:ext>
            </a:extLst>
          </p:cNvPr>
          <p:cNvSpPr txBox="1">
            <a:spLocks/>
          </p:cNvSpPr>
          <p:nvPr/>
        </p:nvSpPr>
        <p:spPr>
          <a:xfrm>
            <a:off x="0" y="327655"/>
            <a:ext cx="914400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1pPr>
            <a:lvl2pPr marR="0" lvl="1"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2pPr>
            <a:lvl3pPr marR="0" lvl="2"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3pPr>
            <a:lvl4pPr marR="0" lvl="3"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4pPr>
            <a:lvl5pPr marR="0" lvl="4"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5pPr>
            <a:lvl6pPr marR="0" lvl="5"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6pPr>
            <a:lvl7pPr marR="0" lvl="6"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7pPr>
            <a:lvl8pPr marR="0" lvl="7"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8pPr>
            <a:lvl9pPr marR="0" lvl="8" algn="ctr" rtl="0">
              <a:lnSpc>
                <a:spcPct val="100000"/>
              </a:lnSpc>
              <a:spcBef>
                <a:spcPts val="0"/>
              </a:spcBef>
              <a:spcAft>
                <a:spcPts val="0"/>
              </a:spcAft>
              <a:buClr>
                <a:srgbClr val="000000"/>
              </a:buClr>
              <a:buSzPts val="2400"/>
              <a:buFont typeface="Fira Sans Extra Condensed ExtraBold"/>
              <a:buNone/>
              <a:defRPr sz="2400" b="0" i="0" u="none" strike="noStrike" cap="none">
                <a:solidFill>
                  <a:srgbClr val="000000"/>
                </a:solidFill>
                <a:latin typeface="Fira Sans Extra Condensed ExtraBold"/>
                <a:ea typeface="Fira Sans Extra Condensed ExtraBold"/>
                <a:cs typeface="Fira Sans Extra Condensed ExtraBold"/>
                <a:sym typeface="Fira Sans Extra Condensed ExtraBold"/>
              </a:defRPr>
            </a:lvl9pPr>
          </a:lstStyle>
          <a:p>
            <a:r>
              <a:rPr lang="el-GR" sz="2350" b="1" dirty="0">
                <a:solidFill>
                  <a:schemeClr val="tx2">
                    <a:lumMod val="50000"/>
                  </a:schemeClr>
                </a:solidFill>
                <a:latin typeface="Times New Roman" panose="02020603050405020304" pitchFamily="18" charset="0"/>
                <a:cs typeface="Times New Roman" panose="02020603050405020304" pitchFamily="18" charset="0"/>
              </a:rPr>
              <a:t>Βιβλιογραφία</a:t>
            </a:r>
          </a:p>
        </p:txBody>
      </p:sp>
      <p:grpSp>
        <p:nvGrpSpPr>
          <p:cNvPr id="2" name="Google Shape;208;p20">
            <a:extLst>
              <a:ext uri="{FF2B5EF4-FFF2-40B4-BE49-F238E27FC236}">
                <a16:creationId xmlns:a16="http://schemas.microsoft.com/office/drawing/2014/main" id="{C58CF232-9148-D648-E102-19A9F36D0C84}"/>
              </a:ext>
            </a:extLst>
          </p:cNvPr>
          <p:cNvGrpSpPr/>
          <p:nvPr/>
        </p:nvGrpSpPr>
        <p:grpSpPr>
          <a:xfrm rot="2731472" flipH="1" flipV="1">
            <a:off x="1030828" y="-231049"/>
            <a:ext cx="1329543" cy="1254967"/>
            <a:chOff x="6695976" y="1116913"/>
            <a:chExt cx="1784183" cy="1772996"/>
          </a:xfrm>
        </p:grpSpPr>
        <p:sp>
          <p:nvSpPr>
            <p:cNvPr id="3" name="Google Shape;209;p20">
              <a:extLst>
                <a:ext uri="{FF2B5EF4-FFF2-40B4-BE49-F238E27FC236}">
                  <a16:creationId xmlns:a16="http://schemas.microsoft.com/office/drawing/2014/main" id="{D3080205-527E-C213-2B2D-0CF82322A7A9}"/>
                </a:ext>
              </a:extLst>
            </p:cNvPr>
            <p:cNvSpPr/>
            <p:nvPr/>
          </p:nvSpPr>
          <p:spPr>
            <a:xfrm>
              <a:off x="7633527" y="1517115"/>
              <a:ext cx="229543" cy="229543"/>
            </a:xfrm>
            <a:custGeom>
              <a:avLst/>
              <a:gdLst/>
              <a:ahLst/>
              <a:cxnLst/>
              <a:rect l="l" t="t" r="r" b="b"/>
              <a:pathLst>
                <a:path w="4986" h="4986" extrusionOk="0">
                  <a:moveTo>
                    <a:pt x="4530" y="0"/>
                  </a:moveTo>
                  <a:lnTo>
                    <a:pt x="1" y="4529"/>
                  </a:lnTo>
                  <a:lnTo>
                    <a:pt x="457" y="4985"/>
                  </a:lnTo>
                  <a:lnTo>
                    <a:pt x="4985" y="456"/>
                  </a:lnTo>
                  <a:lnTo>
                    <a:pt x="45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10;p20">
              <a:extLst>
                <a:ext uri="{FF2B5EF4-FFF2-40B4-BE49-F238E27FC236}">
                  <a16:creationId xmlns:a16="http://schemas.microsoft.com/office/drawing/2014/main" id="{D2DD1E43-353D-9C46-8409-D807C7EA1C0D}"/>
                </a:ext>
              </a:extLst>
            </p:cNvPr>
            <p:cNvSpPr/>
            <p:nvPr/>
          </p:nvSpPr>
          <p:spPr>
            <a:xfrm>
              <a:off x="7850408" y="1733997"/>
              <a:ext cx="228162" cy="228162"/>
            </a:xfrm>
            <a:custGeom>
              <a:avLst/>
              <a:gdLst/>
              <a:ahLst/>
              <a:cxnLst/>
              <a:rect l="l" t="t" r="r" b="b"/>
              <a:pathLst>
                <a:path w="4956" h="4956" extrusionOk="0">
                  <a:moveTo>
                    <a:pt x="4530" y="1"/>
                  </a:moveTo>
                  <a:lnTo>
                    <a:pt x="1" y="4530"/>
                  </a:lnTo>
                  <a:lnTo>
                    <a:pt x="426" y="4955"/>
                  </a:lnTo>
                  <a:lnTo>
                    <a:pt x="4955" y="426"/>
                  </a:lnTo>
                  <a:lnTo>
                    <a:pt x="45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11;p20">
              <a:extLst>
                <a:ext uri="{FF2B5EF4-FFF2-40B4-BE49-F238E27FC236}">
                  <a16:creationId xmlns:a16="http://schemas.microsoft.com/office/drawing/2014/main" id="{D99F21D9-19CA-D90D-8F86-236B9CC7A8C9}"/>
                </a:ext>
              </a:extLst>
            </p:cNvPr>
            <p:cNvSpPr/>
            <p:nvPr/>
          </p:nvSpPr>
          <p:spPr>
            <a:xfrm>
              <a:off x="7087800" y="1809590"/>
              <a:ext cx="699724" cy="699678"/>
            </a:xfrm>
            <a:custGeom>
              <a:avLst/>
              <a:gdLst/>
              <a:ahLst/>
              <a:cxnLst/>
              <a:rect l="l" t="t" r="r" b="b"/>
              <a:pathLst>
                <a:path w="15199" h="15198" extrusionOk="0">
                  <a:moveTo>
                    <a:pt x="10031" y="0"/>
                  </a:moveTo>
                  <a:lnTo>
                    <a:pt x="0" y="10061"/>
                  </a:lnTo>
                  <a:lnTo>
                    <a:pt x="426" y="10486"/>
                  </a:lnTo>
                  <a:lnTo>
                    <a:pt x="2554" y="12614"/>
                  </a:lnTo>
                  <a:lnTo>
                    <a:pt x="5137" y="15198"/>
                  </a:lnTo>
                  <a:lnTo>
                    <a:pt x="15198" y="5137"/>
                  </a:lnTo>
                  <a:lnTo>
                    <a:pt x="14651" y="4590"/>
                  </a:lnTo>
                  <a:lnTo>
                    <a:pt x="5107" y="14134"/>
                  </a:lnTo>
                  <a:lnTo>
                    <a:pt x="1064" y="10061"/>
                  </a:lnTo>
                  <a:lnTo>
                    <a:pt x="10578" y="547"/>
                  </a:lnTo>
                  <a:lnTo>
                    <a:pt x="100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12;p20">
              <a:extLst>
                <a:ext uri="{FF2B5EF4-FFF2-40B4-BE49-F238E27FC236}">
                  <a16:creationId xmlns:a16="http://schemas.microsoft.com/office/drawing/2014/main" id="{9553AFB0-8679-790D-52C1-21B12F89C224}"/>
                </a:ext>
              </a:extLst>
            </p:cNvPr>
            <p:cNvSpPr/>
            <p:nvPr/>
          </p:nvSpPr>
          <p:spPr>
            <a:xfrm>
              <a:off x="7136784" y="1834773"/>
              <a:ext cx="625512" cy="625512"/>
            </a:xfrm>
            <a:custGeom>
              <a:avLst/>
              <a:gdLst/>
              <a:ahLst/>
              <a:cxnLst/>
              <a:rect l="l" t="t" r="r" b="b"/>
              <a:pathLst>
                <a:path w="13587" h="13587" extrusionOk="0">
                  <a:moveTo>
                    <a:pt x="10847" y="6783"/>
                  </a:moveTo>
                  <a:lnTo>
                    <a:pt x="10821" y="6809"/>
                  </a:lnTo>
                  <a:lnTo>
                    <a:pt x="10847" y="6783"/>
                  </a:lnTo>
                  <a:close/>
                  <a:moveTo>
                    <a:pt x="6930" y="10699"/>
                  </a:moveTo>
                  <a:lnTo>
                    <a:pt x="6809" y="10821"/>
                  </a:lnTo>
                  <a:lnTo>
                    <a:pt x="6930" y="10699"/>
                  </a:lnTo>
                  <a:close/>
                  <a:moveTo>
                    <a:pt x="6809" y="10821"/>
                  </a:moveTo>
                  <a:lnTo>
                    <a:pt x="6718" y="10912"/>
                  </a:lnTo>
                  <a:lnTo>
                    <a:pt x="6809" y="10821"/>
                  </a:lnTo>
                  <a:close/>
                  <a:moveTo>
                    <a:pt x="6718" y="10912"/>
                  </a:moveTo>
                  <a:lnTo>
                    <a:pt x="6718" y="10912"/>
                  </a:lnTo>
                  <a:lnTo>
                    <a:pt x="6718" y="10912"/>
                  </a:lnTo>
                  <a:close/>
                  <a:moveTo>
                    <a:pt x="9514" y="0"/>
                  </a:moveTo>
                  <a:lnTo>
                    <a:pt x="0" y="9514"/>
                  </a:lnTo>
                  <a:lnTo>
                    <a:pt x="4043" y="13587"/>
                  </a:lnTo>
                  <a:lnTo>
                    <a:pt x="4711" y="12918"/>
                  </a:lnTo>
                  <a:lnTo>
                    <a:pt x="3313" y="11490"/>
                  </a:lnTo>
                  <a:lnTo>
                    <a:pt x="3496" y="11277"/>
                  </a:lnTo>
                  <a:lnTo>
                    <a:pt x="4924" y="12705"/>
                  </a:lnTo>
                  <a:lnTo>
                    <a:pt x="5715" y="11915"/>
                  </a:lnTo>
                  <a:lnTo>
                    <a:pt x="4833" y="11034"/>
                  </a:lnTo>
                  <a:lnTo>
                    <a:pt x="5046" y="10821"/>
                  </a:lnTo>
                  <a:lnTo>
                    <a:pt x="5927" y="11702"/>
                  </a:lnTo>
                  <a:lnTo>
                    <a:pt x="6718" y="10912"/>
                  </a:lnTo>
                  <a:lnTo>
                    <a:pt x="5836" y="10031"/>
                  </a:lnTo>
                  <a:lnTo>
                    <a:pt x="6018" y="9818"/>
                  </a:lnTo>
                  <a:lnTo>
                    <a:pt x="6930" y="10699"/>
                  </a:lnTo>
                  <a:lnTo>
                    <a:pt x="7721" y="9909"/>
                  </a:lnTo>
                  <a:lnTo>
                    <a:pt x="6839" y="9028"/>
                  </a:lnTo>
                  <a:lnTo>
                    <a:pt x="7022" y="8815"/>
                  </a:lnTo>
                  <a:lnTo>
                    <a:pt x="7933" y="9696"/>
                  </a:lnTo>
                  <a:lnTo>
                    <a:pt x="8724" y="8906"/>
                  </a:lnTo>
                  <a:lnTo>
                    <a:pt x="7295" y="7508"/>
                  </a:lnTo>
                  <a:lnTo>
                    <a:pt x="7508" y="7295"/>
                  </a:lnTo>
                  <a:lnTo>
                    <a:pt x="8906" y="8724"/>
                  </a:lnTo>
                  <a:lnTo>
                    <a:pt x="9727" y="7903"/>
                  </a:lnTo>
                  <a:lnTo>
                    <a:pt x="8815" y="7021"/>
                  </a:lnTo>
                  <a:lnTo>
                    <a:pt x="9028" y="6809"/>
                  </a:lnTo>
                  <a:lnTo>
                    <a:pt x="9909" y="7721"/>
                  </a:lnTo>
                  <a:lnTo>
                    <a:pt x="9746" y="7883"/>
                  </a:lnTo>
                  <a:lnTo>
                    <a:pt x="9746" y="7883"/>
                  </a:lnTo>
                  <a:lnTo>
                    <a:pt x="10821" y="6809"/>
                  </a:lnTo>
                  <a:lnTo>
                    <a:pt x="10730" y="6900"/>
                  </a:lnTo>
                  <a:lnTo>
                    <a:pt x="9818" y="6018"/>
                  </a:lnTo>
                  <a:lnTo>
                    <a:pt x="10031" y="5836"/>
                  </a:lnTo>
                  <a:lnTo>
                    <a:pt x="10912" y="6718"/>
                  </a:lnTo>
                  <a:lnTo>
                    <a:pt x="11702" y="5927"/>
                  </a:lnTo>
                  <a:lnTo>
                    <a:pt x="10821" y="5015"/>
                  </a:lnTo>
                  <a:lnTo>
                    <a:pt x="11034" y="4833"/>
                  </a:lnTo>
                  <a:lnTo>
                    <a:pt x="11915" y="5714"/>
                  </a:lnTo>
                  <a:lnTo>
                    <a:pt x="12706" y="4924"/>
                  </a:lnTo>
                  <a:lnTo>
                    <a:pt x="11307" y="3496"/>
                  </a:lnTo>
                  <a:lnTo>
                    <a:pt x="11490" y="3283"/>
                  </a:lnTo>
                  <a:lnTo>
                    <a:pt x="12918" y="4711"/>
                  </a:lnTo>
                  <a:lnTo>
                    <a:pt x="13587" y="4043"/>
                  </a:lnTo>
                  <a:lnTo>
                    <a:pt x="95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13;p20">
              <a:extLst>
                <a:ext uri="{FF2B5EF4-FFF2-40B4-BE49-F238E27FC236}">
                  <a16:creationId xmlns:a16="http://schemas.microsoft.com/office/drawing/2014/main" id="{DA2B8854-24F7-41DB-063E-13649589AD31}"/>
                </a:ext>
              </a:extLst>
            </p:cNvPr>
            <p:cNvSpPr/>
            <p:nvPr/>
          </p:nvSpPr>
          <p:spPr>
            <a:xfrm>
              <a:off x="8018353" y="1300233"/>
              <a:ext cx="356883" cy="369451"/>
            </a:xfrm>
            <a:custGeom>
              <a:avLst/>
              <a:gdLst/>
              <a:ahLst/>
              <a:cxnLst/>
              <a:rect l="l" t="t" r="r" b="b"/>
              <a:pathLst>
                <a:path w="7752" h="8025" extrusionOk="0">
                  <a:moveTo>
                    <a:pt x="6232" y="0"/>
                  </a:moveTo>
                  <a:lnTo>
                    <a:pt x="0" y="6262"/>
                  </a:lnTo>
                  <a:lnTo>
                    <a:pt x="1763" y="8024"/>
                  </a:lnTo>
                  <a:lnTo>
                    <a:pt x="7751" y="1520"/>
                  </a:lnTo>
                  <a:lnTo>
                    <a:pt x="62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14;p20">
              <a:extLst>
                <a:ext uri="{FF2B5EF4-FFF2-40B4-BE49-F238E27FC236}">
                  <a16:creationId xmlns:a16="http://schemas.microsoft.com/office/drawing/2014/main" id="{C5A0741A-D11B-E7FE-24DC-8BD2BB388F73}"/>
                </a:ext>
              </a:extLst>
            </p:cNvPr>
            <p:cNvSpPr/>
            <p:nvPr/>
          </p:nvSpPr>
          <p:spPr>
            <a:xfrm>
              <a:off x="7926002" y="1220451"/>
              <a:ext cx="369451" cy="358264"/>
            </a:xfrm>
            <a:custGeom>
              <a:avLst/>
              <a:gdLst/>
              <a:ahLst/>
              <a:cxnLst/>
              <a:rect l="l" t="t" r="r" b="b"/>
              <a:pathLst>
                <a:path w="8025" h="7782" extrusionOk="0">
                  <a:moveTo>
                    <a:pt x="6505" y="0"/>
                  </a:moveTo>
                  <a:lnTo>
                    <a:pt x="0" y="5988"/>
                  </a:lnTo>
                  <a:lnTo>
                    <a:pt x="1794" y="7782"/>
                  </a:lnTo>
                  <a:lnTo>
                    <a:pt x="8025" y="1551"/>
                  </a:lnTo>
                  <a:lnTo>
                    <a:pt x="6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215;p20">
              <a:extLst>
                <a:ext uri="{FF2B5EF4-FFF2-40B4-BE49-F238E27FC236}">
                  <a16:creationId xmlns:a16="http://schemas.microsoft.com/office/drawing/2014/main" id="{FEF7C041-AE17-A472-13D8-79591BB391FE}"/>
                </a:ext>
              </a:extLst>
            </p:cNvPr>
            <p:cNvSpPr/>
            <p:nvPr/>
          </p:nvSpPr>
          <p:spPr>
            <a:xfrm>
              <a:off x="7662898" y="1546487"/>
              <a:ext cx="293903" cy="292522"/>
            </a:xfrm>
            <a:custGeom>
              <a:avLst/>
              <a:gdLst/>
              <a:ahLst/>
              <a:cxnLst/>
              <a:rect l="l" t="t" r="r" b="b"/>
              <a:pathLst>
                <a:path w="6384" h="6354" extrusionOk="0">
                  <a:moveTo>
                    <a:pt x="4530" y="1"/>
                  </a:moveTo>
                  <a:lnTo>
                    <a:pt x="1" y="4530"/>
                  </a:lnTo>
                  <a:lnTo>
                    <a:pt x="1825" y="6353"/>
                  </a:lnTo>
                  <a:lnTo>
                    <a:pt x="6384" y="1824"/>
                  </a:lnTo>
                  <a:lnTo>
                    <a:pt x="45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216;p20">
              <a:extLst>
                <a:ext uri="{FF2B5EF4-FFF2-40B4-BE49-F238E27FC236}">
                  <a16:creationId xmlns:a16="http://schemas.microsoft.com/office/drawing/2014/main" id="{407BC322-1A54-C0F6-5B88-9651BA125CB8}"/>
                </a:ext>
              </a:extLst>
            </p:cNvPr>
            <p:cNvSpPr/>
            <p:nvPr/>
          </p:nvSpPr>
          <p:spPr>
            <a:xfrm>
              <a:off x="7756676" y="1640265"/>
              <a:ext cx="292522" cy="292476"/>
            </a:xfrm>
            <a:custGeom>
              <a:avLst/>
              <a:gdLst/>
              <a:ahLst/>
              <a:cxnLst/>
              <a:rect l="l" t="t" r="r" b="b"/>
              <a:pathLst>
                <a:path w="6354" h="6353" extrusionOk="0">
                  <a:moveTo>
                    <a:pt x="4529" y="0"/>
                  </a:moveTo>
                  <a:lnTo>
                    <a:pt x="0" y="4529"/>
                  </a:lnTo>
                  <a:lnTo>
                    <a:pt x="1824" y="6353"/>
                  </a:lnTo>
                  <a:lnTo>
                    <a:pt x="6353" y="1824"/>
                  </a:lnTo>
                  <a:lnTo>
                    <a:pt x="45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217;p20">
              <a:extLst>
                <a:ext uri="{FF2B5EF4-FFF2-40B4-BE49-F238E27FC236}">
                  <a16:creationId xmlns:a16="http://schemas.microsoft.com/office/drawing/2014/main" id="{E66F47CF-ACE9-8272-A3CD-35689094BECD}"/>
                </a:ext>
              </a:extLst>
            </p:cNvPr>
            <p:cNvSpPr/>
            <p:nvPr/>
          </p:nvSpPr>
          <p:spPr>
            <a:xfrm>
              <a:off x="6980027" y="2423867"/>
              <a:ext cx="193173" cy="191424"/>
            </a:xfrm>
            <a:custGeom>
              <a:avLst/>
              <a:gdLst/>
              <a:ahLst/>
              <a:cxnLst/>
              <a:rect l="l" t="t" r="r" b="b"/>
              <a:pathLst>
                <a:path w="4196" h="4158" extrusionOk="0">
                  <a:moveTo>
                    <a:pt x="2919" y="1"/>
                  </a:moveTo>
                  <a:lnTo>
                    <a:pt x="153" y="3344"/>
                  </a:lnTo>
                  <a:cubicBezTo>
                    <a:pt x="31" y="3496"/>
                    <a:pt x="1" y="3709"/>
                    <a:pt x="92" y="3861"/>
                  </a:cubicBezTo>
                  <a:cubicBezTo>
                    <a:pt x="122" y="3922"/>
                    <a:pt x="153" y="3952"/>
                    <a:pt x="183" y="4013"/>
                  </a:cubicBezTo>
                  <a:cubicBezTo>
                    <a:pt x="214" y="4043"/>
                    <a:pt x="274" y="4074"/>
                    <a:pt x="335" y="4104"/>
                  </a:cubicBezTo>
                  <a:cubicBezTo>
                    <a:pt x="395" y="4140"/>
                    <a:pt x="465" y="4157"/>
                    <a:pt x="536" y="4157"/>
                  </a:cubicBezTo>
                  <a:cubicBezTo>
                    <a:pt x="646" y="4157"/>
                    <a:pt x="760" y="4117"/>
                    <a:pt x="852" y="4043"/>
                  </a:cubicBezTo>
                  <a:lnTo>
                    <a:pt x="4195" y="1277"/>
                  </a:lnTo>
                  <a:lnTo>
                    <a:pt x="29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218;p20">
              <a:extLst>
                <a:ext uri="{FF2B5EF4-FFF2-40B4-BE49-F238E27FC236}">
                  <a16:creationId xmlns:a16="http://schemas.microsoft.com/office/drawing/2014/main" id="{9C7C1DEC-B5A8-0EC3-F3FC-227440DAEA5E}"/>
                </a:ext>
              </a:extLst>
            </p:cNvPr>
            <p:cNvSpPr/>
            <p:nvPr/>
          </p:nvSpPr>
          <p:spPr>
            <a:xfrm>
              <a:off x="7559360" y="1735424"/>
              <a:ext cx="302328" cy="302282"/>
            </a:xfrm>
            <a:custGeom>
              <a:avLst/>
              <a:gdLst/>
              <a:ahLst/>
              <a:cxnLst/>
              <a:rect l="l" t="t" r="r" b="b"/>
              <a:pathLst>
                <a:path w="6567" h="6566" extrusionOk="0">
                  <a:moveTo>
                    <a:pt x="1429" y="0"/>
                  </a:moveTo>
                  <a:lnTo>
                    <a:pt x="1" y="1398"/>
                  </a:lnTo>
                  <a:lnTo>
                    <a:pt x="548" y="1945"/>
                  </a:lnTo>
                  <a:lnTo>
                    <a:pt x="4590" y="6018"/>
                  </a:lnTo>
                  <a:lnTo>
                    <a:pt x="5137" y="6565"/>
                  </a:lnTo>
                  <a:lnTo>
                    <a:pt x="6566" y="5137"/>
                  </a:lnTo>
                  <a:lnTo>
                    <a:pt x="6110" y="4681"/>
                  </a:lnTo>
                  <a:lnTo>
                    <a:pt x="6019" y="4590"/>
                  </a:lnTo>
                  <a:lnTo>
                    <a:pt x="5928" y="4499"/>
                  </a:lnTo>
                  <a:lnTo>
                    <a:pt x="2068" y="638"/>
                  </a:lnTo>
                  <a:lnTo>
                    <a:pt x="1946" y="547"/>
                  </a:lnTo>
                  <a:lnTo>
                    <a:pt x="1855" y="426"/>
                  </a:ln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219;p20">
              <a:extLst>
                <a:ext uri="{FF2B5EF4-FFF2-40B4-BE49-F238E27FC236}">
                  <a16:creationId xmlns:a16="http://schemas.microsoft.com/office/drawing/2014/main" id="{62EE74C3-FE0D-C426-9710-A83766CF2275}"/>
                </a:ext>
              </a:extLst>
            </p:cNvPr>
            <p:cNvSpPr/>
            <p:nvPr/>
          </p:nvSpPr>
          <p:spPr>
            <a:xfrm>
              <a:off x="7084992" y="2311950"/>
              <a:ext cx="200171" cy="191746"/>
            </a:xfrm>
            <a:custGeom>
              <a:avLst/>
              <a:gdLst/>
              <a:ahLst/>
              <a:cxnLst/>
              <a:rect l="l" t="t" r="r" b="b"/>
              <a:pathLst>
                <a:path w="4348" h="4165" extrusionOk="0">
                  <a:moveTo>
                    <a:pt x="487" y="0"/>
                  </a:moveTo>
                  <a:cubicBezTo>
                    <a:pt x="0" y="578"/>
                    <a:pt x="61" y="1429"/>
                    <a:pt x="578" y="1976"/>
                  </a:cubicBezTo>
                  <a:lnTo>
                    <a:pt x="608" y="2006"/>
                  </a:lnTo>
                  <a:lnTo>
                    <a:pt x="730" y="2097"/>
                  </a:lnTo>
                  <a:lnTo>
                    <a:pt x="821" y="2188"/>
                  </a:lnTo>
                  <a:lnTo>
                    <a:pt x="2128" y="3496"/>
                  </a:lnTo>
                  <a:lnTo>
                    <a:pt x="2250" y="3617"/>
                  </a:lnTo>
                  <a:lnTo>
                    <a:pt x="2341" y="3708"/>
                  </a:lnTo>
                  <a:lnTo>
                    <a:pt x="2371" y="3739"/>
                  </a:lnTo>
                  <a:cubicBezTo>
                    <a:pt x="2645" y="4012"/>
                    <a:pt x="3010" y="4164"/>
                    <a:pt x="3405" y="4164"/>
                  </a:cubicBezTo>
                  <a:cubicBezTo>
                    <a:pt x="3770" y="4164"/>
                    <a:pt x="4104" y="4073"/>
                    <a:pt x="4347" y="3830"/>
                  </a:cubicBezTo>
                  <a:lnTo>
                    <a:pt x="3374" y="2857"/>
                  </a:lnTo>
                  <a:lnTo>
                    <a:pt x="3253" y="2766"/>
                  </a:lnTo>
                  <a:lnTo>
                    <a:pt x="3162" y="2644"/>
                  </a:lnTo>
                  <a:lnTo>
                    <a:pt x="2432" y="1915"/>
                  </a:lnTo>
                  <a:lnTo>
                    <a:pt x="1672" y="1185"/>
                  </a:lnTo>
                  <a:lnTo>
                    <a:pt x="1581" y="1064"/>
                  </a:lnTo>
                  <a:lnTo>
                    <a:pt x="1490" y="973"/>
                  </a:lnTo>
                  <a:lnTo>
                    <a:pt x="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220;p20">
              <a:extLst>
                <a:ext uri="{FF2B5EF4-FFF2-40B4-BE49-F238E27FC236}">
                  <a16:creationId xmlns:a16="http://schemas.microsoft.com/office/drawing/2014/main" id="{072A7358-4D4A-140B-E007-58E52FBD99F6}"/>
                </a:ext>
              </a:extLst>
            </p:cNvPr>
            <p:cNvSpPr/>
            <p:nvPr/>
          </p:nvSpPr>
          <p:spPr>
            <a:xfrm>
              <a:off x="8191867" y="1135097"/>
              <a:ext cx="270102" cy="270102"/>
            </a:xfrm>
            <a:custGeom>
              <a:avLst/>
              <a:gdLst/>
              <a:ahLst/>
              <a:cxnLst/>
              <a:rect l="l" t="t" r="r" b="b"/>
              <a:pathLst>
                <a:path w="5867" h="5867" extrusionOk="0">
                  <a:moveTo>
                    <a:pt x="730" y="0"/>
                  </a:moveTo>
                  <a:lnTo>
                    <a:pt x="0" y="730"/>
                  </a:lnTo>
                  <a:lnTo>
                    <a:pt x="5137" y="5867"/>
                  </a:lnTo>
                  <a:lnTo>
                    <a:pt x="5867" y="5137"/>
                  </a:lnTo>
                  <a:lnTo>
                    <a:pt x="7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221;p20">
              <a:extLst>
                <a:ext uri="{FF2B5EF4-FFF2-40B4-BE49-F238E27FC236}">
                  <a16:creationId xmlns:a16="http://schemas.microsoft.com/office/drawing/2014/main" id="{B27B5369-1C7E-47B5-AB1F-5E71EB646AF8}"/>
                </a:ext>
              </a:extLst>
            </p:cNvPr>
            <p:cNvSpPr/>
            <p:nvPr/>
          </p:nvSpPr>
          <p:spPr>
            <a:xfrm>
              <a:off x="7812658" y="1434524"/>
              <a:ext cx="349885" cy="349885"/>
            </a:xfrm>
            <a:custGeom>
              <a:avLst/>
              <a:gdLst/>
              <a:ahLst/>
              <a:cxnLst/>
              <a:rect l="l" t="t" r="r" b="b"/>
              <a:pathLst>
                <a:path w="7600" h="7600" extrusionOk="0">
                  <a:moveTo>
                    <a:pt x="730" y="1"/>
                  </a:moveTo>
                  <a:lnTo>
                    <a:pt x="0" y="730"/>
                  </a:lnTo>
                  <a:lnTo>
                    <a:pt x="1307" y="2037"/>
                  </a:lnTo>
                  <a:lnTo>
                    <a:pt x="1398" y="2129"/>
                  </a:lnTo>
                  <a:lnTo>
                    <a:pt x="1490" y="2250"/>
                  </a:lnTo>
                  <a:lnTo>
                    <a:pt x="3313" y="4074"/>
                  </a:lnTo>
                  <a:lnTo>
                    <a:pt x="3435" y="4165"/>
                  </a:lnTo>
                  <a:lnTo>
                    <a:pt x="3526" y="4256"/>
                  </a:lnTo>
                  <a:lnTo>
                    <a:pt x="5350" y="6080"/>
                  </a:lnTo>
                  <a:lnTo>
                    <a:pt x="5441" y="6202"/>
                  </a:lnTo>
                  <a:lnTo>
                    <a:pt x="5563" y="6293"/>
                  </a:lnTo>
                  <a:lnTo>
                    <a:pt x="6201" y="6931"/>
                  </a:lnTo>
                  <a:lnTo>
                    <a:pt x="6870" y="7600"/>
                  </a:lnTo>
                  <a:lnTo>
                    <a:pt x="7599" y="6870"/>
                  </a:lnTo>
                  <a:lnTo>
                    <a:pt x="6262" y="5533"/>
                  </a:lnTo>
                  <a:lnTo>
                    <a:pt x="6140" y="5442"/>
                  </a:lnTo>
                  <a:lnTo>
                    <a:pt x="6049" y="5320"/>
                  </a:lnTo>
                  <a:lnTo>
                    <a:pt x="4256" y="3527"/>
                  </a:lnTo>
                  <a:lnTo>
                    <a:pt x="4164" y="3436"/>
                  </a:lnTo>
                  <a:lnTo>
                    <a:pt x="4043" y="3345"/>
                  </a:lnTo>
                  <a:lnTo>
                    <a:pt x="2250" y="1551"/>
                  </a:lnTo>
                  <a:lnTo>
                    <a:pt x="2158" y="1430"/>
                  </a:lnTo>
                  <a:lnTo>
                    <a:pt x="2067" y="1338"/>
                  </a:lnTo>
                  <a:lnTo>
                    <a:pt x="7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222;p20">
              <a:extLst>
                <a:ext uri="{FF2B5EF4-FFF2-40B4-BE49-F238E27FC236}">
                  <a16:creationId xmlns:a16="http://schemas.microsoft.com/office/drawing/2014/main" id="{D2A60854-4A53-3AD0-42D4-2369420516BC}"/>
                </a:ext>
              </a:extLst>
            </p:cNvPr>
            <p:cNvSpPr/>
            <p:nvPr/>
          </p:nvSpPr>
          <p:spPr>
            <a:xfrm>
              <a:off x="6695976" y="1116913"/>
              <a:ext cx="1784183" cy="1772996"/>
            </a:xfrm>
            <a:custGeom>
              <a:avLst/>
              <a:gdLst/>
              <a:ahLst/>
              <a:cxnLst/>
              <a:rect l="l" t="t" r="r" b="b"/>
              <a:pathLst>
                <a:path w="38755" h="38512" extrusionOk="0">
                  <a:moveTo>
                    <a:pt x="33223" y="395"/>
                  </a:moveTo>
                  <a:lnTo>
                    <a:pt x="38360" y="5532"/>
                  </a:lnTo>
                  <a:lnTo>
                    <a:pt x="37630" y="6262"/>
                  </a:lnTo>
                  <a:lnTo>
                    <a:pt x="32493" y="1125"/>
                  </a:lnTo>
                  <a:lnTo>
                    <a:pt x="33223" y="395"/>
                  </a:lnTo>
                  <a:close/>
                  <a:moveTo>
                    <a:pt x="33223" y="2249"/>
                  </a:moveTo>
                  <a:lnTo>
                    <a:pt x="34743" y="3800"/>
                  </a:lnTo>
                  <a:lnTo>
                    <a:pt x="28512" y="10031"/>
                  </a:lnTo>
                  <a:lnTo>
                    <a:pt x="26718" y="8237"/>
                  </a:lnTo>
                  <a:lnTo>
                    <a:pt x="33223" y="2249"/>
                  </a:lnTo>
                  <a:close/>
                  <a:moveTo>
                    <a:pt x="34956" y="3982"/>
                  </a:moveTo>
                  <a:lnTo>
                    <a:pt x="36475" y="5502"/>
                  </a:lnTo>
                  <a:lnTo>
                    <a:pt x="30487" y="12006"/>
                  </a:lnTo>
                  <a:lnTo>
                    <a:pt x="28724" y="10244"/>
                  </a:lnTo>
                  <a:lnTo>
                    <a:pt x="34956" y="3982"/>
                  </a:lnTo>
                  <a:close/>
                  <a:moveTo>
                    <a:pt x="24895" y="8693"/>
                  </a:moveTo>
                  <a:lnTo>
                    <a:pt x="25350" y="9119"/>
                  </a:lnTo>
                  <a:lnTo>
                    <a:pt x="20822" y="13678"/>
                  </a:lnTo>
                  <a:lnTo>
                    <a:pt x="20366" y="13222"/>
                  </a:lnTo>
                  <a:lnTo>
                    <a:pt x="24895" y="8693"/>
                  </a:lnTo>
                  <a:close/>
                  <a:moveTo>
                    <a:pt x="24955" y="6900"/>
                  </a:moveTo>
                  <a:lnTo>
                    <a:pt x="26293" y="8237"/>
                  </a:lnTo>
                  <a:lnTo>
                    <a:pt x="26414" y="8329"/>
                  </a:lnTo>
                  <a:lnTo>
                    <a:pt x="26506" y="8420"/>
                  </a:lnTo>
                  <a:lnTo>
                    <a:pt x="28299" y="10213"/>
                  </a:lnTo>
                  <a:lnTo>
                    <a:pt x="28390" y="10335"/>
                  </a:lnTo>
                  <a:lnTo>
                    <a:pt x="28512" y="10426"/>
                  </a:lnTo>
                  <a:lnTo>
                    <a:pt x="30305" y="12219"/>
                  </a:lnTo>
                  <a:lnTo>
                    <a:pt x="30396" y="12341"/>
                  </a:lnTo>
                  <a:lnTo>
                    <a:pt x="30487" y="12432"/>
                  </a:lnTo>
                  <a:lnTo>
                    <a:pt x="31825" y="13769"/>
                  </a:lnTo>
                  <a:lnTo>
                    <a:pt x="31126" y="14499"/>
                  </a:lnTo>
                  <a:lnTo>
                    <a:pt x="30457" y="13830"/>
                  </a:lnTo>
                  <a:lnTo>
                    <a:pt x="29788" y="13192"/>
                  </a:lnTo>
                  <a:lnTo>
                    <a:pt x="29697" y="13070"/>
                  </a:lnTo>
                  <a:lnTo>
                    <a:pt x="29606" y="12979"/>
                  </a:lnTo>
                  <a:lnTo>
                    <a:pt x="27782" y="11155"/>
                  </a:lnTo>
                  <a:lnTo>
                    <a:pt x="27661" y="11064"/>
                  </a:lnTo>
                  <a:lnTo>
                    <a:pt x="27569" y="10943"/>
                  </a:lnTo>
                  <a:lnTo>
                    <a:pt x="25746" y="9119"/>
                  </a:lnTo>
                  <a:lnTo>
                    <a:pt x="25654" y="9028"/>
                  </a:lnTo>
                  <a:lnTo>
                    <a:pt x="25533" y="8936"/>
                  </a:lnTo>
                  <a:lnTo>
                    <a:pt x="24226" y="7629"/>
                  </a:lnTo>
                  <a:lnTo>
                    <a:pt x="24955" y="6900"/>
                  </a:lnTo>
                  <a:close/>
                  <a:moveTo>
                    <a:pt x="25563" y="9332"/>
                  </a:moveTo>
                  <a:lnTo>
                    <a:pt x="27387" y="11155"/>
                  </a:lnTo>
                  <a:lnTo>
                    <a:pt x="22858" y="15684"/>
                  </a:lnTo>
                  <a:lnTo>
                    <a:pt x="21004" y="13861"/>
                  </a:lnTo>
                  <a:lnTo>
                    <a:pt x="25563" y="9332"/>
                  </a:lnTo>
                  <a:close/>
                  <a:moveTo>
                    <a:pt x="27569" y="11368"/>
                  </a:moveTo>
                  <a:lnTo>
                    <a:pt x="29393" y="13192"/>
                  </a:lnTo>
                  <a:lnTo>
                    <a:pt x="24864" y="17721"/>
                  </a:lnTo>
                  <a:lnTo>
                    <a:pt x="23040" y="15897"/>
                  </a:lnTo>
                  <a:lnTo>
                    <a:pt x="27569" y="11368"/>
                  </a:lnTo>
                  <a:close/>
                  <a:moveTo>
                    <a:pt x="29606" y="13405"/>
                  </a:moveTo>
                  <a:lnTo>
                    <a:pt x="30031" y="13830"/>
                  </a:lnTo>
                  <a:lnTo>
                    <a:pt x="25502" y="18359"/>
                  </a:lnTo>
                  <a:lnTo>
                    <a:pt x="25077" y="17934"/>
                  </a:lnTo>
                  <a:lnTo>
                    <a:pt x="29606" y="13405"/>
                  </a:lnTo>
                  <a:close/>
                  <a:moveTo>
                    <a:pt x="20183" y="13435"/>
                  </a:moveTo>
                  <a:lnTo>
                    <a:pt x="20609" y="13861"/>
                  </a:lnTo>
                  <a:lnTo>
                    <a:pt x="20730" y="13982"/>
                  </a:lnTo>
                  <a:lnTo>
                    <a:pt x="20822" y="14073"/>
                  </a:lnTo>
                  <a:lnTo>
                    <a:pt x="24682" y="17934"/>
                  </a:lnTo>
                  <a:lnTo>
                    <a:pt x="24773" y="18025"/>
                  </a:lnTo>
                  <a:lnTo>
                    <a:pt x="24864" y="18146"/>
                  </a:lnTo>
                  <a:lnTo>
                    <a:pt x="25320" y="18572"/>
                  </a:lnTo>
                  <a:lnTo>
                    <a:pt x="23891" y="20000"/>
                  </a:lnTo>
                  <a:lnTo>
                    <a:pt x="23344" y="19453"/>
                  </a:lnTo>
                  <a:lnTo>
                    <a:pt x="19302" y="15380"/>
                  </a:lnTo>
                  <a:lnTo>
                    <a:pt x="18755" y="14833"/>
                  </a:lnTo>
                  <a:lnTo>
                    <a:pt x="20183" y="13435"/>
                  </a:lnTo>
                  <a:close/>
                  <a:moveTo>
                    <a:pt x="8937" y="25928"/>
                  </a:moveTo>
                  <a:lnTo>
                    <a:pt x="9909" y="26931"/>
                  </a:lnTo>
                  <a:lnTo>
                    <a:pt x="10031" y="27022"/>
                  </a:lnTo>
                  <a:lnTo>
                    <a:pt x="10122" y="27113"/>
                  </a:lnTo>
                  <a:lnTo>
                    <a:pt x="10852" y="27873"/>
                  </a:lnTo>
                  <a:lnTo>
                    <a:pt x="11612" y="28602"/>
                  </a:lnTo>
                  <a:lnTo>
                    <a:pt x="11703" y="28694"/>
                  </a:lnTo>
                  <a:lnTo>
                    <a:pt x="11824" y="28815"/>
                  </a:lnTo>
                  <a:lnTo>
                    <a:pt x="12797" y="29788"/>
                  </a:lnTo>
                  <a:cubicBezTo>
                    <a:pt x="12523" y="30001"/>
                    <a:pt x="12189" y="30122"/>
                    <a:pt x="11855" y="30122"/>
                  </a:cubicBezTo>
                  <a:cubicBezTo>
                    <a:pt x="11460" y="30122"/>
                    <a:pt x="11095" y="29970"/>
                    <a:pt x="10821" y="29697"/>
                  </a:cubicBezTo>
                  <a:lnTo>
                    <a:pt x="10791" y="29666"/>
                  </a:lnTo>
                  <a:lnTo>
                    <a:pt x="10669" y="29575"/>
                  </a:lnTo>
                  <a:lnTo>
                    <a:pt x="10578" y="29454"/>
                  </a:lnTo>
                  <a:lnTo>
                    <a:pt x="9271" y="28146"/>
                  </a:lnTo>
                  <a:lnTo>
                    <a:pt x="9180" y="28055"/>
                  </a:lnTo>
                  <a:lnTo>
                    <a:pt x="9058" y="27934"/>
                  </a:lnTo>
                  <a:lnTo>
                    <a:pt x="9028" y="27903"/>
                  </a:lnTo>
                  <a:cubicBezTo>
                    <a:pt x="8481" y="27387"/>
                    <a:pt x="8450" y="26505"/>
                    <a:pt x="8937" y="25928"/>
                  </a:cubicBezTo>
                  <a:close/>
                  <a:moveTo>
                    <a:pt x="18542" y="15046"/>
                  </a:moveTo>
                  <a:lnTo>
                    <a:pt x="19089" y="15593"/>
                  </a:lnTo>
                  <a:lnTo>
                    <a:pt x="23162" y="19636"/>
                  </a:lnTo>
                  <a:lnTo>
                    <a:pt x="23679" y="20183"/>
                  </a:lnTo>
                  <a:lnTo>
                    <a:pt x="13648" y="30244"/>
                  </a:lnTo>
                  <a:lnTo>
                    <a:pt x="11065" y="27660"/>
                  </a:lnTo>
                  <a:lnTo>
                    <a:pt x="8937" y="25532"/>
                  </a:lnTo>
                  <a:lnTo>
                    <a:pt x="8511" y="25107"/>
                  </a:lnTo>
                  <a:lnTo>
                    <a:pt x="18542" y="15046"/>
                  </a:lnTo>
                  <a:close/>
                  <a:moveTo>
                    <a:pt x="9089" y="28390"/>
                  </a:moveTo>
                  <a:lnTo>
                    <a:pt x="10365" y="29636"/>
                  </a:lnTo>
                  <a:lnTo>
                    <a:pt x="7022" y="32432"/>
                  </a:lnTo>
                  <a:cubicBezTo>
                    <a:pt x="6933" y="32503"/>
                    <a:pt x="6823" y="32533"/>
                    <a:pt x="6711" y="32533"/>
                  </a:cubicBezTo>
                  <a:cubicBezTo>
                    <a:pt x="6631" y="32533"/>
                    <a:pt x="6550" y="32518"/>
                    <a:pt x="6475" y="32493"/>
                  </a:cubicBezTo>
                  <a:cubicBezTo>
                    <a:pt x="6444" y="32463"/>
                    <a:pt x="6384" y="32432"/>
                    <a:pt x="6353" y="32402"/>
                  </a:cubicBezTo>
                  <a:cubicBezTo>
                    <a:pt x="6323" y="32341"/>
                    <a:pt x="6292" y="32311"/>
                    <a:pt x="6262" y="32250"/>
                  </a:cubicBezTo>
                  <a:cubicBezTo>
                    <a:pt x="6171" y="32098"/>
                    <a:pt x="6201" y="31885"/>
                    <a:pt x="6323" y="31733"/>
                  </a:cubicBezTo>
                  <a:lnTo>
                    <a:pt x="9089" y="28390"/>
                  </a:lnTo>
                  <a:close/>
                  <a:moveTo>
                    <a:pt x="33223" y="0"/>
                  </a:moveTo>
                  <a:lnTo>
                    <a:pt x="32068" y="1125"/>
                  </a:lnTo>
                  <a:lnTo>
                    <a:pt x="33041" y="2067"/>
                  </a:lnTo>
                  <a:lnTo>
                    <a:pt x="26536" y="8055"/>
                  </a:lnTo>
                  <a:lnTo>
                    <a:pt x="24986" y="6505"/>
                  </a:lnTo>
                  <a:lnTo>
                    <a:pt x="23861" y="7629"/>
                  </a:lnTo>
                  <a:lnTo>
                    <a:pt x="24712" y="8481"/>
                  </a:lnTo>
                  <a:lnTo>
                    <a:pt x="20183" y="13040"/>
                  </a:lnTo>
                  <a:lnTo>
                    <a:pt x="18998" y="14195"/>
                  </a:lnTo>
                  <a:lnTo>
                    <a:pt x="8207" y="25016"/>
                  </a:lnTo>
                  <a:lnTo>
                    <a:pt x="8116" y="25107"/>
                  </a:lnTo>
                  <a:lnTo>
                    <a:pt x="8754" y="25745"/>
                  </a:lnTo>
                  <a:cubicBezTo>
                    <a:pt x="8177" y="26444"/>
                    <a:pt x="8207" y="27478"/>
                    <a:pt x="8846" y="28146"/>
                  </a:cubicBezTo>
                  <a:lnTo>
                    <a:pt x="8906" y="28177"/>
                  </a:lnTo>
                  <a:lnTo>
                    <a:pt x="6110" y="31551"/>
                  </a:lnTo>
                  <a:cubicBezTo>
                    <a:pt x="5897" y="31824"/>
                    <a:pt x="5867" y="32189"/>
                    <a:pt x="6049" y="32463"/>
                  </a:cubicBezTo>
                  <a:lnTo>
                    <a:pt x="0" y="38511"/>
                  </a:lnTo>
                  <a:lnTo>
                    <a:pt x="669" y="38329"/>
                  </a:lnTo>
                  <a:lnTo>
                    <a:pt x="6292" y="32706"/>
                  </a:lnTo>
                  <a:cubicBezTo>
                    <a:pt x="6414" y="32767"/>
                    <a:pt x="6566" y="32827"/>
                    <a:pt x="6718" y="32827"/>
                  </a:cubicBezTo>
                  <a:cubicBezTo>
                    <a:pt x="6870" y="32827"/>
                    <a:pt x="7052" y="32767"/>
                    <a:pt x="7204" y="32645"/>
                  </a:cubicBezTo>
                  <a:lnTo>
                    <a:pt x="10578" y="29849"/>
                  </a:lnTo>
                  <a:lnTo>
                    <a:pt x="10609" y="29909"/>
                  </a:lnTo>
                  <a:cubicBezTo>
                    <a:pt x="10943" y="30244"/>
                    <a:pt x="11399" y="30426"/>
                    <a:pt x="11855" y="30426"/>
                  </a:cubicBezTo>
                  <a:cubicBezTo>
                    <a:pt x="12280" y="30426"/>
                    <a:pt x="12675" y="30274"/>
                    <a:pt x="13010" y="30001"/>
                  </a:cubicBezTo>
                  <a:lnTo>
                    <a:pt x="13648" y="30639"/>
                  </a:lnTo>
                  <a:lnTo>
                    <a:pt x="30275" y="14043"/>
                  </a:lnTo>
                  <a:lnTo>
                    <a:pt x="31126" y="14894"/>
                  </a:lnTo>
                  <a:lnTo>
                    <a:pt x="32250" y="13769"/>
                  </a:lnTo>
                  <a:lnTo>
                    <a:pt x="30700" y="12219"/>
                  </a:lnTo>
                  <a:lnTo>
                    <a:pt x="36688" y="5715"/>
                  </a:lnTo>
                  <a:lnTo>
                    <a:pt x="37630" y="6657"/>
                  </a:lnTo>
                  <a:lnTo>
                    <a:pt x="38755" y="5532"/>
                  </a:lnTo>
                  <a:lnTo>
                    <a:pt x="33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223;p20">
              <a:extLst>
                <a:ext uri="{FF2B5EF4-FFF2-40B4-BE49-F238E27FC236}">
                  <a16:creationId xmlns:a16="http://schemas.microsoft.com/office/drawing/2014/main" id="{5F401E17-6CF1-D50A-FFBE-77BA965A6F10}"/>
                </a:ext>
              </a:extLst>
            </p:cNvPr>
            <p:cNvSpPr/>
            <p:nvPr/>
          </p:nvSpPr>
          <p:spPr>
            <a:xfrm>
              <a:off x="7634908" y="2057271"/>
              <a:ext cx="50457" cy="50411"/>
            </a:xfrm>
            <a:custGeom>
              <a:avLst/>
              <a:gdLst/>
              <a:ahLst/>
              <a:cxnLst/>
              <a:rect l="l" t="t" r="r" b="b"/>
              <a:pathLst>
                <a:path w="1096" h="1095" extrusionOk="0">
                  <a:moveTo>
                    <a:pt x="214" y="0"/>
                  </a:moveTo>
                  <a:lnTo>
                    <a:pt x="1" y="182"/>
                  </a:lnTo>
                  <a:lnTo>
                    <a:pt x="882" y="1094"/>
                  </a:lnTo>
                  <a:lnTo>
                    <a:pt x="1095" y="881"/>
                  </a:lnTo>
                  <a:lnTo>
                    <a:pt x="214" y="0"/>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224;p20">
              <a:extLst>
                <a:ext uri="{FF2B5EF4-FFF2-40B4-BE49-F238E27FC236}">
                  <a16:creationId xmlns:a16="http://schemas.microsoft.com/office/drawing/2014/main" id="{05B232BA-E924-6399-9722-A8949F8F7D8F}"/>
                </a:ext>
              </a:extLst>
            </p:cNvPr>
            <p:cNvSpPr/>
            <p:nvPr/>
          </p:nvSpPr>
          <p:spPr>
            <a:xfrm>
              <a:off x="7588732" y="2103447"/>
              <a:ext cx="50457" cy="48984"/>
            </a:xfrm>
            <a:custGeom>
              <a:avLst/>
              <a:gdLst/>
              <a:ahLst/>
              <a:cxnLst/>
              <a:rect l="l" t="t" r="r" b="b"/>
              <a:pathLst>
                <a:path w="1096" h="1064" extrusionOk="0">
                  <a:moveTo>
                    <a:pt x="214" y="0"/>
                  </a:moveTo>
                  <a:lnTo>
                    <a:pt x="1" y="182"/>
                  </a:lnTo>
                  <a:lnTo>
                    <a:pt x="913" y="1064"/>
                  </a:lnTo>
                  <a:lnTo>
                    <a:pt x="1095" y="882"/>
                  </a:lnTo>
                  <a:lnTo>
                    <a:pt x="214" y="0"/>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225;p20">
              <a:extLst>
                <a:ext uri="{FF2B5EF4-FFF2-40B4-BE49-F238E27FC236}">
                  <a16:creationId xmlns:a16="http://schemas.microsoft.com/office/drawing/2014/main" id="{C4B0C16D-F9C6-F1DC-42F6-E5CEC7E55101}"/>
                </a:ext>
              </a:extLst>
            </p:cNvPr>
            <p:cNvSpPr/>
            <p:nvPr/>
          </p:nvSpPr>
          <p:spPr>
            <a:xfrm>
              <a:off x="7542557" y="2148195"/>
              <a:ext cx="50457" cy="50411"/>
            </a:xfrm>
            <a:custGeom>
              <a:avLst/>
              <a:gdLst/>
              <a:ahLst/>
              <a:cxnLst/>
              <a:rect l="l" t="t" r="r" b="b"/>
              <a:pathLst>
                <a:path w="1096" h="1095" extrusionOk="0">
                  <a:moveTo>
                    <a:pt x="214" y="1"/>
                  </a:moveTo>
                  <a:lnTo>
                    <a:pt x="1" y="213"/>
                  </a:lnTo>
                  <a:lnTo>
                    <a:pt x="913" y="1095"/>
                  </a:lnTo>
                  <a:lnTo>
                    <a:pt x="1095" y="913"/>
                  </a:lnTo>
                  <a:lnTo>
                    <a:pt x="214"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226;p20">
              <a:extLst>
                <a:ext uri="{FF2B5EF4-FFF2-40B4-BE49-F238E27FC236}">
                  <a16:creationId xmlns:a16="http://schemas.microsoft.com/office/drawing/2014/main" id="{5CC44E04-2CCB-64E9-5156-40D9103A4EF8}"/>
                </a:ext>
              </a:extLst>
            </p:cNvPr>
            <p:cNvSpPr/>
            <p:nvPr/>
          </p:nvSpPr>
          <p:spPr>
            <a:xfrm>
              <a:off x="7472626" y="2170615"/>
              <a:ext cx="74212" cy="74212"/>
            </a:xfrm>
            <a:custGeom>
              <a:avLst/>
              <a:gdLst/>
              <a:ahLst/>
              <a:cxnLst/>
              <a:rect l="l" t="t" r="r" b="b"/>
              <a:pathLst>
                <a:path w="1612" h="1612" extrusionOk="0">
                  <a:moveTo>
                    <a:pt x="213" y="0"/>
                  </a:moveTo>
                  <a:lnTo>
                    <a:pt x="0" y="213"/>
                  </a:lnTo>
                  <a:lnTo>
                    <a:pt x="1429" y="1611"/>
                  </a:lnTo>
                  <a:lnTo>
                    <a:pt x="1611" y="1429"/>
                  </a:lnTo>
                  <a:lnTo>
                    <a:pt x="213" y="0"/>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227;p20">
              <a:extLst>
                <a:ext uri="{FF2B5EF4-FFF2-40B4-BE49-F238E27FC236}">
                  <a16:creationId xmlns:a16="http://schemas.microsoft.com/office/drawing/2014/main" id="{33310136-4642-2E1C-0289-2A5AA366E36C}"/>
                </a:ext>
              </a:extLst>
            </p:cNvPr>
            <p:cNvSpPr/>
            <p:nvPr/>
          </p:nvSpPr>
          <p:spPr>
            <a:xfrm>
              <a:off x="7451633" y="2240546"/>
              <a:ext cx="50411" cy="50457"/>
            </a:xfrm>
            <a:custGeom>
              <a:avLst/>
              <a:gdLst/>
              <a:ahLst/>
              <a:cxnLst/>
              <a:rect l="l" t="t" r="r" b="b"/>
              <a:pathLst>
                <a:path w="1095" h="1096" extrusionOk="0">
                  <a:moveTo>
                    <a:pt x="183" y="1"/>
                  </a:moveTo>
                  <a:lnTo>
                    <a:pt x="0" y="214"/>
                  </a:lnTo>
                  <a:lnTo>
                    <a:pt x="882" y="1095"/>
                  </a:lnTo>
                  <a:lnTo>
                    <a:pt x="1094" y="882"/>
                  </a:lnTo>
                  <a:lnTo>
                    <a:pt x="183"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228;p20">
              <a:extLst>
                <a:ext uri="{FF2B5EF4-FFF2-40B4-BE49-F238E27FC236}">
                  <a16:creationId xmlns:a16="http://schemas.microsoft.com/office/drawing/2014/main" id="{96AB5194-7577-2AEF-DEB7-AF2FB73C8C71}"/>
                </a:ext>
              </a:extLst>
            </p:cNvPr>
            <p:cNvSpPr/>
            <p:nvPr/>
          </p:nvSpPr>
          <p:spPr>
            <a:xfrm>
              <a:off x="7657328" y="1985867"/>
              <a:ext cx="74212" cy="75640"/>
            </a:xfrm>
            <a:custGeom>
              <a:avLst/>
              <a:gdLst/>
              <a:ahLst/>
              <a:cxnLst/>
              <a:rect l="l" t="t" r="r" b="b"/>
              <a:pathLst>
                <a:path w="1612" h="1643" extrusionOk="0">
                  <a:moveTo>
                    <a:pt x="183" y="1"/>
                  </a:moveTo>
                  <a:lnTo>
                    <a:pt x="0" y="214"/>
                  </a:lnTo>
                  <a:lnTo>
                    <a:pt x="1399" y="1642"/>
                  </a:lnTo>
                  <a:lnTo>
                    <a:pt x="1611" y="1429"/>
                  </a:lnTo>
                  <a:lnTo>
                    <a:pt x="183"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229;p20">
              <a:extLst>
                <a:ext uri="{FF2B5EF4-FFF2-40B4-BE49-F238E27FC236}">
                  <a16:creationId xmlns:a16="http://schemas.microsoft.com/office/drawing/2014/main" id="{74738B58-ED2F-509D-04D0-9213F00C4309}"/>
                </a:ext>
              </a:extLst>
            </p:cNvPr>
            <p:cNvSpPr/>
            <p:nvPr/>
          </p:nvSpPr>
          <p:spPr>
            <a:xfrm>
              <a:off x="7405458" y="2286721"/>
              <a:ext cx="50411" cy="50457"/>
            </a:xfrm>
            <a:custGeom>
              <a:avLst/>
              <a:gdLst/>
              <a:ahLst/>
              <a:cxnLst/>
              <a:rect l="l" t="t" r="r" b="b"/>
              <a:pathLst>
                <a:path w="1095" h="1096" extrusionOk="0">
                  <a:moveTo>
                    <a:pt x="182" y="1"/>
                  </a:moveTo>
                  <a:lnTo>
                    <a:pt x="0" y="214"/>
                  </a:lnTo>
                  <a:lnTo>
                    <a:pt x="882" y="1095"/>
                  </a:lnTo>
                  <a:lnTo>
                    <a:pt x="1094" y="882"/>
                  </a:lnTo>
                  <a:lnTo>
                    <a:pt x="182"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230;p20">
              <a:extLst>
                <a:ext uri="{FF2B5EF4-FFF2-40B4-BE49-F238E27FC236}">
                  <a16:creationId xmlns:a16="http://schemas.microsoft.com/office/drawing/2014/main" id="{2D7FB464-B167-1BFF-3931-033D2EC05F82}"/>
                </a:ext>
              </a:extLst>
            </p:cNvPr>
            <p:cNvSpPr/>
            <p:nvPr/>
          </p:nvSpPr>
          <p:spPr>
            <a:xfrm>
              <a:off x="7359282" y="2332897"/>
              <a:ext cx="50411" cy="50457"/>
            </a:xfrm>
            <a:custGeom>
              <a:avLst/>
              <a:gdLst/>
              <a:ahLst/>
              <a:cxnLst/>
              <a:rect l="l" t="t" r="r" b="b"/>
              <a:pathLst>
                <a:path w="1095" h="1096" extrusionOk="0">
                  <a:moveTo>
                    <a:pt x="213" y="1"/>
                  </a:moveTo>
                  <a:lnTo>
                    <a:pt x="0" y="214"/>
                  </a:lnTo>
                  <a:lnTo>
                    <a:pt x="882" y="1095"/>
                  </a:lnTo>
                  <a:lnTo>
                    <a:pt x="1094" y="882"/>
                  </a:lnTo>
                  <a:lnTo>
                    <a:pt x="213"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231;p20">
              <a:extLst>
                <a:ext uri="{FF2B5EF4-FFF2-40B4-BE49-F238E27FC236}">
                  <a16:creationId xmlns:a16="http://schemas.microsoft.com/office/drawing/2014/main" id="{45163A64-ABE9-03A3-D619-44D21A87C3B5}"/>
                </a:ext>
              </a:extLst>
            </p:cNvPr>
            <p:cNvSpPr/>
            <p:nvPr/>
          </p:nvSpPr>
          <p:spPr>
            <a:xfrm>
              <a:off x="7289305" y="2353890"/>
              <a:ext cx="74212" cy="75640"/>
            </a:xfrm>
            <a:custGeom>
              <a:avLst/>
              <a:gdLst/>
              <a:ahLst/>
              <a:cxnLst/>
              <a:rect l="l" t="t" r="r" b="b"/>
              <a:pathLst>
                <a:path w="1612" h="1643" extrusionOk="0">
                  <a:moveTo>
                    <a:pt x="183" y="1"/>
                  </a:moveTo>
                  <a:lnTo>
                    <a:pt x="0" y="214"/>
                  </a:lnTo>
                  <a:lnTo>
                    <a:pt x="1398" y="1642"/>
                  </a:lnTo>
                  <a:lnTo>
                    <a:pt x="1611" y="1429"/>
                  </a:lnTo>
                  <a:lnTo>
                    <a:pt x="183" y="1"/>
                  </a:lnTo>
                  <a:close/>
                </a:path>
              </a:pathLst>
            </a:custGeom>
            <a:solidFill>
              <a:srgbClr val="23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8" name="Google Shape;894;p26">
            <a:extLst>
              <a:ext uri="{FF2B5EF4-FFF2-40B4-BE49-F238E27FC236}">
                <a16:creationId xmlns:a16="http://schemas.microsoft.com/office/drawing/2014/main" id="{732051BC-B2DA-F321-05D3-BA7A48D12E6D}"/>
              </a:ext>
            </a:extLst>
          </p:cNvPr>
          <p:cNvGrpSpPr/>
          <p:nvPr/>
        </p:nvGrpSpPr>
        <p:grpSpPr>
          <a:xfrm>
            <a:off x="6992198" y="88471"/>
            <a:ext cx="465170" cy="491308"/>
            <a:chOff x="1011675" y="1053500"/>
            <a:chExt cx="1338975" cy="1338950"/>
          </a:xfrm>
        </p:grpSpPr>
        <p:sp>
          <p:nvSpPr>
            <p:cNvPr id="59" name="Google Shape;895;p26">
              <a:extLst>
                <a:ext uri="{FF2B5EF4-FFF2-40B4-BE49-F238E27FC236}">
                  <a16:creationId xmlns:a16="http://schemas.microsoft.com/office/drawing/2014/main" id="{22A96FA3-D5CC-2216-1D13-A54929632B48}"/>
                </a:ext>
              </a:extLst>
            </p:cNvPr>
            <p:cNvSpPr/>
            <p:nvPr/>
          </p:nvSpPr>
          <p:spPr>
            <a:xfrm>
              <a:off x="1020800" y="1063375"/>
              <a:ext cx="1320725" cy="1319950"/>
            </a:xfrm>
            <a:custGeom>
              <a:avLst/>
              <a:gdLst/>
              <a:ahLst/>
              <a:cxnLst/>
              <a:rect l="l" t="t" r="r" b="b"/>
              <a:pathLst>
                <a:path w="52829" h="52798" extrusionOk="0">
                  <a:moveTo>
                    <a:pt x="26414" y="1"/>
                  </a:moveTo>
                  <a:cubicBezTo>
                    <a:pt x="24895" y="1"/>
                    <a:pt x="23648" y="1247"/>
                    <a:pt x="23648" y="2767"/>
                  </a:cubicBezTo>
                  <a:lnTo>
                    <a:pt x="23648" y="3253"/>
                  </a:lnTo>
                  <a:cubicBezTo>
                    <a:pt x="22433" y="3405"/>
                    <a:pt x="21278" y="3648"/>
                    <a:pt x="20123" y="3952"/>
                  </a:cubicBezTo>
                  <a:lnTo>
                    <a:pt x="19910" y="3496"/>
                  </a:lnTo>
                  <a:cubicBezTo>
                    <a:pt x="19484" y="2463"/>
                    <a:pt x="18481" y="1794"/>
                    <a:pt x="17357" y="1794"/>
                  </a:cubicBezTo>
                  <a:cubicBezTo>
                    <a:pt x="16992" y="1794"/>
                    <a:pt x="16657" y="1855"/>
                    <a:pt x="16293" y="2007"/>
                  </a:cubicBezTo>
                  <a:cubicBezTo>
                    <a:pt x="15989" y="2128"/>
                    <a:pt x="15685" y="2341"/>
                    <a:pt x="15411" y="2584"/>
                  </a:cubicBezTo>
                  <a:cubicBezTo>
                    <a:pt x="14621" y="3374"/>
                    <a:pt x="14378" y="4590"/>
                    <a:pt x="14803" y="5624"/>
                  </a:cubicBezTo>
                  <a:lnTo>
                    <a:pt x="15016" y="6140"/>
                  </a:lnTo>
                  <a:cubicBezTo>
                    <a:pt x="13983" y="6748"/>
                    <a:pt x="13010" y="7417"/>
                    <a:pt x="12098" y="8177"/>
                  </a:cubicBezTo>
                  <a:lnTo>
                    <a:pt x="11642" y="7721"/>
                  </a:lnTo>
                  <a:cubicBezTo>
                    <a:pt x="11125" y="7204"/>
                    <a:pt x="10426" y="6900"/>
                    <a:pt x="9697" y="6900"/>
                  </a:cubicBezTo>
                  <a:cubicBezTo>
                    <a:pt x="8937" y="6900"/>
                    <a:pt x="8268" y="7204"/>
                    <a:pt x="7721" y="7721"/>
                  </a:cubicBezTo>
                  <a:cubicBezTo>
                    <a:pt x="7204" y="8238"/>
                    <a:pt x="6931" y="8937"/>
                    <a:pt x="6931" y="9697"/>
                  </a:cubicBezTo>
                  <a:cubicBezTo>
                    <a:pt x="6931" y="10426"/>
                    <a:pt x="7204" y="11125"/>
                    <a:pt x="7721" y="11642"/>
                  </a:cubicBezTo>
                  <a:lnTo>
                    <a:pt x="8238" y="12159"/>
                  </a:lnTo>
                  <a:cubicBezTo>
                    <a:pt x="7539" y="13071"/>
                    <a:pt x="6900" y="14074"/>
                    <a:pt x="6353" y="15107"/>
                  </a:cubicBezTo>
                  <a:lnTo>
                    <a:pt x="5624" y="14803"/>
                  </a:lnTo>
                  <a:cubicBezTo>
                    <a:pt x="5289" y="14651"/>
                    <a:pt x="4925" y="14590"/>
                    <a:pt x="4560" y="14590"/>
                  </a:cubicBezTo>
                  <a:cubicBezTo>
                    <a:pt x="3435" y="14590"/>
                    <a:pt x="2432" y="15259"/>
                    <a:pt x="2007" y="16293"/>
                  </a:cubicBezTo>
                  <a:cubicBezTo>
                    <a:pt x="1855" y="16627"/>
                    <a:pt x="1794" y="16992"/>
                    <a:pt x="1794" y="17356"/>
                  </a:cubicBezTo>
                  <a:cubicBezTo>
                    <a:pt x="1794" y="18481"/>
                    <a:pt x="2463" y="19484"/>
                    <a:pt x="3496" y="19910"/>
                  </a:cubicBezTo>
                  <a:lnTo>
                    <a:pt x="4347" y="20274"/>
                  </a:lnTo>
                  <a:cubicBezTo>
                    <a:pt x="4074" y="21369"/>
                    <a:pt x="3891" y="22493"/>
                    <a:pt x="3770" y="23618"/>
                  </a:cubicBezTo>
                  <a:lnTo>
                    <a:pt x="2767" y="23618"/>
                  </a:lnTo>
                  <a:cubicBezTo>
                    <a:pt x="1247" y="23618"/>
                    <a:pt x="1" y="24864"/>
                    <a:pt x="1" y="26384"/>
                  </a:cubicBezTo>
                  <a:cubicBezTo>
                    <a:pt x="1" y="27144"/>
                    <a:pt x="274" y="27813"/>
                    <a:pt x="791" y="28360"/>
                  </a:cubicBezTo>
                  <a:cubicBezTo>
                    <a:pt x="1338" y="28876"/>
                    <a:pt x="2037" y="29150"/>
                    <a:pt x="2767" y="29150"/>
                  </a:cubicBezTo>
                  <a:lnTo>
                    <a:pt x="3922" y="29150"/>
                  </a:lnTo>
                  <a:cubicBezTo>
                    <a:pt x="4074" y="30275"/>
                    <a:pt x="4317" y="31369"/>
                    <a:pt x="4651" y="32402"/>
                  </a:cubicBezTo>
                  <a:lnTo>
                    <a:pt x="3496" y="32889"/>
                  </a:lnTo>
                  <a:cubicBezTo>
                    <a:pt x="2827" y="33162"/>
                    <a:pt x="2280" y="33679"/>
                    <a:pt x="2007" y="34378"/>
                  </a:cubicBezTo>
                  <a:cubicBezTo>
                    <a:pt x="1733" y="35047"/>
                    <a:pt x="1733" y="35807"/>
                    <a:pt x="2007" y="36506"/>
                  </a:cubicBezTo>
                  <a:cubicBezTo>
                    <a:pt x="2432" y="37539"/>
                    <a:pt x="3435" y="38208"/>
                    <a:pt x="4560" y="38208"/>
                  </a:cubicBezTo>
                  <a:cubicBezTo>
                    <a:pt x="4925" y="38208"/>
                    <a:pt x="5289" y="38147"/>
                    <a:pt x="5624" y="37995"/>
                  </a:cubicBezTo>
                  <a:lnTo>
                    <a:pt x="6900" y="37478"/>
                  </a:lnTo>
                  <a:cubicBezTo>
                    <a:pt x="7448" y="38390"/>
                    <a:pt x="8055" y="39302"/>
                    <a:pt x="8755" y="40123"/>
                  </a:cubicBezTo>
                  <a:lnTo>
                    <a:pt x="7721" y="41156"/>
                  </a:lnTo>
                  <a:cubicBezTo>
                    <a:pt x="6657" y="42220"/>
                    <a:pt x="6657" y="43983"/>
                    <a:pt x="7721" y="45077"/>
                  </a:cubicBezTo>
                  <a:cubicBezTo>
                    <a:pt x="8268" y="45594"/>
                    <a:pt x="8937" y="45867"/>
                    <a:pt x="9697" y="45867"/>
                  </a:cubicBezTo>
                  <a:cubicBezTo>
                    <a:pt x="10426" y="45867"/>
                    <a:pt x="11125" y="45594"/>
                    <a:pt x="11642" y="45077"/>
                  </a:cubicBezTo>
                  <a:lnTo>
                    <a:pt x="12736" y="43983"/>
                  </a:lnTo>
                  <a:cubicBezTo>
                    <a:pt x="13587" y="44621"/>
                    <a:pt x="14469" y="45199"/>
                    <a:pt x="15411" y="45715"/>
                  </a:cubicBezTo>
                  <a:lnTo>
                    <a:pt x="14803" y="47174"/>
                  </a:lnTo>
                  <a:cubicBezTo>
                    <a:pt x="14499" y="47843"/>
                    <a:pt x="14499" y="48603"/>
                    <a:pt x="14803" y="49272"/>
                  </a:cubicBezTo>
                  <a:cubicBezTo>
                    <a:pt x="15077" y="49971"/>
                    <a:pt x="15624" y="50518"/>
                    <a:pt x="16293" y="50792"/>
                  </a:cubicBezTo>
                  <a:cubicBezTo>
                    <a:pt x="16627" y="50913"/>
                    <a:pt x="16992" y="51004"/>
                    <a:pt x="17357" y="51004"/>
                  </a:cubicBezTo>
                  <a:cubicBezTo>
                    <a:pt x="18481" y="51004"/>
                    <a:pt x="19484" y="50336"/>
                    <a:pt x="19910" y="49272"/>
                  </a:cubicBezTo>
                  <a:lnTo>
                    <a:pt x="20548" y="47782"/>
                  </a:lnTo>
                  <a:cubicBezTo>
                    <a:pt x="21551" y="48056"/>
                    <a:pt x="22615" y="48269"/>
                    <a:pt x="23618" y="48390"/>
                  </a:cubicBezTo>
                  <a:lnTo>
                    <a:pt x="23618" y="50032"/>
                  </a:lnTo>
                  <a:cubicBezTo>
                    <a:pt x="23618" y="51551"/>
                    <a:pt x="24864" y="52798"/>
                    <a:pt x="26414" y="52798"/>
                  </a:cubicBezTo>
                  <a:cubicBezTo>
                    <a:pt x="27934" y="52798"/>
                    <a:pt x="29180" y="51551"/>
                    <a:pt x="29180" y="50032"/>
                  </a:cubicBezTo>
                  <a:lnTo>
                    <a:pt x="29180" y="48390"/>
                  </a:lnTo>
                  <a:cubicBezTo>
                    <a:pt x="30214" y="48269"/>
                    <a:pt x="31247" y="48056"/>
                    <a:pt x="32250" y="47782"/>
                  </a:cubicBezTo>
                  <a:lnTo>
                    <a:pt x="32889" y="49272"/>
                  </a:lnTo>
                  <a:cubicBezTo>
                    <a:pt x="33314" y="50336"/>
                    <a:pt x="34317" y="51004"/>
                    <a:pt x="35442" y="51004"/>
                  </a:cubicBezTo>
                  <a:cubicBezTo>
                    <a:pt x="35807" y="51004"/>
                    <a:pt x="36171" y="50913"/>
                    <a:pt x="36506" y="50792"/>
                  </a:cubicBezTo>
                  <a:cubicBezTo>
                    <a:pt x="37175" y="50488"/>
                    <a:pt x="37722" y="49971"/>
                    <a:pt x="37995" y="49272"/>
                  </a:cubicBezTo>
                  <a:cubicBezTo>
                    <a:pt x="38299" y="48603"/>
                    <a:pt x="38299" y="47843"/>
                    <a:pt x="37995" y="47174"/>
                  </a:cubicBezTo>
                  <a:lnTo>
                    <a:pt x="37387" y="45715"/>
                  </a:lnTo>
                  <a:cubicBezTo>
                    <a:pt x="38330" y="45199"/>
                    <a:pt x="39211" y="44621"/>
                    <a:pt x="40062" y="43983"/>
                  </a:cubicBezTo>
                  <a:lnTo>
                    <a:pt x="41156" y="45077"/>
                  </a:lnTo>
                  <a:cubicBezTo>
                    <a:pt x="41673" y="45594"/>
                    <a:pt x="42372" y="45867"/>
                    <a:pt x="43102" y="45867"/>
                  </a:cubicBezTo>
                  <a:cubicBezTo>
                    <a:pt x="43862" y="45867"/>
                    <a:pt x="44561" y="45594"/>
                    <a:pt x="45077" y="45077"/>
                  </a:cubicBezTo>
                  <a:cubicBezTo>
                    <a:pt x="45442" y="44712"/>
                    <a:pt x="45685" y="44257"/>
                    <a:pt x="45807" y="43770"/>
                  </a:cubicBezTo>
                  <a:cubicBezTo>
                    <a:pt x="46050" y="42828"/>
                    <a:pt x="45777" y="41855"/>
                    <a:pt x="45077" y="41156"/>
                  </a:cubicBezTo>
                  <a:lnTo>
                    <a:pt x="44074" y="40123"/>
                  </a:lnTo>
                  <a:cubicBezTo>
                    <a:pt x="44743" y="39302"/>
                    <a:pt x="45351" y="38421"/>
                    <a:pt x="45928" y="37478"/>
                  </a:cubicBezTo>
                  <a:lnTo>
                    <a:pt x="47175" y="37995"/>
                  </a:lnTo>
                  <a:cubicBezTo>
                    <a:pt x="47509" y="38147"/>
                    <a:pt x="47874" y="38208"/>
                    <a:pt x="48239" y="38208"/>
                  </a:cubicBezTo>
                  <a:cubicBezTo>
                    <a:pt x="49363" y="38208"/>
                    <a:pt x="50366" y="37539"/>
                    <a:pt x="50792" y="36506"/>
                  </a:cubicBezTo>
                  <a:cubicBezTo>
                    <a:pt x="51096" y="35807"/>
                    <a:pt x="51096" y="35077"/>
                    <a:pt x="50792" y="34378"/>
                  </a:cubicBezTo>
                  <a:cubicBezTo>
                    <a:pt x="50518" y="33679"/>
                    <a:pt x="49971" y="33162"/>
                    <a:pt x="49302" y="32889"/>
                  </a:cubicBezTo>
                  <a:lnTo>
                    <a:pt x="48178" y="32402"/>
                  </a:lnTo>
                  <a:cubicBezTo>
                    <a:pt x="48482" y="31369"/>
                    <a:pt x="48725" y="30275"/>
                    <a:pt x="48907" y="29180"/>
                  </a:cubicBezTo>
                  <a:lnTo>
                    <a:pt x="50032" y="29180"/>
                  </a:lnTo>
                  <a:cubicBezTo>
                    <a:pt x="51582" y="29180"/>
                    <a:pt x="52828" y="27934"/>
                    <a:pt x="52828" y="26414"/>
                  </a:cubicBezTo>
                  <a:cubicBezTo>
                    <a:pt x="52828" y="25654"/>
                    <a:pt x="52524" y="24955"/>
                    <a:pt x="52008" y="24439"/>
                  </a:cubicBezTo>
                  <a:cubicBezTo>
                    <a:pt x="51491" y="23922"/>
                    <a:pt x="50792" y="23618"/>
                    <a:pt x="50032" y="23618"/>
                  </a:cubicBezTo>
                  <a:lnTo>
                    <a:pt x="49029" y="23618"/>
                  </a:lnTo>
                  <a:cubicBezTo>
                    <a:pt x="48938" y="22493"/>
                    <a:pt x="48725" y="21369"/>
                    <a:pt x="48451" y="20274"/>
                  </a:cubicBezTo>
                  <a:lnTo>
                    <a:pt x="49302" y="19910"/>
                  </a:lnTo>
                  <a:cubicBezTo>
                    <a:pt x="50002" y="19636"/>
                    <a:pt x="50518" y="19089"/>
                    <a:pt x="50792" y="18420"/>
                  </a:cubicBezTo>
                  <a:cubicBezTo>
                    <a:pt x="51096" y="17721"/>
                    <a:pt x="51096" y="16992"/>
                    <a:pt x="50792" y="16293"/>
                  </a:cubicBezTo>
                  <a:cubicBezTo>
                    <a:pt x="50366" y="15259"/>
                    <a:pt x="49363" y="14590"/>
                    <a:pt x="48239" y="14590"/>
                  </a:cubicBezTo>
                  <a:cubicBezTo>
                    <a:pt x="47874" y="14590"/>
                    <a:pt x="47509" y="14651"/>
                    <a:pt x="47175" y="14803"/>
                  </a:cubicBezTo>
                  <a:lnTo>
                    <a:pt x="46445" y="15107"/>
                  </a:lnTo>
                  <a:cubicBezTo>
                    <a:pt x="45898" y="14074"/>
                    <a:pt x="45290" y="13071"/>
                    <a:pt x="44561" y="12159"/>
                  </a:cubicBezTo>
                  <a:lnTo>
                    <a:pt x="45077" y="11642"/>
                  </a:lnTo>
                  <a:cubicBezTo>
                    <a:pt x="46172" y="10548"/>
                    <a:pt x="46172" y="8815"/>
                    <a:pt x="45077" y="7721"/>
                  </a:cubicBezTo>
                  <a:cubicBezTo>
                    <a:pt x="44561" y="7204"/>
                    <a:pt x="43862" y="6900"/>
                    <a:pt x="43132" y="6900"/>
                  </a:cubicBezTo>
                  <a:cubicBezTo>
                    <a:pt x="42372" y="6900"/>
                    <a:pt x="41673" y="7204"/>
                    <a:pt x="41156" y="7721"/>
                  </a:cubicBezTo>
                  <a:lnTo>
                    <a:pt x="40731" y="8177"/>
                  </a:lnTo>
                  <a:cubicBezTo>
                    <a:pt x="39819" y="7417"/>
                    <a:pt x="38816" y="6748"/>
                    <a:pt x="37782" y="6140"/>
                  </a:cubicBezTo>
                  <a:lnTo>
                    <a:pt x="37995" y="5624"/>
                  </a:lnTo>
                  <a:cubicBezTo>
                    <a:pt x="38299" y="4925"/>
                    <a:pt x="38299" y="4195"/>
                    <a:pt x="37995" y="3496"/>
                  </a:cubicBezTo>
                  <a:cubicBezTo>
                    <a:pt x="37722" y="2827"/>
                    <a:pt x="37205" y="2280"/>
                    <a:pt x="36506" y="2007"/>
                  </a:cubicBezTo>
                  <a:cubicBezTo>
                    <a:pt x="36171" y="1855"/>
                    <a:pt x="35807" y="1794"/>
                    <a:pt x="35442" y="1794"/>
                  </a:cubicBezTo>
                  <a:cubicBezTo>
                    <a:pt x="34317" y="1794"/>
                    <a:pt x="33314" y="2463"/>
                    <a:pt x="32889" y="3496"/>
                  </a:cubicBezTo>
                  <a:lnTo>
                    <a:pt x="32706" y="3952"/>
                  </a:lnTo>
                  <a:cubicBezTo>
                    <a:pt x="31551" y="3648"/>
                    <a:pt x="30366" y="3405"/>
                    <a:pt x="29180" y="3253"/>
                  </a:cubicBezTo>
                  <a:lnTo>
                    <a:pt x="29180" y="2767"/>
                  </a:lnTo>
                  <a:cubicBezTo>
                    <a:pt x="29180" y="1247"/>
                    <a:pt x="27934" y="1"/>
                    <a:pt x="26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896;p26">
              <a:extLst>
                <a:ext uri="{FF2B5EF4-FFF2-40B4-BE49-F238E27FC236}">
                  <a16:creationId xmlns:a16="http://schemas.microsoft.com/office/drawing/2014/main" id="{587CEF00-7793-CFA8-58CF-9D76E79ABD01}"/>
                </a:ext>
              </a:extLst>
            </p:cNvPr>
            <p:cNvSpPr/>
            <p:nvPr/>
          </p:nvSpPr>
          <p:spPr>
            <a:xfrm>
              <a:off x="1428875" y="1457000"/>
              <a:ext cx="503825" cy="503825"/>
            </a:xfrm>
            <a:custGeom>
              <a:avLst/>
              <a:gdLst/>
              <a:ahLst/>
              <a:cxnLst/>
              <a:rect l="l" t="t" r="r" b="b"/>
              <a:pathLst>
                <a:path w="20153" h="20153" extrusionOk="0">
                  <a:moveTo>
                    <a:pt x="10091" y="0"/>
                  </a:moveTo>
                  <a:cubicBezTo>
                    <a:pt x="4529" y="0"/>
                    <a:pt x="0" y="4529"/>
                    <a:pt x="0" y="10061"/>
                  </a:cubicBezTo>
                  <a:cubicBezTo>
                    <a:pt x="0" y="15624"/>
                    <a:pt x="4529" y="20153"/>
                    <a:pt x="10091" y="20153"/>
                  </a:cubicBezTo>
                  <a:cubicBezTo>
                    <a:pt x="15623" y="20153"/>
                    <a:pt x="20152" y="15624"/>
                    <a:pt x="20152" y="10061"/>
                  </a:cubicBezTo>
                  <a:cubicBezTo>
                    <a:pt x="20152" y="4529"/>
                    <a:pt x="15623" y="0"/>
                    <a:pt x="10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897;p26">
              <a:extLst>
                <a:ext uri="{FF2B5EF4-FFF2-40B4-BE49-F238E27FC236}">
                  <a16:creationId xmlns:a16="http://schemas.microsoft.com/office/drawing/2014/main" id="{3F727BBE-929E-D686-E604-6E09659BC0D7}"/>
                </a:ext>
              </a:extLst>
            </p:cNvPr>
            <p:cNvSpPr/>
            <p:nvPr/>
          </p:nvSpPr>
          <p:spPr>
            <a:xfrm>
              <a:off x="1362750" y="1349100"/>
              <a:ext cx="131500" cy="131475"/>
            </a:xfrm>
            <a:custGeom>
              <a:avLst/>
              <a:gdLst/>
              <a:ahLst/>
              <a:cxnLst/>
              <a:rect l="l" t="t" r="r" b="b"/>
              <a:pathLst>
                <a:path w="5260" h="5259" extrusionOk="0">
                  <a:moveTo>
                    <a:pt x="2645" y="0"/>
                  </a:moveTo>
                  <a:cubicBezTo>
                    <a:pt x="1186" y="0"/>
                    <a:pt x="1" y="1186"/>
                    <a:pt x="1" y="2614"/>
                  </a:cubicBezTo>
                  <a:cubicBezTo>
                    <a:pt x="1" y="4073"/>
                    <a:pt x="1186" y="5259"/>
                    <a:pt x="2645" y="5259"/>
                  </a:cubicBezTo>
                  <a:cubicBezTo>
                    <a:pt x="4074" y="5259"/>
                    <a:pt x="5259" y="4073"/>
                    <a:pt x="5259" y="2614"/>
                  </a:cubicBezTo>
                  <a:cubicBezTo>
                    <a:pt x="5259" y="1186"/>
                    <a:pt x="4074"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898;p26">
              <a:extLst>
                <a:ext uri="{FF2B5EF4-FFF2-40B4-BE49-F238E27FC236}">
                  <a16:creationId xmlns:a16="http://schemas.microsoft.com/office/drawing/2014/main" id="{63191434-22A6-FEF3-C930-FD724A041E3A}"/>
                </a:ext>
              </a:extLst>
            </p:cNvPr>
            <p:cNvSpPr/>
            <p:nvPr/>
          </p:nvSpPr>
          <p:spPr>
            <a:xfrm>
              <a:off x="1272325" y="1773125"/>
              <a:ext cx="132250" cy="132225"/>
            </a:xfrm>
            <a:custGeom>
              <a:avLst/>
              <a:gdLst/>
              <a:ahLst/>
              <a:cxnLst/>
              <a:rect l="l" t="t" r="r" b="b"/>
              <a:pathLst>
                <a:path w="5290" h="5289" extrusionOk="0">
                  <a:moveTo>
                    <a:pt x="2645" y="0"/>
                  </a:moveTo>
                  <a:cubicBezTo>
                    <a:pt x="1186" y="0"/>
                    <a:pt x="1" y="1185"/>
                    <a:pt x="1" y="2644"/>
                  </a:cubicBezTo>
                  <a:cubicBezTo>
                    <a:pt x="1" y="4103"/>
                    <a:pt x="1186" y="5289"/>
                    <a:pt x="2645" y="5289"/>
                  </a:cubicBezTo>
                  <a:cubicBezTo>
                    <a:pt x="4104" y="5289"/>
                    <a:pt x="5289" y="4103"/>
                    <a:pt x="5289" y="2644"/>
                  </a:cubicBezTo>
                  <a:cubicBezTo>
                    <a:pt x="5289" y="1185"/>
                    <a:pt x="4104" y="0"/>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899;p26">
              <a:extLst>
                <a:ext uri="{FF2B5EF4-FFF2-40B4-BE49-F238E27FC236}">
                  <a16:creationId xmlns:a16="http://schemas.microsoft.com/office/drawing/2014/main" id="{13FEEBF9-7673-0ED8-EE8A-8A8F4A76FBF4}"/>
                </a:ext>
              </a:extLst>
            </p:cNvPr>
            <p:cNvSpPr/>
            <p:nvPr/>
          </p:nvSpPr>
          <p:spPr>
            <a:xfrm>
              <a:off x="1662150" y="1278425"/>
              <a:ext cx="131475" cy="131475"/>
            </a:xfrm>
            <a:custGeom>
              <a:avLst/>
              <a:gdLst/>
              <a:ahLst/>
              <a:cxnLst/>
              <a:rect l="l" t="t" r="r" b="b"/>
              <a:pathLst>
                <a:path w="5259" h="5259" extrusionOk="0">
                  <a:moveTo>
                    <a:pt x="2615" y="0"/>
                  </a:moveTo>
                  <a:cubicBezTo>
                    <a:pt x="1186" y="0"/>
                    <a:pt x="1" y="1186"/>
                    <a:pt x="1" y="2615"/>
                  </a:cubicBezTo>
                  <a:cubicBezTo>
                    <a:pt x="1" y="4074"/>
                    <a:pt x="1186" y="5259"/>
                    <a:pt x="2615" y="5259"/>
                  </a:cubicBezTo>
                  <a:cubicBezTo>
                    <a:pt x="4074" y="5259"/>
                    <a:pt x="5259" y="4074"/>
                    <a:pt x="5259" y="2615"/>
                  </a:cubicBezTo>
                  <a:cubicBezTo>
                    <a:pt x="5259" y="1186"/>
                    <a:pt x="4074"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900;p26">
              <a:extLst>
                <a:ext uri="{FF2B5EF4-FFF2-40B4-BE49-F238E27FC236}">
                  <a16:creationId xmlns:a16="http://schemas.microsoft.com/office/drawing/2014/main" id="{21FA8707-660A-0924-C1A3-8645E6F55C25}"/>
                </a:ext>
              </a:extLst>
            </p:cNvPr>
            <p:cNvSpPr/>
            <p:nvPr/>
          </p:nvSpPr>
          <p:spPr>
            <a:xfrm>
              <a:off x="1560325" y="2022350"/>
              <a:ext cx="131475" cy="131500"/>
            </a:xfrm>
            <a:custGeom>
              <a:avLst/>
              <a:gdLst/>
              <a:ahLst/>
              <a:cxnLst/>
              <a:rect l="l" t="t" r="r" b="b"/>
              <a:pathLst>
                <a:path w="5259" h="5260" extrusionOk="0">
                  <a:moveTo>
                    <a:pt x="2615" y="1"/>
                  </a:moveTo>
                  <a:cubicBezTo>
                    <a:pt x="1186" y="1"/>
                    <a:pt x="1" y="1186"/>
                    <a:pt x="1" y="2645"/>
                  </a:cubicBezTo>
                  <a:cubicBezTo>
                    <a:pt x="1" y="4074"/>
                    <a:pt x="1186" y="5259"/>
                    <a:pt x="2615" y="5259"/>
                  </a:cubicBezTo>
                  <a:cubicBezTo>
                    <a:pt x="4074" y="5259"/>
                    <a:pt x="5259" y="4074"/>
                    <a:pt x="5259" y="2645"/>
                  </a:cubicBezTo>
                  <a:cubicBezTo>
                    <a:pt x="5259" y="1186"/>
                    <a:pt x="4074" y="1"/>
                    <a:pt x="2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901;p26">
              <a:extLst>
                <a:ext uri="{FF2B5EF4-FFF2-40B4-BE49-F238E27FC236}">
                  <a16:creationId xmlns:a16="http://schemas.microsoft.com/office/drawing/2014/main" id="{3E238F62-209D-C1A2-C705-D4B9AD2017EA}"/>
                </a:ext>
              </a:extLst>
            </p:cNvPr>
            <p:cNvSpPr/>
            <p:nvPr/>
          </p:nvSpPr>
          <p:spPr>
            <a:xfrm>
              <a:off x="1979775" y="1867350"/>
              <a:ext cx="131500" cy="132225"/>
            </a:xfrm>
            <a:custGeom>
              <a:avLst/>
              <a:gdLst/>
              <a:ahLst/>
              <a:cxnLst/>
              <a:rect l="l" t="t" r="r" b="b"/>
              <a:pathLst>
                <a:path w="5260" h="5289" extrusionOk="0">
                  <a:moveTo>
                    <a:pt x="2615" y="0"/>
                  </a:moveTo>
                  <a:cubicBezTo>
                    <a:pt x="1186" y="0"/>
                    <a:pt x="1" y="1185"/>
                    <a:pt x="1" y="2644"/>
                  </a:cubicBezTo>
                  <a:cubicBezTo>
                    <a:pt x="1" y="4103"/>
                    <a:pt x="1186" y="5289"/>
                    <a:pt x="2615" y="5289"/>
                  </a:cubicBezTo>
                  <a:cubicBezTo>
                    <a:pt x="4074" y="5289"/>
                    <a:pt x="5259" y="4103"/>
                    <a:pt x="5259" y="2644"/>
                  </a:cubicBezTo>
                  <a:cubicBezTo>
                    <a:pt x="5259" y="1185"/>
                    <a:pt x="4074"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6" name="Google Shape;902;p26">
              <a:extLst>
                <a:ext uri="{FF2B5EF4-FFF2-40B4-BE49-F238E27FC236}">
                  <a16:creationId xmlns:a16="http://schemas.microsoft.com/office/drawing/2014/main" id="{84397DD8-18A4-B80D-6DBA-A6BAA5D865F8}"/>
                </a:ext>
              </a:extLst>
            </p:cNvPr>
            <p:cNvSpPr/>
            <p:nvPr/>
          </p:nvSpPr>
          <p:spPr>
            <a:xfrm>
              <a:off x="1944075" y="1509425"/>
              <a:ext cx="131475" cy="131500"/>
            </a:xfrm>
            <a:custGeom>
              <a:avLst/>
              <a:gdLst/>
              <a:ahLst/>
              <a:cxnLst/>
              <a:rect l="l" t="t" r="r" b="b"/>
              <a:pathLst>
                <a:path w="5259" h="5260" extrusionOk="0">
                  <a:moveTo>
                    <a:pt x="2645" y="1"/>
                  </a:moveTo>
                  <a:cubicBezTo>
                    <a:pt x="1186" y="1"/>
                    <a:pt x="0" y="1186"/>
                    <a:pt x="0" y="2645"/>
                  </a:cubicBezTo>
                  <a:cubicBezTo>
                    <a:pt x="0" y="4074"/>
                    <a:pt x="1186" y="5259"/>
                    <a:pt x="2645" y="5259"/>
                  </a:cubicBezTo>
                  <a:cubicBezTo>
                    <a:pt x="4073" y="5259"/>
                    <a:pt x="5259" y="4074"/>
                    <a:pt x="5259" y="2645"/>
                  </a:cubicBezTo>
                  <a:cubicBezTo>
                    <a:pt x="5259" y="1186"/>
                    <a:pt x="4073" y="1"/>
                    <a:pt x="2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7" name="Google Shape;903;p26">
              <a:extLst>
                <a:ext uri="{FF2B5EF4-FFF2-40B4-BE49-F238E27FC236}">
                  <a16:creationId xmlns:a16="http://schemas.microsoft.com/office/drawing/2014/main" id="{38AE437F-EEC5-C9F0-69E0-4FF3E1FCB82D}"/>
                </a:ext>
              </a:extLst>
            </p:cNvPr>
            <p:cNvSpPr/>
            <p:nvPr/>
          </p:nvSpPr>
          <p:spPr>
            <a:xfrm>
              <a:off x="1222175" y="1565675"/>
              <a:ext cx="75250" cy="75250"/>
            </a:xfrm>
            <a:custGeom>
              <a:avLst/>
              <a:gdLst/>
              <a:ahLst/>
              <a:cxnLst/>
              <a:rect l="l" t="t" r="r" b="b"/>
              <a:pathLst>
                <a:path w="3010" h="3010" extrusionOk="0">
                  <a:moveTo>
                    <a:pt x="1490" y="0"/>
                  </a:moveTo>
                  <a:cubicBezTo>
                    <a:pt x="669" y="0"/>
                    <a:pt x="0" y="669"/>
                    <a:pt x="0" y="1520"/>
                  </a:cubicBezTo>
                  <a:cubicBezTo>
                    <a:pt x="0" y="2340"/>
                    <a:pt x="669" y="3009"/>
                    <a:pt x="1490" y="3009"/>
                  </a:cubicBezTo>
                  <a:cubicBezTo>
                    <a:pt x="2341" y="3009"/>
                    <a:pt x="3010" y="2340"/>
                    <a:pt x="3010" y="1520"/>
                  </a:cubicBezTo>
                  <a:cubicBezTo>
                    <a:pt x="3010" y="669"/>
                    <a:pt x="2341" y="0"/>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904;p26">
              <a:extLst>
                <a:ext uri="{FF2B5EF4-FFF2-40B4-BE49-F238E27FC236}">
                  <a16:creationId xmlns:a16="http://schemas.microsoft.com/office/drawing/2014/main" id="{810429DD-9FBC-839C-8729-59A9DC063488}"/>
                </a:ext>
              </a:extLst>
            </p:cNvPr>
            <p:cNvSpPr/>
            <p:nvPr/>
          </p:nvSpPr>
          <p:spPr>
            <a:xfrm>
              <a:off x="1400750" y="1971450"/>
              <a:ext cx="75250" cy="75250"/>
            </a:xfrm>
            <a:custGeom>
              <a:avLst/>
              <a:gdLst/>
              <a:ahLst/>
              <a:cxnLst/>
              <a:rect l="l" t="t" r="r" b="b"/>
              <a:pathLst>
                <a:path w="3010" h="3010" extrusionOk="0">
                  <a:moveTo>
                    <a:pt x="1520" y="0"/>
                  </a:moveTo>
                  <a:cubicBezTo>
                    <a:pt x="669" y="0"/>
                    <a:pt x="0" y="669"/>
                    <a:pt x="0" y="1520"/>
                  </a:cubicBezTo>
                  <a:cubicBezTo>
                    <a:pt x="0" y="2341"/>
                    <a:pt x="669" y="3009"/>
                    <a:pt x="1520" y="3009"/>
                  </a:cubicBezTo>
                  <a:cubicBezTo>
                    <a:pt x="2341" y="3009"/>
                    <a:pt x="3010" y="2341"/>
                    <a:pt x="3010" y="1520"/>
                  </a:cubicBezTo>
                  <a:cubicBezTo>
                    <a:pt x="3010" y="669"/>
                    <a:pt x="2341" y="0"/>
                    <a:pt x="1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 name="Google Shape;905;p26">
              <a:extLst>
                <a:ext uri="{FF2B5EF4-FFF2-40B4-BE49-F238E27FC236}">
                  <a16:creationId xmlns:a16="http://schemas.microsoft.com/office/drawing/2014/main" id="{811CD157-DF75-0D4D-B18C-62A6FF518737}"/>
                </a:ext>
              </a:extLst>
            </p:cNvPr>
            <p:cNvSpPr/>
            <p:nvPr/>
          </p:nvSpPr>
          <p:spPr>
            <a:xfrm>
              <a:off x="1806525" y="1943325"/>
              <a:ext cx="75250" cy="75250"/>
            </a:xfrm>
            <a:custGeom>
              <a:avLst/>
              <a:gdLst/>
              <a:ahLst/>
              <a:cxnLst/>
              <a:rect l="l" t="t" r="r" b="b"/>
              <a:pathLst>
                <a:path w="3010" h="3010" extrusionOk="0">
                  <a:moveTo>
                    <a:pt x="1490" y="1"/>
                  </a:moveTo>
                  <a:cubicBezTo>
                    <a:pt x="669" y="1"/>
                    <a:pt x="1" y="669"/>
                    <a:pt x="1" y="1520"/>
                  </a:cubicBezTo>
                  <a:cubicBezTo>
                    <a:pt x="1" y="2341"/>
                    <a:pt x="669" y="3010"/>
                    <a:pt x="1490" y="3010"/>
                  </a:cubicBezTo>
                  <a:cubicBezTo>
                    <a:pt x="2341" y="3010"/>
                    <a:pt x="3010" y="2341"/>
                    <a:pt x="3010" y="1520"/>
                  </a:cubicBezTo>
                  <a:cubicBezTo>
                    <a:pt x="3010" y="669"/>
                    <a:pt x="2341" y="1"/>
                    <a:pt x="1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 name="Google Shape;906;p26">
              <a:extLst>
                <a:ext uri="{FF2B5EF4-FFF2-40B4-BE49-F238E27FC236}">
                  <a16:creationId xmlns:a16="http://schemas.microsoft.com/office/drawing/2014/main" id="{5008F033-C0BE-349D-B42D-72420810C8F1}"/>
                </a:ext>
              </a:extLst>
            </p:cNvPr>
            <p:cNvSpPr/>
            <p:nvPr/>
          </p:nvSpPr>
          <p:spPr>
            <a:xfrm>
              <a:off x="1532200" y="1278425"/>
              <a:ext cx="75275" cy="75250"/>
            </a:xfrm>
            <a:custGeom>
              <a:avLst/>
              <a:gdLst/>
              <a:ahLst/>
              <a:cxnLst/>
              <a:rect l="l" t="t" r="r" b="b"/>
              <a:pathLst>
                <a:path w="3011" h="3010" extrusionOk="0">
                  <a:moveTo>
                    <a:pt x="1490" y="0"/>
                  </a:moveTo>
                  <a:cubicBezTo>
                    <a:pt x="670" y="0"/>
                    <a:pt x="1" y="669"/>
                    <a:pt x="1" y="1520"/>
                  </a:cubicBezTo>
                  <a:cubicBezTo>
                    <a:pt x="1" y="2341"/>
                    <a:pt x="670" y="3010"/>
                    <a:pt x="1490" y="3010"/>
                  </a:cubicBezTo>
                  <a:cubicBezTo>
                    <a:pt x="2341" y="3010"/>
                    <a:pt x="3010" y="2341"/>
                    <a:pt x="3010" y="1520"/>
                  </a:cubicBezTo>
                  <a:cubicBezTo>
                    <a:pt x="3010" y="669"/>
                    <a:pt x="2341" y="0"/>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907;p26">
              <a:extLst>
                <a:ext uri="{FF2B5EF4-FFF2-40B4-BE49-F238E27FC236}">
                  <a16:creationId xmlns:a16="http://schemas.microsoft.com/office/drawing/2014/main" id="{6349367F-EE36-1310-3A2D-90F4C450DCC3}"/>
                </a:ext>
              </a:extLst>
            </p:cNvPr>
            <p:cNvSpPr/>
            <p:nvPr/>
          </p:nvSpPr>
          <p:spPr>
            <a:xfrm>
              <a:off x="1972175" y="1349100"/>
              <a:ext cx="75275" cy="75250"/>
            </a:xfrm>
            <a:custGeom>
              <a:avLst/>
              <a:gdLst/>
              <a:ahLst/>
              <a:cxnLst/>
              <a:rect l="l" t="t" r="r" b="b"/>
              <a:pathLst>
                <a:path w="3011" h="3010" extrusionOk="0">
                  <a:moveTo>
                    <a:pt x="1521" y="0"/>
                  </a:moveTo>
                  <a:cubicBezTo>
                    <a:pt x="670" y="0"/>
                    <a:pt x="1" y="669"/>
                    <a:pt x="1" y="1490"/>
                  </a:cubicBezTo>
                  <a:cubicBezTo>
                    <a:pt x="1" y="2341"/>
                    <a:pt x="670" y="3009"/>
                    <a:pt x="1521" y="3009"/>
                  </a:cubicBezTo>
                  <a:cubicBezTo>
                    <a:pt x="2341" y="3009"/>
                    <a:pt x="3010" y="2341"/>
                    <a:pt x="3010" y="1490"/>
                  </a:cubicBezTo>
                  <a:cubicBezTo>
                    <a:pt x="3010" y="669"/>
                    <a:pt x="2341"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 name="Google Shape;908;p26">
              <a:extLst>
                <a:ext uri="{FF2B5EF4-FFF2-40B4-BE49-F238E27FC236}">
                  <a16:creationId xmlns:a16="http://schemas.microsoft.com/office/drawing/2014/main" id="{99370952-096A-961E-08E8-47862A5ABC64}"/>
                </a:ext>
              </a:extLst>
            </p:cNvPr>
            <p:cNvSpPr/>
            <p:nvPr/>
          </p:nvSpPr>
          <p:spPr>
            <a:xfrm>
              <a:off x="2078575" y="1707750"/>
              <a:ext cx="75250" cy="75275"/>
            </a:xfrm>
            <a:custGeom>
              <a:avLst/>
              <a:gdLst/>
              <a:ahLst/>
              <a:cxnLst/>
              <a:rect l="l" t="t" r="r" b="b"/>
              <a:pathLst>
                <a:path w="3010" h="3011" extrusionOk="0">
                  <a:moveTo>
                    <a:pt x="1520" y="1"/>
                  </a:moveTo>
                  <a:cubicBezTo>
                    <a:pt x="669" y="1"/>
                    <a:pt x="0" y="670"/>
                    <a:pt x="0" y="1490"/>
                  </a:cubicBezTo>
                  <a:cubicBezTo>
                    <a:pt x="0" y="2341"/>
                    <a:pt x="669" y="3010"/>
                    <a:pt x="1520" y="3010"/>
                  </a:cubicBezTo>
                  <a:cubicBezTo>
                    <a:pt x="2341" y="3010"/>
                    <a:pt x="3010" y="2341"/>
                    <a:pt x="3010" y="1490"/>
                  </a:cubicBezTo>
                  <a:cubicBezTo>
                    <a:pt x="3010" y="670"/>
                    <a:pt x="2341"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 name="Google Shape;909;p26">
              <a:extLst>
                <a:ext uri="{FF2B5EF4-FFF2-40B4-BE49-F238E27FC236}">
                  <a16:creationId xmlns:a16="http://schemas.microsoft.com/office/drawing/2014/main" id="{AC9189EA-FCA2-18DC-D877-3618289AB990}"/>
                </a:ext>
              </a:extLst>
            </p:cNvPr>
            <p:cNvSpPr/>
            <p:nvPr/>
          </p:nvSpPr>
          <p:spPr>
            <a:xfrm>
              <a:off x="1524600" y="1565675"/>
              <a:ext cx="99575" cy="100325"/>
            </a:xfrm>
            <a:custGeom>
              <a:avLst/>
              <a:gdLst/>
              <a:ahLst/>
              <a:cxnLst/>
              <a:rect l="l" t="t" r="r" b="b"/>
              <a:pathLst>
                <a:path w="3983" h="4013" extrusionOk="0">
                  <a:moveTo>
                    <a:pt x="2007" y="0"/>
                  </a:moveTo>
                  <a:cubicBezTo>
                    <a:pt x="882" y="0"/>
                    <a:pt x="1" y="912"/>
                    <a:pt x="1" y="2006"/>
                  </a:cubicBezTo>
                  <a:cubicBezTo>
                    <a:pt x="1" y="3100"/>
                    <a:pt x="882" y="4012"/>
                    <a:pt x="2007" y="4012"/>
                  </a:cubicBezTo>
                  <a:cubicBezTo>
                    <a:pt x="3101" y="4012"/>
                    <a:pt x="3983" y="3100"/>
                    <a:pt x="3983" y="2006"/>
                  </a:cubicBezTo>
                  <a:cubicBezTo>
                    <a:pt x="3983" y="912"/>
                    <a:pt x="3101"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 name="Google Shape;910;p26">
              <a:extLst>
                <a:ext uri="{FF2B5EF4-FFF2-40B4-BE49-F238E27FC236}">
                  <a16:creationId xmlns:a16="http://schemas.microsoft.com/office/drawing/2014/main" id="{4DAF4683-7217-4C12-98B5-67A199939B54}"/>
                </a:ext>
              </a:extLst>
            </p:cNvPr>
            <p:cNvSpPr/>
            <p:nvPr/>
          </p:nvSpPr>
          <p:spPr>
            <a:xfrm>
              <a:off x="1765500" y="1630250"/>
              <a:ext cx="88175" cy="88175"/>
            </a:xfrm>
            <a:custGeom>
              <a:avLst/>
              <a:gdLst/>
              <a:ahLst/>
              <a:cxnLst/>
              <a:rect l="l" t="t" r="r" b="b"/>
              <a:pathLst>
                <a:path w="3527" h="3527" extrusionOk="0">
                  <a:moveTo>
                    <a:pt x="1763" y="1"/>
                  </a:moveTo>
                  <a:cubicBezTo>
                    <a:pt x="791" y="1"/>
                    <a:pt x="0" y="791"/>
                    <a:pt x="0" y="1764"/>
                  </a:cubicBezTo>
                  <a:cubicBezTo>
                    <a:pt x="0" y="2736"/>
                    <a:pt x="791" y="3527"/>
                    <a:pt x="1763" y="3527"/>
                  </a:cubicBezTo>
                  <a:cubicBezTo>
                    <a:pt x="2736" y="3527"/>
                    <a:pt x="3526" y="2736"/>
                    <a:pt x="3526" y="1764"/>
                  </a:cubicBezTo>
                  <a:cubicBezTo>
                    <a:pt x="3526" y="791"/>
                    <a:pt x="2736" y="1"/>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 name="Google Shape;911;p26">
              <a:extLst>
                <a:ext uri="{FF2B5EF4-FFF2-40B4-BE49-F238E27FC236}">
                  <a16:creationId xmlns:a16="http://schemas.microsoft.com/office/drawing/2014/main" id="{1670C481-DB23-29C9-EA4C-668822E823EC}"/>
                </a:ext>
              </a:extLst>
            </p:cNvPr>
            <p:cNvSpPr/>
            <p:nvPr/>
          </p:nvSpPr>
          <p:spPr>
            <a:xfrm>
              <a:off x="1638600" y="1727525"/>
              <a:ext cx="131475" cy="132250"/>
            </a:xfrm>
            <a:custGeom>
              <a:avLst/>
              <a:gdLst/>
              <a:ahLst/>
              <a:cxnLst/>
              <a:rect l="l" t="t" r="r" b="b"/>
              <a:pathLst>
                <a:path w="5259" h="5290" extrusionOk="0">
                  <a:moveTo>
                    <a:pt x="2645" y="0"/>
                  </a:moveTo>
                  <a:cubicBezTo>
                    <a:pt x="1186" y="0"/>
                    <a:pt x="0" y="1186"/>
                    <a:pt x="0" y="2645"/>
                  </a:cubicBezTo>
                  <a:cubicBezTo>
                    <a:pt x="0" y="4104"/>
                    <a:pt x="1186" y="5289"/>
                    <a:pt x="2645" y="5289"/>
                  </a:cubicBezTo>
                  <a:cubicBezTo>
                    <a:pt x="4073" y="5289"/>
                    <a:pt x="5259" y="4104"/>
                    <a:pt x="5259" y="2645"/>
                  </a:cubicBezTo>
                  <a:cubicBezTo>
                    <a:pt x="5259" y="1186"/>
                    <a:pt x="4073"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 name="Google Shape;912;p26">
              <a:extLst>
                <a:ext uri="{FF2B5EF4-FFF2-40B4-BE49-F238E27FC236}">
                  <a16:creationId xmlns:a16="http://schemas.microsoft.com/office/drawing/2014/main" id="{BAC5460F-863B-6C17-2752-30BC69280282}"/>
                </a:ext>
              </a:extLst>
            </p:cNvPr>
            <p:cNvSpPr/>
            <p:nvPr/>
          </p:nvSpPr>
          <p:spPr>
            <a:xfrm>
              <a:off x="1671275" y="1565675"/>
              <a:ext cx="66125" cy="66125"/>
            </a:xfrm>
            <a:custGeom>
              <a:avLst/>
              <a:gdLst/>
              <a:ahLst/>
              <a:cxnLst/>
              <a:rect l="l" t="t" r="r" b="b"/>
              <a:pathLst>
                <a:path w="2645" h="2645" extrusionOk="0">
                  <a:moveTo>
                    <a:pt x="1338" y="0"/>
                  </a:moveTo>
                  <a:cubicBezTo>
                    <a:pt x="608" y="0"/>
                    <a:pt x="0" y="608"/>
                    <a:pt x="0" y="1337"/>
                  </a:cubicBezTo>
                  <a:cubicBezTo>
                    <a:pt x="0" y="2067"/>
                    <a:pt x="608" y="2644"/>
                    <a:pt x="1338" y="2644"/>
                  </a:cubicBezTo>
                  <a:cubicBezTo>
                    <a:pt x="2067" y="2644"/>
                    <a:pt x="2645" y="2067"/>
                    <a:pt x="2645" y="1337"/>
                  </a:cubicBezTo>
                  <a:cubicBezTo>
                    <a:pt x="2645" y="608"/>
                    <a:pt x="2067" y="0"/>
                    <a:pt x="133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 name="Google Shape;913;p26">
              <a:extLst>
                <a:ext uri="{FF2B5EF4-FFF2-40B4-BE49-F238E27FC236}">
                  <a16:creationId xmlns:a16="http://schemas.microsoft.com/office/drawing/2014/main" id="{D4C8A092-F10B-F6AE-BF7A-08F9160BD0B4}"/>
                </a:ext>
              </a:extLst>
            </p:cNvPr>
            <p:cNvSpPr/>
            <p:nvPr/>
          </p:nvSpPr>
          <p:spPr>
            <a:xfrm>
              <a:off x="1513200" y="1731325"/>
              <a:ext cx="66150" cy="65375"/>
            </a:xfrm>
            <a:custGeom>
              <a:avLst/>
              <a:gdLst/>
              <a:ahLst/>
              <a:cxnLst/>
              <a:rect l="l" t="t" r="r" b="b"/>
              <a:pathLst>
                <a:path w="2646" h="2615" extrusionOk="0">
                  <a:moveTo>
                    <a:pt x="1308" y="0"/>
                  </a:moveTo>
                  <a:cubicBezTo>
                    <a:pt x="579" y="0"/>
                    <a:pt x="1" y="578"/>
                    <a:pt x="1" y="1307"/>
                  </a:cubicBezTo>
                  <a:cubicBezTo>
                    <a:pt x="1" y="2037"/>
                    <a:pt x="579" y="2614"/>
                    <a:pt x="1308" y="2614"/>
                  </a:cubicBezTo>
                  <a:cubicBezTo>
                    <a:pt x="2038" y="2614"/>
                    <a:pt x="2645" y="2037"/>
                    <a:pt x="2645" y="1307"/>
                  </a:cubicBezTo>
                  <a:cubicBezTo>
                    <a:pt x="2645" y="578"/>
                    <a:pt x="2038" y="0"/>
                    <a:pt x="1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914;p26">
              <a:extLst>
                <a:ext uri="{FF2B5EF4-FFF2-40B4-BE49-F238E27FC236}">
                  <a16:creationId xmlns:a16="http://schemas.microsoft.com/office/drawing/2014/main" id="{B7DD6506-4E00-42BB-A959-ADB472A3DF62}"/>
                </a:ext>
              </a:extLst>
            </p:cNvPr>
            <p:cNvSpPr/>
            <p:nvPr/>
          </p:nvSpPr>
          <p:spPr>
            <a:xfrm>
              <a:off x="1011675" y="1053500"/>
              <a:ext cx="1338975" cy="1338950"/>
            </a:xfrm>
            <a:custGeom>
              <a:avLst/>
              <a:gdLst/>
              <a:ahLst/>
              <a:cxnLst/>
              <a:rect l="l" t="t" r="r" b="b"/>
              <a:pathLst>
                <a:path w="53559" h="53558" extrusionOk="0">
                  <a:moveTo>
                    <a:pt x="26779" y="760"/>
                  </a:moveTo>
                  <a:cubicBezTo>
                    <a:pt x="28086" y="760"/>
                    <a:pt x="29150" y="1855"/>
                    <a:pt x="29150" y="3162"/>
                  </a:cubicBezTo>
                  <a:lnTo>
                    <a:pt x="29150" y="3982"/>
                  </a:lnTo>
                  <a:cubicBezTo>
                    <a:pt x="30579" y="4134"/>
                    <a:pt x="31947" y="4438"/>
                    <a:pt x="33284" y="4833"/>
                  </a:cubicBezTo>
                  <a:lnTo>
                    <a:pt x="33588" y="4043"/>
                  </a:lnTo>
                  <a:cubicBezTo>
                    <a:pt x="33983" y="3131"/>
                    <a:pt x="34865" y="2554"/>
                    <a:pt x="35807" y="2554"/>
                  </a:cubicBezTo>
                  <a:cubicBezTo>
                    <a:pt x="36111" y="2554"/>
                    <a:pt x="36415" y="2614"/>
                    <a:pt x="36719" y="2736"/>
                  </a:cubicBezTo>
                  <a:cubicBezTo>
                    <a:pt x="37935" y="3253"/>
                    <a:pt x="38512" y="4651"/>
                    <a:pt x="38026" y="5867"/>
                  </a:cubicBezTo>
                  <a:lnTo>
                    <a:pt x="37661" y="6718"/>
                  </a:lnTo>
                  <a:cubicBezTo>
                    <a:pt x="38907" y="7387"/>
                    <a:pt x="40032" y="8177"/>
                    <a:pt x="41096" y="9058"/>
                  </a:cubicBezTo>
                  <a:lnTo>
                    <a:pt x="41795" y="8390"/>
                  </a:lnTo>
                  <a:cubicBezTo>
                    <a:pt x="42251" y="7934"/>
                    <a:pt x="42859" y="7690"/>
                    <a:pt x="43467" y="7690"/>
                  </a:cubicBezTo>
                  <a:cubicBezTo>
                    <a:pt x="44075" y="7690"/>
                    <a:pt x="44713" y="7934"/>
                    <a:pt x="45169" y="8390"/>
                  </a:cubicBezTo>
                  <a:cubicBezTo>
                    <a:pt x="46111" y="9332"/>
                    <a:pt x="46111" y="10852"/>
                    <a:pt x="45169" y="11763"/>
                  </a:cubicBezTo>
                  <a:lnTo>
                    <a:pt x="44409" y="12523"/>
                  </a:lnTo>
                  <a:cubicBezTo>
                    <a:pt x="45260" y="13587"/>
                    <a:pt x="45990" y="14742"/>
                    <a:pt x="46628" y="15988"/>
                  </a:cubicBezTo>
                  <a:lnTo>
                    <a:pt x="47692" y="15533"/>
                  </a:lnTo>
                  <a:cubicBezTo>
                    <a:pt x="47965" y="15411"/>
                    <a:pt x="48300" y="15350"/>
                    <a:pt x="48604" y="15350"/>
                  </a:cubicBezTo>
                  <a:cubicBezTo>
                    <a:pt x="49515" y="15350"/>
                    <a:pt x="50427" y="15928"/>
                    <a:pt x="50792" y="16840"/>
                  </a:cubicBezTo>
                  <a:cubicBezTo>
                    <a:pt x="51309" y="18055"/>
                    <a:pt x="50731" y="19454"/>
                    <a:pt x="49515" y="19970"/>
                  </a:cubicBezTo>
                  <a:lnTo>
                    <a:pt x="48360" y="20426"/>
                  </a:lnTo>
                  <a:cubicBezTo>
                    <a:pt x="48695" y="21733"/>
                    <a:pt x="48938" y="23040"/>
                    <a:pt x="49029" y="24408"/>
                  </a:cubicBezTo>
                  <a:lnTo>
                    <a:pt x="50397" y="24408"/>
                  </a:lnTo>
                  <a:cubicBezTo>
                    <a:pt x="51066" y="24408"/>
                    <a:pt x="51643" y="24682"/>
                    <a:pt x="52099" y="25107"/>
                  </a:cubicBezTo>
                  <a:cubicBezTo>
                    <a:pt x="52525" y="25533"/>
                    <a:pt x="52798" y="26141"/>
                    <a:pt x="52798" y="26809"/>
                  </a:cubicBezTo>
                  <a:cubicBezTo>
                    <a:pt x="52798" y="28116"/>
                    <a:pt x="51704" y="29180"/>
                    <a:pt x="50397" y="29180"/>
                  </a:cubicBezTo>
                  <a:lnTo>
                    <a:pt x="48908" y="29180"/>
                  </a:lnTo>
                  <a:cubicBezTo>
                    <a:pt x="48756" y="30487"/>
                    <a:pt x="48452" y="31794"/>
                    <a:pt x="48056" y="33040"/>
                  </a:cubicBezTo>
                  <a:lnTo>
                    <a:pt x="49515" y="33618"/>
                  </a:lnTo>
                  <a:cubicBezTo>
                    <a:pt x="50731" y="34135"/>
                    <a:pt x="51309" y="35533"/>
                    <a:pt x="50822" y="36749"/>
                  </a:cubicBezTo>
                  <a:cubicBezTo>
                    <a:pt x="50427" y="37661"/>
                    <a:pt x="49546" y="38238"/>
                    <a:pt x="48604" y="38238"/>
                  </a:cubicBezTo>
                  <a:cubicBezTo>
                    <a:pt x="48300" y="38238"/>
                    <a:pt x="47996" y="38177"/>
                    <a:pt x="47692" y="38056"/>
                  </a:cubicBezTo>
                  <a:lnTo>
                    <a:pt x="46111" y="37387"/>
                  </a:lnTo>
                  <a:cubicBezTo>
                    <a:pt x="45473" y="38512"/>
                    <a:pt x="44743" y="39575"/>
                    <a:pt x="43923" y="40548"/>
                  </a:cubicBezTo>
                  <a:lnTo>
                    <a:pt x="45169" y="41825"/>
                  </a:lnTo>
                  <a:cubicBezTo>
                    <a:pt x="45777" y="42433"/>
                    <a:pt x="45990" y="43284"/>
                    <a:pt x="45807" y="44074"/>
                  </a:cubicBezTo>
                  <a:cubicBezTo>
                    <a:pt x="45716" y="44469"/>
                    <a:pt x="45503" y="44864"/>
                    <a:pt x="45169" y="45199"/>
                  </a:cubicBezTo>
                  <a:cubicBezTo>
                    <a:pt x="44713" y="45655"/>
                    <a:pt x="44105" y="45898"/>
                    <a:pt x="43467" y="45898"/>
                  </a:cubicBezTo>
                  <a:cubicBezTo>
                    <a:pt x="42859" y="45898"/>
                    <a:pt x="42251" y="45655"/>
                    <a:pt x="41795" y="45199"/>
                  </a:cubicBezTo>
                  <a:lnTo>
                    <a:pt x="40458" y="43861"/>
                  </a:lnTo>
                  <a:cubicBezTo>
                    <a:pt x="39485" y="44652"/>
                    <a:pt x="38421" y="45351"/>
                    <a:pt x="37296" y="45928"/>
                  </a:cubicBezTo>
                  <a:lnTo>
                    <a:pt x="38026" y="47721"/>
                  </a:lnTo>
                  <a:cubicBezTo>
                    <a:pt x="38512" y="48937"/>
                    <a:pt x="37935" y="50335"/>
                    <a:pt x="36719" y="50822"/>
                  </a:cubicBezTo>
                  <a:cubicBezTo>
                    <a:pt x="36415" y="50974"/>
                    <a:pt x="36111" y="51004"/>
                    <a:pt x="35807" y="51004"/>
                  </a:cubicBezTo>
                  <a:cubicBezTo>
                    <a:pt x="34865" y="51004"/>
                    <a:pt x="33983" y="50457"/>
                    <a:pt x="33618" y="49545"/>
                  </a:cubicBezTo>
                  <a:lnTo>
                    <a:pt x="32859" y="47721"/>
                  </a:lnTo>
                  <a:cubicBezTo>
                    <a:pt x="31673" y="48056"/>
                    <a:pt x="30427" y="48299"/>
                    <a:pt x="29150" y="48451"/>
                  </a:cubicBezTo>
                  <a:lnTo>
                    <a:pt x="29150" y="50427"/>
                  </a:lnTo>
                  <a:cubicBezTo>
                    <a:pt x="29150" y="51734"/>
                    <a:pt x="28086" y="52828"/>
                    <a:pt x="26779" y="52828"/>
                  </a:cubicBezTo>
                  <a:cubicBezTo>
                    <a:pt x="25442" y="52828"/>
                    <a:pt x="24378" y="51734"/>
                    <a:pt x="24378" y="50427"/>
                  </a:cubicBezTo>
                  <a:lnTo>
                    <a:pt x="24378" y="48451"/>
                  </a:lnTo>
                  <a:cubicBezTo>
                    <a:pt x="23102" y="48299"/>
                    <a:pt x="21886" y="48056"/>
                    <a:pt x="20670" y="47721"/>
                  </a:cubicBezTo>
                  <a:lnTo>
                    <a:pt x="19940" y="49545"/>
                  </a:lnTo>
                  <a:cubicBezTo>
                    <a:pt x="19545" y="50457"/>
                    <a:pt x="18664" y="51004"/>
                    <a:pt x="17722" y="51004"/>
                  </a:cubicBezTo>
                  <a:cubicBezTo>
                    <a:pt x="17418" y="51004"/>
                    <a:pt x="17114" y="50974"/>
                    <a:pt x="16810" y="50822"/>
                  </a:cubicBezTo>
                  <a:cubicBezTo>
                    <a:pt x="15594" y="50335"/>
                    <a:pt x="15016" y="48937"/>
                    <a:pt x="15503" y="47721"/>
                  </a:cubicBezTo>
                  <a:lnTo>
                    <a:pt x="16263" y="45928"/>
                  </a:lnTo>
                  <a:cubicBezTo>
                    <a:pt x="15138" y="45351"/>
                    <a:pt x="14074" y="44652"/>
                    <a:pt x="13071" y="43861"/>
                  </a:cubicBezTo>
                  <a:lnTo>
                    <a:pt x="11734" y="45199"/>
                  </a:lnTo>
                  <a:cubicBezTo>
                    <a:pt x="11278" y="45655"/>
                    <a:pt x="10670" y="45898"/>
                    <a:pt x="10062" y="45898"/>
                  </a:cubicBezTo>
                  <a:cubicBezTo>
                    <a:pt x="9454" y="45898"/>
                    <a:pt x="8846" y="45655"/>
                    <a:pt x="8360" y="45199"/>
                  </a:cubicBezTo>
                  <a:cubicBezTo>
                    <a:pt x="7417" y="44256"/>
                    <a:pt x="7417" y="42737"/>
                    <a:pt x="8360" y="41825"/>
                  </a:cubicBezTo>
                  <a:lnTo>
                    <a:pt x="9636" y="40548"/>
                  </a:lnTo>
                  <a:cubicBezTo>
                    <a:pt x="8816" y="39575"/>
                    <a:pt x="8056" y="38512"/>
                    <a:pt x="7417" y="37387"/>
                  </a:cubicBezTo>
                  <a:lnTo>
                    <a:pt x="5837" y="38056"/>
                  </a:lnTo>
                  <a:cubicBezTo>
                    <a:pt x="5533" y="38177"/>
                    <a:pt x="5229" y="38238"/>
                    <a:pt x="4925" y="38238"/>
                  </a:cubicBezTo>
                  <a:cubicBezTo>
                    <a:pt x="3983" y="38238"/>
                    <a:pt x="3101" y="37661"/>
                    <a:pt x="2706" y="36749"/>
                  </a:cubicBezTo>
                  <a:cubicBezTo>
                    <a:pt x="2220" y="35533"/>
                    <a:pt x="2797" y="34135"/>
                    <a:pt x="4013" y="33618"/>
                  </a:cubicBezTo>
                  <a:lnTo>
                    <a:pt x="5472" y="33040"/>
                  </a:lnTo>
                  <a:cubicBezTo>
                    <a:pt x="5077" y="31794"/>
                    <a:pt x="4773" y="30518"/>
                    <a:pt x="4621" y="29180"/>
                  </a:cubicBezTo>
                  <a:lnTo>
                    <a:pt x="3132" y="29180"/>
                  </a:lnTo>
                  <a:cubicBezTo>
                    <a:pt x="2463" y="29180"/>
                    <a:pt x="1885" y="28907"/>
                    <a:pt x="1429" y="28481"/>
                  </a:cubicBezTo>
                  <a:cubicBezTo>
                    <a:pt x="1004" y="28056"/>
                    <a:pt x="730" y="27448"/>
                    <a:pt x="730" y="26809"/>
                  </a:cubicBezTo>
                  <a:cubicBezTo>
                    <a:pt x="730" y="25472"/>
                    <a:pt x="1825" y="24408"/>
                    <a:pt x="3132" y="24408"/>
                  </a:cubicBezTo>
                  <a:lnTo>
                    <a:pt x="4499" y="24408"/>
                  </a:lnTo>
                  <a:cubicBezTo>
                    <a:pt x="4591" y="23040"/>
                    <a:pt x="4834" y="21703"/>
                    <a:pt x="5168" y="20426"/>
                  </a:cubicBezTo>
                  <a:lnTo>
                    <a:pt x="4013" y="19970"/>
                  </a:lnTo>
                  <a:cubicBezTo>
                    <a:pt x="3101" y="19575"/>
                    <a:pt x="2554" y="18694"/>
                    <a:pt x="2554" y="17751"/>
                  </a:cubicBezTo>
                  <a:cubicBezTo>
                    <a:pt x="2554" y="17447"/>
                    <a:pt x="2615" y="17144"/>
                    <a:pt x="2736" y="16840"/>
                  </a:cubicBezTo>
                  <a:cubicBezTo>
                    <a:pt x="3101" y="15897"/>
                    <a:pt x="4013" y="15350"/>
                    <a:pt x="4925" y="15350"/>
                  </a:cubicBezTo>
                  <a:cubicBezTo>
                    <a:pt x="5229" y="15350"/>
                    <a:pt x="5563" y="15411"/>
                    <a:pt x="5867" y="15533"/>
                  </a:cubicBezTo>
                  <a:lnTo>
                    <a:pt x="6901" y="15988"/>
                  </a:lnTo>
                  <a:cubicBezTo>
                    <a:pt x="7539" y="14742"/>
                    <a:pt x="8268" y="13587"/>
                    <a:pt x="9120" y="12523"/>
                  </a:cubicBezTo>
                  <a:lnTo>
                    <a:pt x="8360" y="11763"/>
                  </a:lnTo>
                  <a:cubicBezTo>
                    <a:pt x="7904" y="11308"/>
                    <a:pt x="7661" y="10700"/>
                    <a:pt x="7661" y="10092"/>
                  </a:cubicBezTo>
                  <a:cubicBezTo>
                    <a:pt x="7661" y="9484"/>
                    <a:pt x="7904" y="8846"/>
                    <a:pt x="8360" y="8390"/>
                  </a:cubicBezTo>
                  <a:cubicBezTo>
                    <a:pt x="8846" y="7934"/>
                    <a:pt x="9454" y="7690"/>
                    <a:pt x="10062" y="7690"/>
                  </a:cubicBezTo>
                  <a:cubicBezTo>
                    <a:pt x="10670" y="7690"/>
                    <a:pt x="11278" y="7934"/>
                    <a:pt x="11764" y="8390"/>
                  </a:cubicBezTo>
                  <a:lnTo>
                    <a:pt x="12433" y="9058"/>
                  </a:lnTo>
                  <a:cubicBezTo>
                    <a:pt x="13497" y="8177"/>
                    <a:pt x="14652" y="7387"/>
                    <a:pt x="15867" y="6718"/>
                  </a:cubicBezTo>
                  <a:lnTo>
                    <a:pt x="15533" y="5867"/>
                  </a:lnTo>
                  <a:cubicBezTo>
                    <a:pt x="15138" y="4955"/>
                    <a:pt x="15381" y="3921"/>
                    <a:pt x="16050" y="3253"/>
                  </a:cubicBezTo>
                  <a:cubicBezTo>
                    <a:pt x="16263" y="3040"/>
                    <a:pt x="16536" y="2858"/>
                    <a:pt x="16810" y="2736"/>
                  </a:cubicBezTo>
                  <a:cubicBezTo>
                    <a:pt x="17114" y="2614"/>
                    <a:pt x="17418" y="2554"/>
                    <a:pt x="17722" y="2554"/>
                  </a:cubicBezTo>
                  <a:cubicBezTo>
                    <a:pt x="18664" y="2554"/>
                    <a:pt x="19545" y="3131"/>
                    <a:pt x="19940" y="4043"/>
                  </a:cubicBezTo>
                  <a:lnTo>
                    <a:pt x="20244" y="4833"/>
                  </a:lnTo>
                  <a:cubicBezTo>
                    <a:pt x="21582" y="4438"/>
                    <a:pt x="22950" y="4134"/>
                    <a:pt x="24378" y="3982"/>
                  </a:cubicBezTo>
                  <a:lnTo>
                    <a:pt x="24378" y="3162"/>
                  </a:lnTo>
                  <a:cubicBezTo>
                    <a:pt x="24378" y="1824"/>
                    <a:pt x="25442" y="760"/>
                    <a:pt x="26779" y="760"/>
                  </a:cubicBezTo>
                  <a:close/>
                  <a:moveTo>
                    <a:pt x="26779" y="0"/>
                  </a:moveTo>
                  <a:cubicBezTo>
                    <a:pt x="25047" y="0"/>
                    <a:pt x="23618" y="1429"/>
                    <a:pt x="23618" y="3162"/>
                  </a:cubicBezTo>
                  <a:lnTo>
                    <a:pt x="23618" y="3314"/>
                  </a:lnTo>
                  <a:cubicBezTo>
                    <a:pt x="22646" y="3435"/>
                    <a:pt x="21673" y="3648"/>
                    <a:pt x="20700" y="3891"/>
                  </a:cubicBezTo>
                  <a:lnTo>
                    <a:pt x="20640" y="3739"/>
                  </a:lnTo>
                  <a:cubicBezTo>
                    <a:pt x="20153" y="2554"/>
                    <a:pt x="18998" y="1794"/>
                    <a:pt x="17722" y="1794"/>
                  </a:cubicBezTo>
                  <a:cubicBezTo>
                    <a:pt x="17326" y="1794"/>
                    <a:pt x="16901" y="1885"/>
                    <a:pt x="16536" y="2037"/>
                  </a:cubicBezTo>
                  <a:cubicBezTo>
                    <a:pt x="16141" y="2189"/>
                    <a:pt x="15807" y="2432"/>
                    <a:pt x="15533" y="2706"/>
                  </a:cubicBezTo>
                  <a:cubicBezTo>
                    <a:pt x="14591" y="3617"/>
                    <a:pt x="14317" y="4955"/>
                    <a:pt x="14834" y="6171"/>
                  </a:cubicBezTo>
                  <a:lnTo>
                    <a:pt x="14895" y="6383"/>
                  </a:lnTo>
                  <a:cubicBezTo>
                    <a:pt x="14074" y="6870"/>
                    <a:pt x="13253" y="7447"/>
                    <a:pt x="12493" y="8055"/>
                  </a:cubicBezTo>
                  <a:lnTo>
                    <a:pt x="12281" y="7842"/>
                  </a:lnTo>
                  <a:cubicBezTo>
                    <a:pt x="11703" y="7265"/>
                    <a:pt x="10913" y="6931"/>
                    <a:pt x="10062" y="6931"/>
                  </a:cubicBezTo>
                  <a:cubicBezTo>
                    <a:pt x="9211" y="6931"/>
                    <a:pt x="8420" y="7265"/>
                    <a:pt x="7843" y="7842"/>
                  </a:cubicBezTo>
                  <a:cubicBezTo>
                    <a:pt x="7235" y="8450"/>
                    <a:pt x="6901" y="9241"/>
                    <a:pt x="6901" y="10061"/>
                  </a:cubicBezTo>
                  <a:cubicBezTo>
                    <a:pt x="6901" y="10912"/>
                    <a:pt x="7235" y="11703"/>
                    <a:pt x="7843" y="12311"/>
                  </a:cubicBezTo>
                  <a:lnTo>
                    <a:pt x="8116" y="12584"/>
                  </a:lnTo>
                  <a:cubicBezTo>
                    <a:pt x="7539" y="13344"/>
                    <a:pt x="7022" y="14165"/>
                    <a:pt x="6566" y="15016"/>
                  </a:cubicBezTo>
                  <a:lnTo>
                    <a:pt x="6141" y="14833"/>
                  </a:lnTo>
                  <a:cubicBezTo>
                    <a:pt x="5776" y="14681"/>
                    <a:pt x="5350" y="14590"/>
                    <a:pt x="4955" y="14590"/>
                  </a:cubicBezTo>
                  <a:cubicBezTo>
                    <a:pt x="3679" y="14590"/>
                    <a:pt x="2524" y="15350"/>
                    <a:pt x="2037" y="16536"/>
                  </a:cubicBezTo>
                  <a:cubicBezTo>
                    <a:pt x="1885" y="16931"/>
                    <a:pt x="1794" y="17326"/>
                    <a:pt x="1794" y="17751"/>
                  </a:cubicBezTo>
                  <a:cubicBezTo>
                    <a:pt x="1794" y="19028"/>
                    <a:pt x="2554" y="20183"/>
                    <a:pt x="3739" y="20669"/>
                  </a:cubicBezTo>
                  <a:lnTo>
                    <a:pt x="4287" y="20882"/>
                  </a:lnTo>
                  <a:cubicBezTo>
                    <a:pt x="4074" y="21794"/>
                    <a:pt x="3922" y="22706"/>
                    <a:pt x="3800" y="23648"/>
                  </a:cubicBezTo>
                  <a:lnTo>
                    <a:pt x="3132" y="23648"/>
                  </a:lnTo>
                  <a:cubicBezTo>
                    <a:pt x="1399" y="23648"/>
                    <a:pt x="1" y="25046"/>
                    <a:pt x="1" y="26779"/>
                  </a:cubicBezTo>
                  <a:cubicBezTo>
                    <a:pt x="1" y="27630"/>
                    <a:pt x="335" y="28420"/>
                    <a:pt x="913" y="29028"/>
                  </a:cubicBezTo>
                  <a:cubicBezTo>
                    <a:pt x="1490" y="29606"/>
                    <a:pt x="2281" y="29940"/>
                    <a:pt x="3132" y="29940"/>
                  </a:cubicBezTo>
                  <a:lnTo>
                    <a:pt x="3952" y="29940"/>
                  </a:lnTo>
                  <a:cubicBezTo>
                    <a:pt x="4104" y="30852"/>
                    <a:pt x="4287" y="31733"/>
                    <a:pt x="4560" y="32584"/>
                  </a:cubicBezTo>
                  <a:lnTo>
                    <a:pt x="3739" y="32919"/>
                  </a:lnTo>
                  <a:cubicBezTo>
                    <a:pt x="2949" y="33253"/>
                    <a:pt x="2341" y="33861"/>
                    <a:pt x="2037" y="34621"/>
                  </a:cubicBezTo>
                  <a:cubicBezTo>
                    <a:pt x="1703" y="35411"/>
                    <a:pt x="1703" y="36262"/>
                    <a:pt x="2037" y="37022"/>
                  </a:cubicBezTo>
                  <a:cubicBezTo>
                    <a:pt x="2524" y="38208"/>
                    <a:pt x="3648" y="38968"/>
                    <a:pt x="4925" y="38968"/>
                  </a:cubicBezTo>
                  <a:cubicBezTo>
                    <a:pt x="5350" y="38968"/>
                    <a:pt x="5746" y="38907"/>
                    <a:pt x="6141" y="38755"/>
                  </a:cubicBezTo>
                  <a:lnTo>
                    <a:pt x="7083" y="38360"/>
                  </a:lnTo>
                  <a:cubicBezTo>
                    <a:pt x="7569" y="39089"/>
                    <a:pt x="8056" y="39819"/>
                    <a:pt x="8603" y="40487"/>
                  </a:cubicBezTo>
                  <a:lnTo>
                    <a:pt x="7813" y="41278"/>
                  </a:lnTo>
                  <a:cubicBezTo>
                    <a:pt x="6597" y="42493"/>
                    <a:pt x="6597" y="44500"/>
                    <a:pt x="7813" y="45715"/>
                  </a:cubicBezTo>
                  <a:cubicBezTo>
                    <a:pt x="8420" y="46323"/>
                    <a:pt x="9211" y="46658"/>
                    <a:pt x="10062" y="46658"/>
                  </a:cubicBezTo>
                  <a:cubicBezTo>
                    <a:pt x="10882" y="46658"/>
                    <a:pt x="11673" y="46323"/>
                    <a:pt x="12281" y="45715"/>
                  </a:cubicBezTo>
                  <a:lnTo>
                    <a:pt x="13132" y="44864"/>
                  </a:lnTo>
                  <a:cubicBezTo>
                    <a:pt x="13831" y="45381"/>
                    <a:pt x="14530" y="45837"/>
                    <a:pt x="15290" y="46262"/>
                  </a:cubicBezTo>
                  <a:lnTo>
                    <a:pt x="14804" y="47418"/>
                  </a:lnTo>
                  <a:cubicBezTo>
                    <a:pt x="14500" y="48208"/>
                    <a:pt x="14500" y="49059"/>
                    <a:pt x="14804" y="49819"/>
                  </a:cubicBezTo>
                  <a:cubicBezTo>
                    <a:pt x="15138" y="50609"/>
                    <a:pt x="15746" y="51217"/>
                    <a:pt x="16506" y="51521"/>
                  </a:cubicBezTo>
                  <a:cubicBezTo>
                    <a:pt x="16901" y="51703"/>
                    <a:pt x="17296" y="51764"/>
                    <a:pt x="17722" y="51764"/>
                  </a:cubicBezTo>
                  <a:cubicBezTo>
                    <a:pt x="18998" y="51764"/>
                    <a:pt x="20153" y="51004"/>
                    <a:pt x="20640" y="49819"/>
                  </a:cubicBezTo>
                  <a:lnTo>
                    <a:pt x="21126" y="48633"/>
                  </a:lnTo>
                  <a:cubicBezTo>
                    <a:pt x="21947" y="48846"/>
                    <a:pt x="22798" y="48998"/>
                    <a:pt x="23618" y="49120"/>
                  </a:cubicBezTo>
                  <a:lnTo>
                    <a:pt x="23618" y="50427"/>
                  </a:lnTo>
                  <a:cubicBezTo>
                    <a:pt x="23618" y="52159"/>
                    <a:pt x="25047" y="53557"/>
                    <a:pt x="26779" y="53557"/>
                  </a:cubicBezTo>
                  <a:cubicBezTo>
                    <a:pt x="28512" y="53557"/>
                    <a:pt x="29910" y="52159"/>
                    <a:pt x="29910" y="50427"/>
                  </a:cubicBezTo>
                  <a:lnTo>
                    <a:pt x="29910" y="49120"/>
                  </a:lnTo>
                  <a:cubicBezTo>
                    <a:pt x="30731" y="48998"/>
                    <a:pt x="31582" y="48846"/>
                    <a:pt x="32403" y="48633"/>
                  </a:cubicBezTo>
                  <a:lnTo>
                    <a:pt x="32889" y="49819"/>
                  </a:lnTo>
                  <a:cubicBezTo>
                    <a:pt x="33406" y="51004"/>
                    <a:pt x="34530" y="51764"/>
                    <a:pt x="35807" y="51764"/>
                  </a:cubicBezTo>
                  <a:cubicBezTo>
                    <a:pt x="36233" y="51764"/>
                    <a:pt x="36628" y="51673"/>
                    <a:pt x="37023" y="51521"/>
                  </a:cubicBezTo>
                  <a:cubicBezTo>
                    <a:pt x="37783" y="51217"/>
                    <a:pt x="38391" y="50609"/>
                    <a:pt x="38725" y="49819"/>
                  </a:cubicBezTo>
                  <a:cubicBezTo>
                    <a:pt x="39059" y="49028"/>
                    <a:pt x="39059" y="48177"/>
                    <a:pt x="38725" y="47418"/>
                  </a:cubicBezTo>
                  <a:lnTo>
                    <a:pt x="38239" y="46262"/>
                  </a:lnTo>
                  <a:cubicBezTo>
                    <a:pt x="38999" y="45837"/>
                    <a:pt x="39698" y="45381"/>
                    <a:pt x="40397" y="44864"/>
                  </a:cubicBezTo>
                  <a:lnTo>
                    <a:pt x="41248" y="45715"/>
                  </a:lnTo>
                  <a:cubicBezTo>
                    <a:pt x="41856" y="46323"/>
                    <a:pt x="42646" y="46658"/>
                    <a:pt x="43467" y="46658"/>
                  </a:cubicBezTo>
                  <a:cubicBezTo>
                    <a:pt x="44318" y="46658"/>
                    <a:pt x="45108" y="46323"/>
                    <a:pt x="45716" y="45715"/>
                  </a:cubicBezTo>
                  <a:cubicBezTo>
                    <a:pt x="46111" y="45320"/>
                    <a:pt x="46415" y="44803"/>
                    <a:pt x="46537" y="44226"/>
                  </a:cubicBezTo>
                  <a:cubicBezTo>
                    <a:pt x="46810" y="43162"/>
                    <a:pt x="46506" y="42068"/>
                    <a:pt x="45716" y="41278"/>
                  </a:cubicBezTo>
                  <a:lnTo>
                    <a:pt x="44926" y="40487"/>
                  </a:lnTo>
                  <a:cubicBezTo>
                    <a:pt x="45473" y="39819"/>
                    <a:pt x="45990" y="39089"/>
                    <a:pt x="46445" y="38329"/>
                  </a:cubicBezTo>
                  <a:lnTo>
                    <a:pt x="47388" y="38724"/>
                  </a:lnTo>
                  <a:cubicBezTo>
                    <a:pt x="47783" y="38907"/>
                    <a:pt x="48178" y="38968"/>
                    <a:pt x="48604" y="38968"/>
                  </a:cubicBezTo>
                  <a:cubicBezTo>
                    <a:pt x="49880" y="38968"/>
                    <a:pt x="51035" y="38208"/>
                    <a:pt x="51522" y="37022"/>
                  </a:cubicBezTo>
                  <a:cubicBezTo>
                    <a:pt x="51826" y="36262"/>
                    <a:pt x="51826" y="35381"/>
                    <a:pt x="51522" y="34621"/>
                  </a:cubicBezTo>
                  <a:cubicBezTo>
                    <a:pt x="51187" y="33831"/>
                    <a:pt x="50579" y="33223"/>
                    <a:pt x="49819" y="32919"/>
                  </a:cubicBezTo>
                  <a:lnTo>
                    <a:pt x="48999" y="32584"/>
                  </a:lnTo>
                  <a:cubicBezTo>
                    <a:pt x="49242" y="31733"/>
                    <a:pt x="49424" y="30822"/>
                    <a:pt x="49576" y="29940"/>
                  </a:cubicBezTo>
                  <a:lnTo>
                    <a:pt x="50397" y="29940"/>
                  </a:lnTo>
                  <a:cubicBezTo>
                    <a:pt x="52129" y="29940"/>
                    <a:pt x="53558" y="28511"/>
                    <a:pt x="53558" y="26779"/>
                  </a:cubicBezTo>
                  <a:cubicBezTo>
                    <a:pt x="53558" y="25958"/>
                    <a:pt x="53224" y="25168"/>
                    <a:pt x="52616" y="24560"/>
                  </a:cubicBezTo>
                  <a:cubicBezTo>
                    <a:pt x="52038" y="23952"/>
                    <a:pt x="51248" y="23648"/>
                    <a:pt x="50397" y="23648"/>
                  </a:cubicBezTo>
                  <a:lnTo>
                    <a:pt x="49728" y="23648"/>
                  </a:lnTo>
                  <a:cubicBezTo>
                    <a:pt x="49637" y="22706"/>
                    <a:pt x="49485" y="21794"/>
                    <a:pt x="49272" y="20882"/>
                  </a:cubicBezTo>
                  <a:lnTo>
                    <a:pt x="49819" y="20639"/>
                  </a:lnTo>
                  <a:cubicBezTo>
                    <a:pt x="50579" y="20335"/>
                    <a:pt x="51187" y="19727"/>
                    <a:pt x="51522" y="18937"/>
                  </a:cubicBezTo>
                  <a:cubicBezTo>
                    <a:pt x="51826" y="18177"/>
                    <a:pt x="51826" y="17326"/>
                    <a:pt x="51522" y="16536"/>
                  </a:cubicBezTo>
                  <a:cubicBezTo>
                    <a:pt x="51035" y="15350"/>
                    <a:pt x="49880" y="14590"/>
                    <a:pt x="48604" y="14590"/>
                  </a:cubicBezTo>
                  <a:cubicBezTo>
                    <a:pt x="48178" y="14590"/>
                    <a:pt x="47783" y="14681"/>
                    <a:pt x="47388" y="14833"/>
                  </a:cubicBezTo>
                  <a:lnTo>
                    <a:pt x="46993" y="15016"/>
                  </a:lnTo>
                  <a:cubicBezTo>
                    <a:pt x="46506" y="14165"/>
                    <a:pt x="45990" y="13344"/>
                    <a:pt x="45442" y="12584"/>
                  </a:cubicBezTo>
                  <a:lnTo>
                    <a:pt x="45716" y="12311"/>
                  </a:lnTo>
                  <a:cubicBezTo>
                    <a:pt x="46932" y="11064"/>
                    <a:pt x="46932" y="9089"/>
                    <a:pt x="45716" y="7842"/>
                  </a:cubicBezTo>
                  <a:cubicBezTo>
                    <a:pt x="45108" y="7265"/>
                    <a:pt x="44318" y="6931"/>
                    <a:pt x="43467" y="6931"/>
                  </a:cubicBezTo>
                  <a:cubicBezTo>
                    <a:pt x="42646" y="6931"/>
                    <a:pt x="41856" y="7265"/>
                    <a:pt x="41248" y="7842"/>
                  </a:cubicBezTo>
                  <a:lnTo>
                    <a:pt x="41065" y="8055"/>
                  </a:lnTo>
                  <a:cubicBezTo>
                    <a:pt x="40275" y="7447"/>
                    <a:pt x="39485" y="6870"/>
                    <a:pt x="38634" y="6383"/>
                  </a:cubicBezTo>
                  <a:lnTo>
                    <a:pt x="38725" y="6171"/>
                  </a:lnTo>
                  <a:cubicBezTo>
                    <a:pt x="39059" y="5380"/>
                    <a:pt x="39059" y="4529"/>
                    <a:pt x="38725" y="3739"/>
                  </a:cubicBezTo>
                  <a:cubicBezTo>
                    <a:pt x="38391" y="2979"/>
                    <a:pt x="37783" y="2371"/>
                    <a:pt x="37023" y="2037"/>
                  </a:cubicBezTo>
                  <a:cubicBezTo>
                    <a:pt x="36628" y="1885"/>
                    <a:pt x="36233" y="1794"/>
                    <a:pt x="35807" y="1794"/>
                  </a:cubicBezTo>
                  <a:cubicBezTo>
                    <a:pt x="34530" y="1794"/>
                    <a:pt x="33406" y="2554"/>
                    <a:pt x="32919" y="3739"/>
                  </a:cubicBezTo>
                  <a:lnTo>
                    <a:pt x="32828" y="3891"/>
                  </a:lnTo>
                  <a:cubicBezTo>
                    <a:pt x="31886" y="3648"/>
                    <a:pt x="30913" y="3435"/>
                    <a:pt x="29910" y="3314"/>
                  </a:cubicBezTo>
                  <a:lnTo>
                    <a:pt x="29910" y="3162"/>
                  </a:lnTo>
                  <a:cubicBezTo>
                    <a:pt x="29910" y="1429"/>
                    <a:pt x="28512" y="0"/>
                    <a:pt x="26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915;p26">
              <a:extLst>
                <a:ext uri="{FF2B5EF4-FFF2-40B4-BE49-F238E27FC236}">
                  <a16:creationId xmlns:a16="http://schemas.microsoft.com/office/drawing/2014/main" id="{1F2BEA16-E0DF-73FF-3044-3EB941DED6FC}"/>
                </a:ext>
              </a:extLst>
            </p:cNvPr>
            <p:cNvSpPr/>
            <p:nvPr/>
          </p:nvSpPr>
          <p:spPr>
            <a:xfrm>
              <a:off x="1352875" y="1339225"/>
              <a:ext cx="151250" cy="151225"/>
            </a:xfrm>
            <a:custGeom>
              <a:avLst/>
              <a:gdLst/>
              <a:ahLst/>
              <a:cxnLst/>
              <a:rect l="l" t="t" r="r" b="b"/>
              <a:pathLst>
                <a:path w="6050" h="6049" extrusionOk="0">
                  <a:moveTo>
                    <a:pt x="3040" y="760"/>
                  </a:moveTo>
                  <a:cubicBezTo>
                    <a:pt x="4256" y="760"/>
                    <a:pt x="5289" y="1793"/>
                    <a:pt x="5289" y="3040"/>
                  </a:cubicBezTo>
                  <a:cubicBezTo>
                    <a:pt x="5289" y="4256"/>
                    <a:pt x="4286" y="5289"/>
                    <a:pt x="3040" y="5289"/>
                  </a:cubicBezTo>
                  <a:cubicBezTo>
                    <a:pt x="1794" y="5289"/>
                    <a:pt x="760" y="4286"/>
                    <a:pt x="760" y="3040"/>
                  </a:cubicBezTo>
                  <a:cubicBezTo>
                    <a:pt x="760" y="1793"/>
                    <a:pt x="1794" y="760"/>
                    <a:pt x="3040" y="760"/>
                  </a:cubicBezTo>
                  <a:close/>
                  <a:moveTo>
                    <a:pt x="3040" y="0"/>
                  </a:moveTo>
                  <a:cubicBezTo>
                    <a:pt x="1368" y="0"/>
                    <a:pt x="0" y="1368"/>
                    <a:pt x="0" y="3009"/>
                  </a:cubicBezTo>
                  <a:cubicBezTo>
                    <a:pt x="0" y="4681"/>
                    <a:pt x="1368" y="6049"/>
                    <a:pt x="3040" y="6049"/>
                  </a:cubicBezTo>
                  <a:cubicBezTo>
                    <a:pt x="4681" y="6049"/>
                    <a:pt x="6049" y="4681"/>
                    <a:pt x="6049" y="3009"/>
                  </a:cubicBezTo>
                  <a:cubicBezTo>
                    <a:pt x="6049" y="1368"/>
                    <a:pt x="4681"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916;p26">
              <a:extLst>
                <a:ext uri="{FF2B5EF4-FFF2-40B4-BE49-F238E27FC236}">
                  <a16:creationId xmlns:a16="http://schemas.microsoft.com/office/drawing/2014/main" id="{08F9BEFA-FFF9-767F-308E-3E2F3CEE59C6}"/>
                </a:ext>
              </a:extLst>
            </p:cNvPr>
            <p:cNvSpPr/>
            <p:nvPr/>
          </p:nvSpPr>
          <p:spPr>
            <a:xfrm>
              <a:off x="1263200" y="1764000"/>
              <a:ext cx="150500" cy="150475"/>
            </a:xfrm>
            <a:custGeom>
              <a:avLst/>
              <a:gdLst/>
              <a:ahLst/>
              <a:cxnLst/>
              <a:rect l="l" t="t" r="r" b="b"/>
              <a:pathLst>
                <a:path w="6020" h="6019" extrusionOk="0">
                  <a:moveTo>
                    <a:pt x="3010" y="760"/>
                  </a:moveTo>
                  <a:cubicBezTo>
                    <a:pt x="4256" y="760"/>
                    <a:pt x="5259" y="1763"/>
                    <a:pt x="5259" y="3009"/>
                  </a:cubicBezTo>
                  <a:cubicBezTo>
                    <a:pt x="5259" y="4256"/>
                    <a:pt x="4256" y="5259"/>
                    <a:pt x="3010" y="5259"/>
                  </a:cubicBezTo>
                  <a:cubicBezTo>
                    <a:pt x="1764" y="5259"/>
                    <a:pt x="761" y="4256"/>
                    <a:pt x="761" y="3009"/>
                  </a:cubicBezTo>
                  <a:cubicBezTo>
                    <a:pt x="761" y="1763"/>
                    <a:pt x="1764" y="760"/>
                    <a:pt x="3010" y="760"/>
                  </a:cubicBezTo>
                  <a:close/>
                  <a:moveTo>
                    <a:pt x="3010" y="0"/>
                  </a:moveTo>
                  <a:cubicBezTo>
                    <a:pt x="1369" y="0"/>
                    <a:pt x="1" y="1368"/>
                    <a:pt x="1" y="3009"/>
                  </a:cubicBezTo>
                  <a:cubicBezTo>
                    <a:pt x="1" y="4681"/>
                    <a:pt x="1369" y="6019"/>
                    <a:pt x="3010" y="6019"/>
                  </a:cubicBezTo>
                  <a:cubicBezTo>
                    <a:pt x="4682" y="6019"/>
                    <a:pt x="6019" y="4681"/>
                    <a:pt x="6019" y="3009"/>
                  </a:cubicBezTo>
                  <a:cubicBezTo>
                    <a:pt x="6019" y="1368"/>
                    <a:pt x="4682" y="0"/>
                    <a:pt x="3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917;p26">
              <a:extLst>
                <a:ext uri="{FF2B5EF4-FFF2-40B4-BE49-F238E27FC236}">
                  <a16:creationId xmlns:a16="http://schemas.microsoft.com/office/drawing/2014/main" id="{D8966451-9A71-FF55-307E-7FFDA7603D06}"/>
                </a:ext>
              </a:extLst>
            </p:cNvPr>
            <p:cNvSpPr/>
            <p:nvPr/>
          </p:nvSpPr>
          <p:spPr>
            <a:xfrm>
              <a:off x="1652275" y="1268550"/>
              <a:ext cx="151250" cy="151250"/>
            </a:xfrm>
            <a:custGeom>
              <a:avLst/>
              <a:gdLst/>
              <a:ahLst/>
              <a:cxnLst/>
              <a:rect l="l" t="t" r="r" b="b"/>
              <a:pathLst>
                <a:path w="6050" h="6050" extrusionOk="0">
                  <a:moveTo>
                    <a:pt x="3040" y="760"/>
                  </a:moveTo>
                  <a:cubicBezTo>
                    <a:pt x="4256" y="760"/>
                    <a:pt x="5289" y="1794"/>
                    <a:pt x="5289" y="3040"/>
                  </a:cubicBezTo>
                  <a:cubicBezTo>
                    <a:pt x="5289" y="4286"/>
                    <a:pt x="4286" y="5289"/>
                    <a:pt x="3040" y="5289"/>
                  </a:cubicBezTo>
                  <a:cubicBezTo>
                    <a:pt x="1794" y="5289"/>
                    <a:pt x="760" y="4286"/>
                    <a:pt x="760" y="3040"/>
                  </a:cubicBezTo>
                  <a:cubicBezTo>
                    <a:pt x="760" y="1794"/>
                    <a:pt x="1794" y="760"/>
                    <a:pt x="3040" y="760"/>
                  </a:cubicBezTo>
                  <a:close/>
                  <a:moveTo>
                    <a:pt x="3040" y="0"/>
                  </a:moveTo>
                  <a:cubicBezTo>
                    <a:pt x="1368" y="0"/>
                    <a:pt x="0" y="1368"/>
                    <a:pt x="0" y="3010"/>
                  </a:cubicBezTo>
                  <a:cubicBezTo>
                    <a:pt x="0" y="4681"/>
                    <a:pt x="1368" y="6049"/>
                    <a:pt x="3040" y="6049"/>
                  </a:cubicBezTo>
                  <a:cubicBezTo>
                    <a:pt x="4681" y="6049"/>
                    <a:pt x="6049" y="4681"/>
                    <a:pt x="6049" y="3010"/>
                  </a:cubicBezTo>
                  <a:cubicBezTo>
                    <a:pt x="6049" y="1368"/>
                    <a:pt x="4681"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918;p26">
              <a:extLst>
                <a:ext uri="{FF2B5EF4-FFF2-40B4-BE49-F238E27FC236}">
                  <a16:creationId xmlns:a16="http://schemas.microsoft.com/office/drawing/2014/main" id="{4B0C0770-42B1-FA6A-F505-1E08BFE289E2}"/>
                </a:ext>
              </a:extLst>
            </p:cNvPr>
            <p:cNvSpPr/>
            <p:nvPr/>
          </p:nvSpPr>
          <p:spPr>
            <a:xfrm>
              <a:off x="1550450" y="2012475"/>
              <a:ext cx="151250" cy="151250"/>
            </a:xfrm>
            <a:custGeom>
              <a:avLst/>
              <a:gdLst/>
              <a:ahLst/>
              <a:cxnLst/>
              <a:rect l="l" t="t" r="r" b="b"/>
              <a:pathLst>
                <a:path w="6050" h="6050" extrusionOk="0">
                  <a:moveTo>
                    <a:pt x="3010" y="761"/>
                  </a:moveTo>
                  <a:cubicBezTo>
                    <a:pt x="4256" y="761"/>
                    <a:pt x="5289" y="1794"/>
                    <a:pt x="5289" y="3040"/>
                  </a:cubicBezTo>
                  <a:cubicBezTo>
                    <a:pt x="5289" y="4256"/>
                    <a:pt x="4256" y="5289"/>
                    <a:pt x="3010" y="5289"/>
                  </a:cubicBezTo>
                  <a:cubicBezTo>
                    <a:pt x="1794" y="5289"/>
                    <a:pt x="760" y="4286"/>
                    <a:pt x="760" y="3040"/>
                  </a:cubicBezTo>
                  <a:cubicBezTo>
                    <a:pt x="760" y="1794"/>
                    <a:pt x="1763" y="761"/>
                    <a:pt x="3010" y="761"/>
                  </a:cubicBezTo>
                  <a:close/>
                  <a:moveTo>
                    <a:pt x="3010" y="1"/>
                  </a:moveTo>
                  <a:cubicBezTo>
                    <a:pt x="1368" y="1"/>
                    <a:pt x="0" y="1368"/>
                    <a:pt x="0" y="3040"/>
                  </a:cubicBezTo>
                  <a:cubicBezTo>
                    <a:pt x="0" y="4682"/>
                    <a:pt x="1368" y="6049"/>
                    <a:pt x="3010" y="6049"/>
                  </a:cubicBezTo>
                  <a:cubicBezTo>
                    <a:pt x="4681" y="6049"/>
                    <a:pt x="6049" y="4682"/>
                    <a:pt x="6049" y="3040"/>
                  </a:cubicBezTo>
                  <a:cubicBezTo>
                    <a:pt x="6049" y="1368"/>
                    <a:pt x="4681" y="1"/>
                    <a:pt x="3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919;p26">
              <a:extLst>
                <a:ext uri="{FF2B5EF4-FFF2-40B4-BE49-F238E27FC236}">
                  <a16:creationId xmlns:a16="http://schemas.microsoft.com/office/drawing/2014/main" id="{579D0741-3DFA-7D9D-1822-6B97B0B68513}"/>
                </a:ext>
              </a:extLst>
            </p:cNvPr>
            <p:cNvSpPr/>
            <p:nvPr/>
          </p:nvSpPr>
          <p:spPr>
            <a:xfrm>
              <a:off x="1969900" y="1858225"/>
              <a:ext cx="151250" cy="150475"/>
            </a:xfrm>
            <a:custGeom>
              <a:avLst/>
              <a:gdLst/>
              <a:ahLst/>
              <a:cxnLst/>
              <a:rect l="l" t="t" r="r" b="b"/>
              <a:pathLst>
                <a:path w="6050" h="6019" extrusionOk="0">
                  <a:moveTo>
                    <a:pt x="3040" y="760"/>
                  </a:moveTo>
                  <a:cubicBezTo>
                    <a:pt x="4256" y="760"/>
                    <a:pt x="5290" y="1763"/>
                    <a:pt x="5290" y="3009"/>
                  </a:cubicBezTo>
                  <a:cubicBezTo>
                    <a:pt x="5290" y="4256"/>
                    <a:pt x="4287" y="5259"/>
                    <a:pt x="3040" y="5259"/>
                  </a:cubicBezTo>
                  <a:cubicBezTo>
                    <a:pt x="1794" y="5259"/>
                    <a:pt x="761" y="4256"/>
                    <a:pt x="761" y="3009"/>
                  </a:cubicBezTo>
                  <a:cubicBezTo>
                    <a:pt x="761" y="1763"/>
                    <a:pt x="1794" y="760"/>
                    <a:pt x="3040" y="760"/>
                  </a:cubicBezTo>
                  <a:close/>
                  <a:moveTo>
                    <a:pt x="3040" y="0"/>
                  </a:moveTo>
                  <a:cubicBezTo>
                    <a:pt x="1369" y="0"/>
                    <a:pt x="1" y="1368"/>
                    <a:pt x="1" y="3009"/>
                  </a:cubicBezTo>
                  <a:cubicBezTo>
                    <a:pt x="1" y="4681"/>
                    <a:pt x="1369" y="6019"/>
                    <a:pt x="3040" y="6019"/>
                  </a:cubicBezTo>
                  <a:cubicBezTo>
                    <a:pt x="4682" y="6019"/>
                    <a:pt x="6050" y="4681"/>
                    <a:pt x="6050" y="3009"/>
                  </a:cubicBezTo>
                  <a:cubicBezTo>
                    <a:pt x="6050" y="1368"/>
                    <a:pt x="4682"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920;p26">
              <a:extLst>
                <a:ext uri="{FF2B5EF4-FFF2-40B4-BE49-F238E27FC236}">
                  <a16:creationId xmlns:a16="http://schemas.microsoft.com/office/drawing/2014/main" id="{405B4C3E-6261-06D6-7A5C-357FFF476062}"/>
                </a:ext>
              </a:extLst>
            </p:cNvPr>
            <p:cNvSpPr/>
            <p:nvPr/>
          </p:nvSpPr>
          <p:spPr>
            <a:xfrm>
              <a:off x="1934200" y="1499550"/>
              <a:ext cx="151225" cy="151250"/>
            </a:xfrm>
            <a:custGeom>
              <a:avLst/>
              <a:gdLst/>
              <a:ahLst/>
              <a:cxnLst/>
              <a:rect l="l" t="t" r="r" b="b"/>
              <a:pathLst>
                <a:path w="6049" h="6050" extrusionOk="0">
                  <a:moveTo>
                    <a:pt x="3040" y="791"/>
                  </a:moveTo>
                  <a:cubicBezTo>
                    <a:pt x="4256" y="791"/>
                    <a:pt x="5289" y="1794"/>
                    <a:pt x="5289" y="3040"/>
                  </a:cubicBezTo>
                  <a:cubicBezTo>
                    <a:pt x="5289" y="4286"/>
                    <a:pt x="4286" y="5289"/>
                    <a:pt x="3040" y="5289"/>
                  </a:cubicBezTo>
                  <a:cubicBezTo>
                    <a:pt x="1794" y="5289"/>
                    <a:pt x="760" y="4286"/>
                    <a:pt x="760" y="3040"/>
                  </a:cubicBezTo>
                  <a:cubicBezTo>
                    <a:pt x="760" y="1794"/>
                    <a:pt x="1794" y="791"/>
                    <a:pt x="3040" y="791"/>
                  </a:cubicBezTo>
                  <a:close/>
                  <a:moveTo>
                    <a:pt x="3040" y="1"/>
                  </a:moveTo>
                  <a:cubicBezTo>
                    <a:pt x="1368" y="1"/>
                    <a:pt x="0" y="1368"/>
                    <a:pt x="0" y="3040"/>
                  </a:cubicBezTo>
                  <a:cubicBezTo>
                    <a:pt x="0" y="4682"/>
                    <a:pt x="1368" y="6049"/>
                    <a:pt x="3040" y="6049"/>
                  </a:cubicBezTo>
                  <a:cubicBezTo>
                    <a:pt x="4681" y="6049"/>
                    <a:pt x="6049" y="4682"/>
                    <a:pt x="6049" y="3040"/>
                  </a:cubicBezTo>
                  <a:cubicBezTo>
                    <a:pt x="6049" y="1368"/>
                    <a:pt x="4681"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 name="Google Shape;921;p26">
              <a:extLst>
                <a:ext uri="{FF2B5EF4-FFF2-40B4-BE49-F238E27FC236}">
                  <a16:creationId xmlns:a16="http://schemas.microsoft.com/office/drawing/2014/main" id="{649A09AF-94C7-640D-31EE-20AACD79043C}"/>
                </a:ext>
              </a:extLst>
            </p:cNvPr>
            <p:cNvSpPr/>
            <p:nvPr/>
          </p:nvSpPr>
          <p:spPr>
            <a:xfrm>
              <a:off x="1212300" y="1556550"/>
              <a:ext cx="94250" cy="94250"/>
            </a:xfrm>
            <a:custGeom>
              <a:avLst/>
              <a:gdLst/>
              <a:ahLst/>
              <a:cxnLst/>
              <a:rect l="l" t="t" r="r" b="b"/>
              <a:pathLst>
                <a:path w="3770" h="3770" extrusionOk="0">
                  <a:moveTo>
                    <a:pt x="1885" y="760"/>
                  </a:moveTo>
                  <a:cubicBezTo>
                    <a:pt x="2523" y="760"/>
                    <a:pt x="3009" y="1246"/>
                    <a:pt x="3009" y="1885"/>
                  </a:cubicBezTo>
                  <a:cubicBezTo>
                    <a:pt x="3009" y="2493"/>
                    <a:pt x="2523" y="3009"/>
                    <a:pt x="1885" y="3009"/>
                  </a:cubicBezTo>
                  <a:cubicBezTo>
                    <a:pt x="1277" y="3009"/>
                    <a:pt x="760" y="2493"/>
                    <a:pt x="760" y="1885"/>
                  </a:cubicBezTo>
                  <a:cubicBezTo>
                    <a:pt x="760" y="1246"/>
                    <a:pt x="1277" y="760"/>
                    <a:pt x="1885" y="760"/>
                  </a:cubicBezTo>
                  <a:close/>
                  <a:moveTo>
                    <a:pt x="1885" y="0"/>
                  </a:moveTo>
                  <a:cubicBezTo>
                    <a:pt x="851" y="0"/>
                    <a:pt x="0" y="851"/>
                    <a:pt x="0" y="1885"/>
                  </a:cubicBezTo>
                  <a:cubicBezTo>
                    <a:pt x="0" y="2918"/>
                    <a:pt x="851" y="3769"/>
                    <a:pt x="1885" y="3769"/>
                  </a:cubicBezTo>
                  <a:cubicBezTo>
                    <a:pt x="2949" y="3769"/>
                    <a:pt x="3769" y="2918"/>
                    <a:pt x="3769" y="1885"/>
                  </a:cubicBezTo>
                  <a:cubicBezTo>
                    <a:pt x="3769" y="821"/>
                    <a:pt x="2918" y="0"/>
                    <a:pt x="1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 name="Google Shape;922;p26">
              <a:extLst>
                <a:ext uri="{FF2B5EF4-FFF2-40B4-BE49-F238E27FC236}">
                  <a16:creationId xmlns:a16="http://schemas.microsoft.com/office/drawing/2014/main" id="{AEDCB860-6AE3-45B2-888A-3564B4A8004B}"/>
                </a:ext>
              </a:extLst>
            </p:cNvPr>
            <p:cNvSpPr/>
            <p:nvPr/>
          </p:nvSpPr>
          <p:spPr>
            <a:xfrm>
              <a:off x="1391625" y="1962325"/>
              <a:ext cx="94250" cy="94250"/>
            </a:xfrm>
            <a:custGeom>
              <a:avLst/>
              <a:gdLst/>
              <a:ahLst/>
              <a:cxnLst/>
              <a:rect l="l" t="t" r="r" b="b"/>
              <a:pathLst>
                <a:path w="3770" h="3770" extrusionOk="0">
                  <a:moveTo>
                    <a:pt x="1885" y="760"/>
                  </a:moveTo>
                  <a:cubicBezTo>
                    <a:pt x="2493" y="760"/>
                    <a:pt x="3010" y="1247"/>
                    <a:pt x="3010" y="1885"/>
                  </a:cubicBezTo>
                  <a:cubicBezTo>
                    <a:pt x="3010" y="2493"/>
                    <a:pt x="2493" y="3010"/>
                    <a:pt x="1885" y="3010"/>
                  </a:cubicBezTo>
                  <a:cubicBezTo>
                    <a:pt x="1247" y="3010"/>
                    <a:pt x="761" y="2493"/>
                    <a:pt x="761" y="1885"/>
                  </a:cubicBezTo>
                  <a:cubicBezTo>
                    <a:pt x="761" y="1247"/>
                    <a:pt x="1247" y="760"/>
                    <a:pt x="1885" y="760"/>
                  </a:cubicBezTo>
                  <a:close/>
                  <a:moveTo>
                    <a:pt x="1885" y="1"/>
                  </a:moveTo>
                  <a:cubicBezTo>
                    <a:pt x="821" y="1"/>
                    <a:pt x="1" y="821"/>
                    <a:pt x="1" y="1885"/>
                  </a:cubicBezTo>
                  <a:cubicBezTo>
                    <a:pt x="1" y="2918"/>
                    <a:pt x="852" y="3770"/>
                    <a:pt x="1885" y="3770"/>
                  </a:cubicBezTo>
                  <a:cubicBezTo>
                    <a:pt x="2919" y="3770"/>
                    <a:pt x="3770" y="2918"/>
                    <a:pt x="3770" y="1885"/>
                  </a:cubicBezTo>
                  <a:cubicBezTo>
                    <a:pt x="3770" y="821"/>
                    <a:pt x="2919"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7" name="Google Shape;923;p26">
              <a:extLst>
                <a:ext uri="{FF2B5EF4-FFF2-40B4-BE49-F238E27FC236}">
                  <a16:creationId xmlns:a16="http://schemas.microsoft.com/office/drawing/2014/main" id="{BD390726-913C-BC6E-7E07-05B7EF6503EF}"/>
                </a:ext>
              </a:extLst>
            </p:cNvPr>
            <p:cNvSpPr/>
            <p:nvPr/>
          </p:nvSpPr>
          <p:spPr>
            <a:xfrm>
              <a:off x="1796650" y="1934200"/>
              <a:ext cx="94250" cy="94250"/>
            </a:xfrm>
            <a:custGeom>
              <a:avLst/>
              <a:gdLst/>
              <a:ahLst/>
              <a:cxnLst/>
              <a:rect l="l" t="t" r="r" b="b"/>
              <a:pathLst>
                <a:path w="3770" h="3770" extrusionOk="0">
                  <a:moveTo>
                    <a:pt x="1885" y="761"/>
                  </a:moveTo>
                  <a:cubicBezTo>
                    <a:pt x="2523" y="761"/>
                    <a:pt x="3010" y="1247"/>
                    <a:pt x="3010" y="1885"/>
                  </a:cubicBezTo>
                  <a:cubicBezTo>
                    <a:pt x="3010" y="2493"/>
                    <a:pt x="2523" y="3010"/>
                    <a:pt x="1885" y="3010"/>
                  </a:cubicBezTo>
                  <a:cubicBezTo>
                    <a:pt x="1277" y="3010"/>
                    <a:pt x="760" y="2493"/>
                    <a:pt x="760" y="1885"/>
                  </a:cubicBezTo>
                  <a:cubicBezTo>
                    <a:pt x="760" y="1247"/>
                    <a:pt x="1277" y="761"/>
                    <a:pt x="1885" y="761"/>
                  </a:cubicBezTo>
                  <a:close/>
                  <a:moveTo>
                    <a:pt x="1885" y="1"/>
                  </a:moveTo>
                  <a:cubicBezTo>
                    <a:pt x="852" y="1"/>
                    <a:pt x="1" y="822"/>
                    <a:pt x="1" y="1885"/>
                  </a:cubicBezTo>
                  <a:cubicBezTo>
                    <a:pt x="1" y="2919"/>
                    <a:pt x="852" y="3770"/>
                    <a:pt x="1885" y="3770"/>
                  </a:cubicBezTo>
                  <a:cubicBezTo>
                    <a:pt x="2949" y="3770"/>
                    <a:pt x="3770" y="2919"/>
                    <a:pt x="3770" y="1885"/>
                  </a:cubicBezTo>
                  <a:cubicBezTo>
                    <a:pt x="3770" y="822"/>
                    <a:pt x="2949"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 name="Google Shape;924;p26">
              <a:extLst>
                <a:ext uri="{FF2B5EF4-FFF2-40B4-BE49-F238E27FC236}">
                  <a16:creationId xmlns:a16="http://schemas.microsoft.com/office/drawing/2014/main" id="{C6295624-E889-6CF2-E6D4-D94B68964545}"/>
                </a:ext>
              </a:extLst>
            </p:cNvPr>
            <p:cNvSpPr/>
            <p:nvPr/>
          </p:nvSpPr>
          <p:spPr>
            <a:xfrm>
              <a:off x="1522325" y="1269300"/>
              <a:ext cx="94250" cy="94250"/>
            </a:xfrm>
            <a:custGeom>
              <a:avLst/>
              <a:gdLst/>
              <a:ahLst/>
              <a:cxnLst/>
              <a:rect l="l" t="t" r="r" b="b"/>
              <a:pathLst>
                <a:path w="3770" h="3770" extrusionOk="0">
                  <a:moveTo>
                    <a:pt x="1885" y="730"/>
                  </a:moveTo>
                  <a:cubicBezTo>
                    <a:pt x="2524" y="730"/>
                    <a:pt x="3010" y="1247"/>
                    <a:pt x="3010" y="1855"/>
                  </a:cubicBezTo>
                  <a:cubicBezTo>
                    <a:pt x="3010" y="2493"/>
                    <a:pt x="2524" y="2980"/>
                    <a:pt x="1885" y="2980"/>
                  </a:cubicBezTo>
                  <a:cubicBezTo>
                    <a:pt x="1277" y="2980"/>
                    <a:pt x="761" y="2493"/>
                    <a:pt x="761" y="1855"/>
                  </a:cubicBezTo>
                  <a:cubicBezTo>
                    <a:pt x="761" y="1247"/>
                    <a:pt x="1277" y="730"/>
                    <a:pt x="1885" y="730"/>
                  </a:cubicBezTo>
                  <a:close/>
                  <a:moveTo>
                    <a:pt x="1885" y="1"/>
                  </a:moveTo>
                  <a:cubicBezTo>
                    <a:pt x="852" y="1"/>
                    <a:pt x="1" y="821"/>
                    <a:pt x="1" y="1885"/>
                  </a:cubicBezTo>
                  <a:cubicBezTo>
                    <a:pt x="1" y="2919"/>
                    <a:pt x="852" y="3770"/>
                    <a:pt x="1885" y="3770"/>
                  </a:cubicBezTo>
                  <a:cubicBezTo>
                    <a:pt x="2949" y="3770"/>
                    <a:pt x="3770" y="2919"/>
                    <a:pt x="3770" y="1885"/>
                  </a:cubicBezTo>
                  <a:cubicBezTo>
                    <a:pt x="3770" y="821"/>
                    <a:pt x="2919"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925;p26">
              <a:extLst>
                <a:ext uri="{FF2B5EF4-FFF2-40B4-BE49-F238E27FC236}">
                  <a16:creationId xmlns:a16="http://schemas.microsoft.com/office/drawing/2014/main" id="{A1B1B65D-13DB-01E0-6353-20FE28885202}"/>
                </a:ext>
              </a:extLst>
            </p:cNvPr>
            <p:cNvSpPr/>
            <p:nvPr/>
          </p:nvSpPr>
          <p:spPr>
            <a:xfrm>
              <a:off x="1963075" y="1339225"/>
              <a:ext cx="94250" cy="94250"/>
            </a:xfrm>
            <a:custGeom>
              <a:avLst/>
              <a:gdLst/>
              <a:ahLst/>
              <a:cxnLst/>
              <a:rect l="l" t="t" r="r" b="b"/>
              <a:pathLst>
                <a:path w="3770" h="3770" extrusionOk="0">
                  <a:moveTo>
                    <a:pt x="1885" y="760"/>
                  </a:moveTo>
                  <a:cubicBezTo>
                    <a:pt x="2493" y="760"/>
                    <a:pt x="3009" y="1277"/>
                    <a:pt x="3009" y="1885"/>
                  </a:cubicBezTo>
                  <a:cubicBezTo>
                    <a:pt x="3009" y="2523"/>
                    <a:pt x="2493" y="3009"/>
                    <a:pt x="1885" y="3009"/>
                  </a:cubicBezTo>
                  <a:cubicBezTo>
                    <a:pt x="1246" y="3009"/>
                    <a:pt x="760" y="2523"/>
                    <a:pt x="760" y="1885"/>
                  </a:cubicBezTo>
                  <a:cubicBezTo>
                    <a:pt x="730" y="1277"/>
                    <a:pt x="1246" y="760"/>
                    <a:pt x="1885" y="760"/>
                  </a:cubicBezTo>
                  <a:close/>
                  <a:moveTo>
                    <a:pt x="1885" y="0"/>
                  </a:moveTo>
                  <a:cubicBezTo>
                    <a:pt x="821" y="0"/>
                    <a:pt x="0" y="851"/>
                    <a:pt x="0" y="1885"/>
                  </a:cubicBezTo>
                  <a:cubicBezTo>
                    <a:pt x="0" y="2949"/>
                    <a:pt x="821" y="3769"/>
                    <a:pt x="1885" y="3769"/>
                  </a:cubicBezTo>
                  <a:cubicBezTo>
                    <a:pt x="2918" y="3769"/>
                    <a:pt x="3769" y="2949"/>
                    <a:pt x="3769" y="1885"/>
                  </a:cubicBezTo>
                  <a:cubicBezTo>
                    <a:pt x="3769" y="851"/>
                    <a:pt x="2918" y="0"/>
                    <a:pt x="1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926;p26">
              <a:extLst>
                <a:ext uri="{FF2B5EF4-FFF2-40B4-BE49-F238E27FC236}">
                  <a16:creationId xmlns:a16="http://schemas.microsoft.com/office/drawing/2014/main" id="{87411F96-C207-8A7C-48F2-0C044D0AABC9}"/>
                </a:ext>
              </a:extLst>
            </p:cNvPr>
            <p:cNvSpPr/>
            <p:nvPr/>
          </p:nvSpPr>
          <p:spPr>
            <a:xfrm>
              <a:off x="2069450" y="1697875"/>
              <a:ext cx="94250" cy="94250"/>
            </a:xfrm>
            <a:custGeom>
              <a:avLst/>
              <a:gdLst/>
              <a:ahLst/>
              <a:cxnLst/>
              <a:rect l="l" t="t" r="r" b="b"/>
              <a:pathLst>
                <a:path w="3770" h="3770" extrusionOk="0">
                  <a:moveTo>
                    <a:pt x="1885" y="761"/>
                  </a:moveTo>
                  <a:cubicBezTo>
                    <a:pt x="2493" y="761"/>
                    <a:pt x="3010" y="1277"/>
                    <a:pt x="3010" y="1885"/>
                  </a:cubicBezTo>
                  <a:cubicBezTo>
                    <a:pt x="3010" y="2524"/>
                    <a:pt x="2493" y="3010"/>
                    <a:pt x="1885" y="3010"/>
                  </a:cubicBezTo>
                  <a:cubicBezTo>
                    <a:pt x="1247" y="3010"/>
                    <a:pt x="761" y="2524"/>
                    <a:pt x="761" y="1885"/>
                  </a:cubicBezTo>
                  <a:cubicBezTo>
                    <a:pt x="761" y="1277"/>
                    <a:pt x="1247" y="761"/>
                    <a:pt x="1885" y="761"/>
                  </a:cubicBezTo>
                  <a:close/>
                  <a:moveTo>
                    <a:pt x="1885" y="1"/>
                  </a:moveTo>
                  <a:cubicBezTo>
                    <a:pt x="821" y="1"/>
                    <a:pt x="1" y="852"/>
                    <a:pt x="1" y="1885"/>
                  </a:cubicBezTo>
                  <a:cubicBezTo>
                    <a:pt x="1" y="2949"/>
                    <a:pt x="821" y="3770"/>
                    <a:pt x="1885" y="3770"/>
                  </a:cubicBezTo>
                  <a:cubicBezTo>
                    <a:pt x="2919" y="3770"/>
                    <a:pt x="3770" y="2949"/>
                    <a:pt x="3770" y="1885"/>
                  </a:cubicBezTo>
                  <a:cubicBezTo>
                    <a:pt x="3770" y="852"/>
                    <a:pt x="2919"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927;p26">
              <a:extLst>
                <a:ext uri="{FF2B5EF4-FFF2-40B4-BE49-F238E27FC236}">
                  <a16:creationId xmlns:a16="http://schemas.microsoft.com/office/drawing/2014/main" id="{02BFC6ED-2923-B738-3E48-93A534ACE25C}"/>
                </a:ext>
              </a:extLst>
            </p:cNvPr>
            <p:cNvSpPr/>
            <p:nvPr/>
          </p:nvSpPr>
          <p:spPr>
            <a:xfrm>
              <a:off x="1419750" y="1447875"/>
              <a:ext cx="522075" cy="522075"/>
            </a:xfrm>
            <a:custGeom>
              <a:avLst/>
              <a:gdLst/>
              <a:ahLst/>
              <a:cxnLst/>
              <a:rect l="l" t="t" r="r" b="b"/>
              <a:pathLst>
                <a:path w="20883" h="20883" extrusionOk="0">
                  <a:moveTo>
                    <a:pt x="10456" y="761"/>
                  </a:moveTo>
                  <a:cubicBezTo>
                    <a:pt x="15806" y="761"/>
                    <a:pt x="20122" y="5077"/>
                    <a:pt x="20122" y="10426"/>
                  </a:cubicBezTo>
                  <a:cubicBezTo>
                    <a:pt x="20122" y="15776"/>
                    <a:pt x="15806" y="20123"/>
                    <a:pt x="10456" y="20123"/>
                  </a:cubicBezTo>
                  <a:cubicBezTo>
                    <a:pt x="5076" y="20123"/>
                    <a:pt x="760" y="15776"/>
                    <a:pt x="760" y="10426"/>
                  </a:cubicBezTo>
                  <a:cubicBezTo>
                    <a:pt x="760" y="5077"/>
                    <a:pt x="5076" y="761"/>
                    <a:pt x="10456" y="761"/>
                  </a:cubicBezTo>
                  <a:close/>
                  <a:moveTo>
                    <a:pt x="10426" y="1"/>
                  </a:moveTo>
                  <a:cubicBezTo>
                    <a:pt x="4681" y="1"/>
                    <a:pt x="0" y="4682"/>
                    <a:pt x="0" y="10426"/>
                  </a:cubicBezTo>
                  <a:cubicBezTo>
                    <a:pt x="0" y="16202"/>
                    <a:pt x="4681" y="20882"/>
                    <a:pt x="10426" y="20882"/>
                  </a:cubicBezTo>
                  <a:cubicBezTo>
                    <a:pt x="16201" y="20882"/>
                    <a:pt x="20882" y="16202"/>
                    <a:pt x="20882" y="10426"/>
                  </a:cubicBezTo>
                  <a:cubicBezTo>
                    <a:pt x="20882" y="4682"/>
                    <a:pt x="16201" y="1"/>
                    <a:pt x="10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928;p26">
              <a:extLst>
                <a:ext uri="{FF2B5EF4-FFF2-40B4-BE49-F238E27FC236}">
                  <a16:creationId xmlns:a16="http://schemas.microsoft.com/office/drawing/2014/main" id="{5088DE90-9074-60AE-291B-9DFB473EABD3}"/>
                </a:ext>
              </a:extLst>
            </p:cNvPr>
            <p:cNvSpPr/>
            <p:nvPr/>
          </p:nvSpPr>
          <p:spPr>
            <a:xfrm>
              <a:off x="1514725" y="1556550"/>
              <a:ext cx="119325" cy="118550"/>
            </a:xfrm>
            <a:custGeom>
              <a:avLst/>
              <a:gdLst/>
              <a:ahLst/>
              <a:cxnLst/>
              <a:rect l="l" t="t" r="r" b="b"/>
              <a:pathLst>
                <a:path w="4773" h="4742" extrusionOk="0">
                  <a:moveTo>
                    <a:pt x="2402" y="760"/>
                  </a:moveTo>
                  <a:cubicBezTo>
                    <a:pt x="3284" y="760"/>
                    <a:pt x="4013" y="1490"/>
                    <a:pt x="4013" y="2371"/>
                  </a:cubicBezTo>
                  <a:cubicBezTo>
                    <a:pt x="4013" y="3253"/>
                    <a:pt x="3284" y="3982"/>
                    <a:pt x="2402" y="3982"/>
                  </a:cubicBezTo>
                  <a:cubicBezTo>
                    <a:pt x="1490" y="3982"/>
                    <a:pt x="761" y="3253"/>
                    <a:pt x="761" y="2371"/>
                  </a:cubicBezTo>
                  <a:cubicBezTo>
                    <a:pt x="761" y="1459"/>
                    <a:pt x="1490" y="760"/>
                    <a:pt x="2402" y="760"/>
                  </a:cubicBezTo>
                  <a:close/>
                  <a:moveTo>
                    <a:pt x="2402" y="0"/>
                  </a:moveTo>
                  <a:cubicBezTo>
                    <a:pt x="1095" y="0"/>
                    <a:pt x="1" y="1064"/>
                    <a:pt x="1" y="2371"/>
                  </a:cubicBezTo>
                  <a:cubicBezTo>
                    <a:pt x="1" y="3678"/>
                    <a:pt x="1095" y="4742"/>
                    <a:pt x="2402" y="4742"/>
                  </a:cubicBezTo>
                  <a:cubicBezTo>
                    <a:pt x="3709" y="4742"/>
                    <a:pt x="4773" y="3678"/>
                    <a:pt x="4773" y="2371"/>
                  </a:cubicBezTo>
                  <a:cubicBezTo>
                    <a:pt x="4773" y="1064"/>
                    <a:pt x="3709" y="0"/>
                    <a:pt x="2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929;p26">
              <a:extLst>
                <a:ext uri="{FF2B5EF4-FFF2-40B4-BE49-F238E27FC236}">
                  <a16:creationId xmlns:a16="http://schemas.microsoft.com/office/drawing/2014/main" id="{78B85192-1F49-6C18-0515-D7ED55EADF97}"/>
                </a:ext>
              </a:extLst>
            </p:cNvPr>
            <p:cNvSpPr/>
            <p:nvPr/>
          </p:nvSpPr>
          <p:spPr>
            <a:xfrm>
              <a:off x="1755625" y="1620375"/>
              <a:ext cx="107175" cy="107175"/>
            </a:xfrm>
            <a:custGeom>
              <a:avLst/>
              <a:gdLst/>
              <a:ahLst/>
              <a:cxnLst/>
              <a:rect l="l" t="t" r="r" b="b"/>
              <a:pathLst>
                <a:path w="4287" h="4287" extrusionOk="0">
                  <a:moveTo>
                    <a:pt x="2158" y="791"/>
                  </a:moveTo>
                  <a:cubicBezTo>
                    <a:pt x="2918" y="791"/>
                    <a:pt x="3526" y="1399"/>
                    <a:pt x="3526" y="2159"/>
                  </a:cubicBezTo>
                  <a:cubicBezTo>
                    <a:pt x="3526" y="2918"/>
                    <a:pt x="2918" y="3526"/>
                    <a:pt x="2158" y="3526"/>
                  </a:cubicBezTo>
                  <a:cubicBezTo>
                    <a:pt x="1398" y="3526"/>
                    <a:pt x="760" y="2918"/>
                    <a:pt x="760" y="2159"/>
                  </a:cubicBezTo>
                  <a:cubicBezTo>
                    <a:pt x="760" y="1399"/>
                    <a:pt x="1398" y="791"/>
                    <a:pt x="2158" y="791"/>
                  </a:cubicBezTo>
                  <a:close/>
                  <a:moveTo>
                    <a:pt x="2158" y="1"/>
                  </a:moveTo>
                  <a:cubicBezTo>
                    <a:pt x="973" y="1"/>
                    <a:pt x="0" y="973"/>
                    <a:pt x="0" y="2159"/>
                  </a:cubicBezTo>
                  <a:cubicBezTo>
                    <a:pt x="0" y="3344"/>
                    <a:pt x="973" y="4286"/>
                    <a:pt x="2158" y="4286"/>
                  </a:cubicBezTo>
                  <a:cubicBezTo>
                    <a:pt x="3344" y="4286"/>
                    <a:pt x="4286" y="3344"/>
                    <a:pt x="4286" y="2159"/>
                  </a:cubicBezTo>
                  <a:cubicBezTo>
                    <a:pt x="4286" y="973"/>
                    <a:pt x="3344" y="1"/>
                    <a:pt x="2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930;p26">
              <a:extLst>
                <a:ext uri="{FF2B5EF4-FFF2-40B4-BE49-F238E27FC236}">
                  <a16:creationId xmlns:a16="http://schemas.microsoft.com/office/drawing/2014/main" id="{A2320F7C-31E2-C02C-3156-440079D1A3C5}"/>
                </a:ext>
              </a:extLst>
            </p:cNvPr>
            <p:cNvSpPr/>
            <p:nvPr/>
          </p:nvSpPr>
          <p:spPr>
            <a:xfrm>
              <a:off x="1628725" y="1726000"/>
              <a:ext cx="151225" cy="151250"/>
            </a:xfrm>
            <a:custGeom>
              <a:avLst/>
              <a:gdLst/>
              <a:ahLst/>
              <a:cxnLst/>
              <a:rect l="l" t="t" r="r" b="b"/>
              <a:pathLst>
                <a:path w="6049" h="6050" extrusionOk="0">
                  <a:moveTo>
                    <a:pt x="3040" y="760"/>
                  </a:moveTo>
                  <a:cubicBezTo>
                    <a:pt x="4256" y="760"/>
                    <a:pt x="5289" y="1794"/>
                    <a:pt x="5289" y="3040"/>
                  </a:cubicBezTo>
                  <a:cubicBezTo>
                    <a:pt x="5289" y="4256"/>
                    <a:pt x="4286" y="5289"/>
                    <a:pt x="3040" y="5289"/>
                  </a:cubicBezTo>
                  <a:cubicBezTo>
                    <a:pt x="1793" y="5289"/>
                    <a:pt x="760" y="4286"/>
                    <a:pt x="760" y="3040"/>
                  </a:cubicBezTo>
                  <a:cubicBezTo>
                    <a:pt x="760" y="1794"/>
                    <a:pt x="1793" y="760"/>
                    <a:pt x="3040" y="760"/>
                  </a:cubicBezTo>
                  <a:close/>
                  <a:moveTo>
                    <a:pt x="3040" y="0"/>
                  </a:moveTo>
                  <a:cubicBezTo>
                    <a:pt x="1368" y="0"/>
                    <a:pt x="0" y="1368"/>
                    <a:pt x="0" y="3040"/>
                  </a:cubicBezTo>
                  <a:cubicBezTo>
                    <a:pt x="0" y="4681"/>
                    <a:pt x="1368" y="6049"/>
                    <a:pt x="3040" y="6049"/>
                  </a:cubicBezTo>
                  <a:cubicBezTo>
                    <a:pt x="4681" y="6049"/>
                    <a:pt x="6049" y="4681"/>
                    <a:pt x="6049" y="3040"/>
                  </a:cubicBezTo>
                  <a:cubicBezTo>
                    <a:pt x="6049" y="1368"/>
                    <a:pt x="4681"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931;p26">
              <a:extLst>
                <a:ext uri="{FF2B5EF4-FFF2-40B4-BE49-F238E27FC236}">
                  <a16:creationId xmlns:a16="http://schemas.microsoft.com/office/drawing/2014/main" id="{6B5801D5-A059-867C-7752-89A3A4AE443E}"/>
                </a:ext>
              </a:extLst>
            </p:cNvPr>
            <p:cNvSpPr/>
            <p:nvPr/>
          </p:nvSpPr>
          <p:spPr>
            <a:xfrm>
              <a:off x="1662150" y="1556550"/>
              <a:ext cx="85125" cy="85125"/>
            </a:xfrm>
            <a:custGeom>
              <a:avLst/>
              <a:gdLst/>
              <a:ahLst/>
              <a:cxnLst/>
              <a:rect l="l" t="t" r="r" b="b"/>
              <a:pathLst>
                <a:path w="3405" h="3405" extrusionOk="0">
                  <a:moveTo>
                    <a:pt x="1703" y="760"/>
                  </a:moveTo>
                  <a:cubicBezTo>
                    <a:pt x="2219" y="760"/>
                    <a:pt x="2645" y="1186"/>
                    <a:pt x="2645" y="1702"/>
                  </a:cubicBezTo>
                  <a:cubicBezTo>
                    <a:pt x="2645" y="2219"/>
                    <a:pt x="2219" y="2645"/>
                    <a:pt x="1703" y="2645"/>
                  </a:cubicBezTo>
                  <a:cubicBezTo>
                    <a:pt x="1156" y="2645"/>
                    <a:pt x="760" y="2219"/>
                    <a:pt x="760" y="1702"/>
                  </a:cubicBezTo>
                  <a:cubicBezTo>
                    <a:pt x="760" y="1186"/>
                    <a:pt x="1156" y="760"/>
                    <a:pt x="1703" y="760"/>
                  </a:cubicBezTo>
                  <a:close/>
                  <a:moveTo>
                    <a:pt x="1703" y="0"/>
                  </a:moveTo>
                  <a:cubicBezTo>
                    <a:pt x="760" y="0"/>
                    <a:pt x="1" y="760"/>
                    <a:pt x="1" y="1702"/>
                  </a:cubicBezTo>
                  <a:cubicBezTo>
                    <a:pt x="1" y="2645"/>
                    <a:pt x="760" y="3405"/>
                    <a:pt x="1703" y="3405"/>
                  </a:cubicBezTo>
                  <a:cubicBezTo>
                    <a:pt x="2615" y="3405"/>
                    <a:pt x="3405" y="2645"/>
                    <a:pt x="3405" y="1702"/>
                  </a:cubicBezTo>
                  <a:cubicBezTo>
                    <a:pt x="3405" y="760"/>
                    <a:pt x="2615" y="0"/>
                    <a:pt x="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932;p26">
              <a:extLst>
                <a:ext uri="{FF2B5EF4-FFF2-40B4-BE49-F238E27FC236}">
                  <a16:creationId xmlns:a16="http://schemas.microsoft.com/office/drawing/2014/main" id="{A596AE0A-893A-729C-5641-CDE1CF04FC0F}"/>
                </a:ext>
              </a:extLst>
            </p:cNvPr>
            <p:cNvSpPr/>
            <p:nvPr/>
          </p:nvSpPr>
          <p:spPr>
            <a:xfrm>
              <a:off x="1503325" y="1721450"/>
              <a:ext cx="85150" cy="85125"/>
            </a:xfrm>
            <a:custGeom>
              <a:avLst/>
              <a:gdLst/>
              <a:ahLst/>
              <a:cxnLst/>
              <a:rect l="l" t="t" r="r" b="b"/>
              <a:pathLst>
                <a:path w="3406" h="3405" extrusionOk="0">
                  <a:moveTo>
                    <a:pt x="1703" y="760"/>
                  </a:moveTo>
                  <a:cubicBezTo>
                    <a:pt x="2220" y="760"/>
                    <a:pt x="2645" y="1186"/>
                    <a:pt x="2645" y="1702"/>
                  </a:cubicBezTo>
                  <a:cubicBezTo>
                    <a:pt x="2645" y="2219"/>
                    <a:pt x="2220" y="2645"/>
                    <a:pt x="1703" y="2645"/>
                  </a:cubicBezTo>
                  <a:cubicBezTo>
                    <a:pt x="1186" y="2645"/>
                    <a:pt x="761" y="2219"/>
                    <a:pt x="761" y="1702"/>
                  </a:cubicBezTo>
                  <a:cubicBezTo>
                    <a:pt x="761" y="1186"/>
                    <a:pt x="1186" y="760"/>
                    <a:pt x="1703" y="760"/>
                  </a:cubicBezTo>
                  <a:close/>
                  <a:moveTo>
                    <a:pt x="1703" y="0"/>
                  </a:moveTo>
                  <a:cubicBezTo>
                    <a:pt x="761" y="0"/>
                    <a:pt x="1" y="760"/>
                    <a:pt x="1" y="1702"/>
                  </a:cubicBezTo>
                  <a:cubicBezTo>
                    <a:pt x="1" y="2645"/>
                    <a:pt x="761" y="3404"/>
                    <a:pt x="1703" y="3404"/>
                  </a:cubicBezTo>
                  <a:cubicBezTo>
                    <a:pt x="2645" y="3404"/>
                    <a:pt x="3405" y="2645"/>
                    <a:pt x="3405" y="1702"/>
                  </a:cubicBezTo>
                  <a:cubicBezTo>
                    <a:pt x="3405" y="760"/>
                    <a:pt x="2645" y="0"/>
                    <a:pt x="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97" name="Google Shape;933;p26">
            <a:extLst>
              <a:ext uri="{FF2B5EF4-FFF2-40B4-BE49-F238E27FC236}">
                <a16:creationId xmlns:a16="http://schemas.microsoft.com/office/drawing/2014/main" id="{E01BB072-0664-A63C-4136-25367136DA13}"/>
              </a:ext>
            </a:extLst>
          </p:cNvPr>
          <p:cNvGrpSpPr/>
          <p:nvPr/>
        </p:nvGrpSpPr>
        <p:grpSpPr>
          <a:xfrm>
            <a:off x="6032129" y="160453"/>
            <a:ext cx="502209" cy="481145"/>
            <a:chOff x="3002600" y="894675"/>
            <a:chExt cx="1658875" cy="1657350"/>
          </a:xfrm>
        </p:grpSpPr>
        <p:sp>
          <p:nvSpPr>
            <p:cNvPr id="98" name="Google Shape;934;p26">
              <a:extLst>
                <a:ext uri="{FF2B5EF4-FFF2-40B4-BE49-F238E27FC236}">
                  <a16:creationId xmlns:a16="http://schemas.microsoft.com/office/drawing/2014/main" id="{EAF12639-F0FC-53B3-8BE5-DD06BF19CAD7}"/>
                </a:ext>
              </a:extLst>
            </p:cNvPr>
            <p:cNvSpPr/>
            <p:nvPr/>
          </p:nvSpPr>
          <p:spPr>
            <a:xfrm>
              <a:off x="3539075" y="1091500"/>
              <a:ext cx="152775" cy="197600"/>
            </a:xfrm>
            <a:custGeom>
              <a:avLst/>
              <a:gdLst/>
              <a:ahLst/>
              <a:cxnLst/>
              <a:rect l="l" t="t" r="r" b="b"/>
              <a:pathLst>
                <a:path w="6111" h="7904" extrusionOk="0">
                  <a:moveTo>
                    <a:pt x="2767" y="0"/>
                  </a:moveTo>
                  <a:cubicBezTo>
                    <a:pt x="2463" y="0"/>
                    <a:pt x="2159" y="61"/>
                    <a:pt x="1885" y="183"/>
                  </a:cubicBezTo>
                  <a:cubicBezTo>
                    <a:pt x="609" y="669"/>
                    <a:pt x="1" y="2097"/>
                    <a:pt x="487" y="3374"/>
                  </a:cubicBezTo>
                  <a:cubicBezTo>
                    <a:pt x="852" y="4316"/>
                    <a:pt x="1733" y="4894"/>
                    <a:pt x="2706" y="4924"/>
                  </a:cubicBezTo>
                  <a:lnTo>
                    <a:pt x="4044" y="7903"/>
                  </a:lnTo>
                  <a:cubicBezTo>
                    <a:pt x="4712" y="7660"/>
                    <a:pt x="5411" y="7447"/>
                    <a:pt x="6110" y="7295"/>
                  </a:cubicBezTo>
                  <a:lnTo>
                    <a:pt x="4500" y="4225"/>
                  </a:lnTo>
                  <a:cubicBezTo>
                    <a:pt x="5199" y="3556"/>
                    <a:pt x="5442" y="2523"/>
                    <a:pt x="5077" y="1581"/>
                  </a:cubicBezTo>
                  <a:cubicBezTo>
                    <a:pt x="4682" y="608"/>
                    <a:pt x="3770" y="0"/>
                    <a:pt x="2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 name="Google Shape;935;p26">
              <a:extLst>
                <a:ext uri="{FF2B5EF4-FFF2-40B4-BE49-F238E27FC236}">
                  <a16:creationId xmlns:a16="http://schemas.microsoft.com/office/drawing/2014/main" id="{5A27721C-ECA2-98AC-272C-05A7E34913E2}"/>
                </a:ext>
              </a:extLst>
            </p:cNvPr>
            <p:cNvSpPr/>
            <p:nvPr/>
          </p:nvSpPr>
          <p:spPr>
            <a:xfrm>
              <a:off x="3989700" y="1100600"/>
              <a:ext cx="157325" cy="194575"/>
            </a:xfrm>
            <a:custGeom>
              <a:avLst/>
              <a:gdLst/>
              <a:ahLst/>
              <a:cxnLst/>
              <a:rect l="l" t="t" r="r" b="b"/>
              <a:pathLst>
                <a:path w="6293" h="7783" extrusionOk="0">
                  <a:moveTo>
                    <a:pt x="3496" y="1"/>
                  </a:moveTo>
                  <a:cubicBezTo>
                    <a:pt x="2554" y="1"/>
                    <a:pt x="1642" y="548"/>
                    <a:pt x="1247" y="1490"/>
                  </a:cubicBezTo>
                  <a:cubicBezTo>
                    <a:pt x="821" y="2402"/>
                    <a:pt x="1064" y="3436"/>
                    <a:pt x="1703" y="4135"/>
                  </a:cubicBezTo>
                  <a:lnTo>
                    <a:pt x="1" y="7083"/>
                  </a:lnTo>
                  <a:cubicBezTo>
                    <a:pt x="700" y="7296"/>
                    <a:pt x="1368" y="7509"/>
                    <a:pt x="2037" y="7782"/>
                  </a:cubicBezTo>
                  <a:lnTo>
                    <a:pt x="3496" y="4925"/>
                  </a:lnTo>
                  <a:cubicBezTo>
                    <a:pt x="4438" y="4925"/>
                    <a:pt x="5350" y="4378"/>
                    <a:pt x="5745" y="3436"/>
                  </a:cubicBezTo>
                  <a:cubicBezTo>
                    <a:pt x="6293" y="2189"/>
                    <a:pt x="5715" y="761"/>
                    <a:pt x="4469" y="214"/>
                  </a:cubicBezTo>
                  <a:cubicBezTo>
                    <a:pt x="4165" y="62"/>
                    <a:pt x="3830" y="1"/>
                    <a:pt x="3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 name="Google Shape;936;p26">
              <a:extLst>
                <a:ext uri="{FF2B5EF4-FFF2-40B4-BE49-F238E27FC236}">
                  <a16:creationId xmlns:a16="http://schemas.microsoft.com/office/drawing/2014/main" id="{6A7F1ACB-9CE5-D1AF-7886-DBB5AE7AA27B}"/>
                </a:ext>
              </a:extLst>
            </p:cNvPr>
            <p:cNvSpPr/>
            <p:nvPr/>
          </p:nvSpPr>
          <p:spPr>
            <a:xfrm>
              <a:off x="4301250" y="1438000"/>
              <a:ext cx="170250" cy="123125"/>
            </a:xfrm>
            <a:custGeom>
              <a:avLst/>
              <a:gdLst/>
              <a:ahLst/>
              <a:cxnLst/>
              <a:rect l="l" t="t" r="r" b="b"/>
              <a:pathLst>
                <a:path w="6810" h="4925" extrusionOk="0">
                  <a:moveTo>
                    <a:pt x="4043" y="1"/>
                  </a:moveTo>
                  <a:cubicBezTo>
                    <a:pt x="3740" y="1"/>
                    <a:pt x="3436" y="61"/>
                    <a:pt x="3132" y="183"/>
                  </a:cubicBezTo>
                  <a:cubicBezTo>
                    <a:pt x="2189" y="548"/>
                    <a:pt x="1612" y="1429"/>
                    <a:pt x="1581" y="2402"/>
                  </a:cubicBezTo>
                  <a:lnTo>
                    <a:pt x="1" y="2797"/>
                  </a:lnTo>
                  <a:cubicBezTo>
                    <a:pt x="366" y="3405"/>
                    <a:pt x="700" y="4043"/>
                    <a:pt x="973" y="4681"/>
                  </a:cubicBezTo>
                  <a:lnTo>
                    <a:pt x="2281" y="4195"/>
                  </a:lnTo>
                  <a:cubicBezTo>
                    <a:pt x="2736" y="4651"/>
                    <a:pt x="3375" y="4925"/>
                    <a:pt x="4043" y="4925"/>
                  </a:cubicBezTo>
                  <a:cubicBezTo>
                    <a:pt x="4347" y="4925"/>
                    <a:pt x="4621" y="4864"/>
                    <a:pt x="4925" y="4773"/>
                  </a:cubicBezTo>
                  <a:cubicBezTo>
                    <a:pt x="6202" y="4256"/>
                    <a:pt x="6809" y="2827"/>
                    <a:pt x="6323" y="1581"/>
                  </a:cubicBezTo>
                  <a:cubicBezTo>
                    <a:pt x="5928" y="608"/>
                    <a:pt x="5016" y="1"/>
                    <a:pt x="4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 name="Google Shape;937;p26">
              <a:extLst>
                <a:ext uri="{FF2B5EF4-FFF2-40B4-BE49-F238E27FC236}">
                  <a16:creationId xmlns:a16="http://schemas.microsoft.com/office/drawing/2014/main" id="{CCFAF5E3-3D89-96D3-0018-E7FA24B34270}"/>
                </a:ext>
              </a:extLst>
            </p:cNvPr>
            <p:cNvSpPr/>
            <p:nvPr/>
          </p:nvSpPr>
          <p:spPr>
            <a:xfrm>
              <a:off x="4286050" y="1906850"/>
              <a:ext cx="177100" cy="123125"/>
            </a:xfrm>
            <a:custGeom>
              <a:avLst/>
              <a:gdLst/>
              <a:ahLst/>
              <a:cxnLst/>
              <a:rect l="l" t="t" r="r" b="b"/>
              <a:pathLst>
                <a:path w="7084" h="4925" extrusionOk="0">
                  <a:moveTo>
                    <a:pt x="4287" y="1"/>
                  </a:moveTo>
                  <a:cubicBezTo>
                    <a:pt x="3679" y="1"/>
                    <a:pt x="3071" y="244"/>
                    <a:pt x="2615" y="669"/>
                  </a:cubicBezTo>
                  <a:lnTo>
                    <a:pt x="1095" y="31"/>
                  </a:lnTo>
                  <a:cubicBezTo>
                    <a:pt x="761" y="669"/>
                    <a:pt x="396" y="1308"/>
                    <a:pt x="1" y="1885"/>
                  </a:cubicBezTo>
                  <a:lnTo>
                    <a:pt x="1825" y="2432"/>
                  </a:lnTo>
                  <a:cubicBezTo>
                    <a:pt x="1825" y="3405"/>
                    <a:pt x="2372" y="4317"/>
                    <a:pt x="3314" y="4712"/>
                  </a:cubicBezTo>
                  <a:cubicBezTo>
                    <a:pt x="3618" y="4864"/>
                    <a:pt x="3952" y="4925"/>
                    <a:pt x="4287" y="4925"/>
                  </a:cubicBezTo>
                  <a:cubicBezTo>
                    <a:pt x="5229" y="4925"/>
                    <a:pt x="6141" y="4378"/>
                    <a:pt x="6536" y="3435"/>
                  </a:cubicBezTo>
                  <a:cubicBezTo>
                    <a:pt x="7083" y="2189"/>
                    <a:pt x="6506" y="761"/>
                    <a:pt x="5290" y="213"/>
                  </a:cubicBezTo>
                  <a:cubicBezTo>
                    <a:pt x="4955" y="61"/>
                    <a:pt x="4621" y="1"/>
                    <a:pt x="4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 name="Google Shape;938;p26">
              <a:extLst>
                <a:ext uri="{FF2B5EF4-FFF2-40B4-BE49-F238E27FC236}">
                  <a16:creationId xmlns:a16="http://schemas.microsoft.com/office/drawing/2014/main" id="{F243C7F9-E7DF-8E17-C081-C970F24FD65A}"/>
                </a:ext>
              </a:extLst>
            </p:cNvPr>
            <p:cNvSpPr/>
            <p:nvPr/>
          </p:nvSpPr>
          <p:spPr>
            <a:xfrm>
              <a:off x="3972225" y="2150025"/>
              <a:ext cx="152775" cy="205200"/>
            </a:xfrm>
            <a:custGeom>
              <a:avLst/>
              <a:gdLst/>
              <a:ahLst/>
              <a:cxnLst/>
              <a:rect l="l" t="t" r="r" b="b"/>
              <a:pathLst>
                <a:path w="6111" h="8208" extrusionOk="0">
                  <a:moveTo>
                    <a:pt x="1915" y="0"/>
                  </a:moveTo>
                  <a:cubicBezTo>
                    <a:pt x="1308" y="183"/>
                    <a:pt x="669" y="395"/>
                    <a:pt x="0" y="547"/>
                  </a:cubicBezTo>
                  <a:lnTo>
                    <a:pt x="1611" y="3982"/>
                  </a:lnTo>
                  <a:cubicBezTo>
                    <a:pt x="943" y="4651"/>
                    <a:pt x="669" y="5684"/>
                    <a:pt x="1034" y="6626"/>
                  </a:cubicBezTo>
                  <a:cubicBezTo>
                    <a:pt x="1429" y="7599"/>
                    <a:pt x="2341" y="8207"/>
                    <a:pt x="3344" y="8207"/>
                  </a:cubicBezTo>
                  <a:cubicBezTo>
                    <a:pt x="3648" y="8207"/>
                    <a:pt x="3952" y="8146"/>
                    <a:pt x="4225" y="8025"/>
                  </a:cubicBezTo>
                  <a:cubicBezTo>
                    <a:pt x="5502" y="7538"/>
                    <a:pt x="6110" y="6110"/>
                    <a:pt x="5624" y="4833"/>
                  </a:cubicBezTo>
                  <a:cubicBezTo>
                    <a:pt x="5259" y="3891"/>
                    <a:pt x="4377" y="3313"/>
                    <a:pt x="3405" y="3283"/>
                  </a:cubicBezTo>
                  <a:lnTo>
                    <a:pt x="19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 name="Google Shape;939;p26">
              <a:extLst>
                <a:ext uri="{FF2B5EF4-FFF2-40B4-BE49-F238E27FC236}">
                  <a16:creationId xmlns:a16="http://schemas.microsoft.com/office/drawing/2014/main" id="{608AB817-D930-6935-1235-7F3F72FF9B6F}"/>
                </a:ext>
              </a:extLst>
            </p:cNvPr>
            <p:cNvSpPr/>
            <p:nvPr/>
          </p:nvSpPr>
          <p:spPr>
            <a:xfrm>
              <a:off x="3517050" y="2143950"/>
              <a:ext cx="162650" cy="202150"/>
            </a:xfrm>
            <a:custGeom>
              <a:avLst/>
              <a:gdLst/>
              <a:ahLst/>
              <a:cxnLst/>
              <a:rect l="l" t="t" r="r" b="b"/>
              <a:pathLst>
                <a:path w="6506" h="8086" extrusionOk="0">
                  <a:moveTo>
                    <a:pt x="4408" y="0"/>
                  </a:moveTo>
                  <a:lnTo>
                    <a:pt x="2827" y="3161"/>
                  </a:lnTo>
                  <a:lnTo>
                    <a:pt x="2797" y="3161"/>
                  </a:lnTo>
                  <a:cubicBezTo>
                    <a:pt x="1855" y="3161"/>
                    <a:pt x="943" y="3708"/>
                    <a:pt x="548" y="4651"/>
                  </a:cubicBezTo>
                  <a:cubicBezTo>
                    <a:pt x="0" y="5897"/>
                    <a:pt x="578" y="7325"/>
                    <a:pt x="1824" y="7873"/>
                  </a:cubicBezTo>
                  <a:cubicBezTo>
                    <a:pt x="2128" y="8024"/>
                    <a:pt x="2463" y="8085"/>
                    <a:pt x="2797" y="8085"/>
                  </a:cubicBezTo>
                  <a:cubicBezTo>
                    <a:pt x="3739" y="8085"/>
                    <a:pt x="4651" y="7538"/>
                    <a:pt x="5046" y="6596"/>
                  </a:cubicBezTo>
                  <a:cubicBezTo>
                    <a:pt x="5472" y="5684"/>
                    <a:pt x="5259" y="4651"/>
                    <a:pt x="4590" y="3951"/>
                  </a:cubicBezTo>
                  <a:lnTo>
                    <a:pt x="6505" y="669"/>
                  </a:lnTo>
                  <a:cubicBezTo>
                    <a:pt x="5776" y="456"/>
                    <a:pt x="5077" y="243"/>
                    <a:pt x="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 name="Google Shape;940;p26">
              <a:extLst>
                <a:ext uri="{FF2B5EF4-FFF2-40B4-BE49-F238E27FC236}">
                  <a16:creationId xmlns:a16="http://schemas.microsoft.com/office/drawing/2014/main" id="{1471EBEC-46C0-9D0E-9131-D1BBFB5F452A}"/>
                </a:ext>
              </a:extLst>
            </p:cNvPr>
            <p:cNvSpPr/>
            <p:nvPr/>
          </p:nvSpPr>
          <p:spPr>
            <a:xfrm>
              <a:off x="3192575" y="1885575"/>
              <a:ext cx="174800" cy="123125"/>
            </a:xfrm>
            <a:custGeom>
              <a:avLst/>
              <a:gdLst/>
              <a:ahLst/>
              <a:cxnLst/>
              <a:rect l="l" t="t" r="r" b="b"/>
              <a:pathLst>
                <a:path w="6992" h="4925" extrusionOk="0">
                  <a:moveTo>
                    <a:pt x="2767" y="1"/>
                  </a:moveTo>
                  <a:cubicBezTo>
                    <a:pt x="2463" y="1"/>
                    <a:pt x="2189" y="61"/>
                    <a:pt x="1885" y="153"/>
                  </a:cubicBezTo>
                  <a:cubicBezTo>
                    <a:pt x="608" y="669"/>
                    <a:pt x="0" y="2098"/>
                    <a:pt x="487" y="3344"/>
                  </a:cubicBezTo>
                  <a:cubicBezTo>
                    <a:pt x="882" y="4317"/>
                    <a:pt x="1794" y="4925"/>
                    <a:pt x="2767" y="4925"/>
                  </a:cubicBezTo>
                  <a:cubicBezTo>
                    <a:pt x="3070" y="4925"/>
                    <a:pt x="3374" y="4864"/>
                    <a:pt x="3678" y="4742"/>
                  </a:cubicBezTo>
                  <a:cubicBezTo>
                    <a:pt x="4621" y="4378"/>
                    <a:pt x="5198" y="3496"/>
                    <a:pt x="5229" y="2523"/>
                  </a:cubicBezTo>
                  <a:lnTo>
                    <a:pt x="6992" y="2067"/>
                  </a:lnTo>
                  <a:cubicBezTo>
                    <a:pt x="6627" y="1460"/>
                    <a:pt x="6292" y="821"/>
                    <a:pt x="5988" y="183"/>
                  </a:cubicBezTo>
                  <a:lnTo>
                    <a:pt x="4529" y="730"/>
                  </a:lnTo>
                  <a:cubicBezTo>
                    <a:pt x="4074" y="274"/>
                    <a:pt x="3435"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 name="Google Shape;941;p26">
              <a:extLst>
                <a:ext uri="{FF2B5EF4-FFF2-40B4-BE49-F238E27FC236}">
                  <a16:creationId xmlns:a16="http://schemas.microsoft.com/office/drawing/2014/main" id="{630ED22E-B638-2DCF-ED56-ABF16C65A6D3}"/>
                </a:ext>
              </a:extLst>
            </p:cNvPr>
            <p:cNvSpPr/>
            <p:nvPr/>
          </p:nvSpPr>
          <p:spPr>
            <a:xfrm>
              <a:off x="3200925" y="1416725"/>
              <a:ext cx="172525" cy="123125"/>
            </a:xfrm>
            <a:custGeom>
              <a:avLst/>
              <a:gdLst/>
              <a:ahLst/>
              <a:cxnLst/>
              <a:rect l="l" t="t" r="r" b="b"/>
              <a:pathLst>
                <a:path w="6901" h="4925" extrusionOk="0">
                  <a:moveTo>
                    <a:pt x="2797" y="0"/>
                  </a:moveTo>
                  <a:cubicBezTo>
                    <a:pt x="1855" y="0"/>
                    <a:pt x="943" y="548"/>
                    <a:pt x="548" y="1490"/>
                  </a:cubicBezTo>
                  <a:cubicBezTo>
                    <a:pt x="1" y="2736"/>
                    <a:pt x="578" y="4165"/>
                    <a:pt x="1825" y="4712"/>
                  </a:cubicBezTo>
                  <a:cubicBezTo>
                    <a:pt x="2129" y="4864"/>
                    <a:pt x="2463" y="4925"/>
                    <a:pt x="2797" y="4925"/>
                  </a:cubicBezTo>
                  <a:cubicBezTo>
                    <a:pt x="3405" y="4925"/>
                    <a:pt x="4013" y="4681"/>
                    <a:pt x="4469" y="4256"/>
                  </a:cubicBezTo>
                  <a:lnTo>
                    <a:pt x="5837" y="4803"/>
                  </a:lnTo>
                  <a:cubicBezTo>
                    <a:pt x="6141" y="4165"/>
                    <a:pt x="6506" y="3557"/>
                    <a:pt x="6901" y="2979"/>
                  </a:cubicBezTo>
                  <a:lnTo>
                    <a:pt x="5259" y="2463"/>
                  </a:lnTo>
                  <a:cubicBezTo>
                    <a:pt x="5259" y="1520"/>
                    <a:pt x="4712" y="608"/>
                    <a:pt x="3800" y="213"/>
                  </a:cubicBezTo>
                  <a:cubicBezTo>
                    <a:pt x="3466" y="61"/>
                    <a:pt x="3132" y="0"/>
                    <a:pt x="2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 name="Google Shape;942;p26">
              <a:extLst>
                <a:ext uri="{FF2B5EF4-FFF2-40B4-BE49-F238E27FC236}">
                  <a16:creationId xmlns:a16="http://schemas.microsoft.com/office/drawing/2014/main" id="{E73D61C9-8F15-A161-7D79-DDFAF9985BCA}"/>
                </a:ext>
              </a:extLst>
            </p:cNvPr>
            <p:cNvSpPr/>
            <p:nvPr/>
          </p:nvSpPr>
          <p:spPr>
            <a:xfrm>
              <a:off x="3323275" y="1276150"/>
              <a:ext cx="1017525" cy="884525"/>
            </a:xfrm>
            <a:custGeom>
              <a:avLst/>
              <a:gdLst/>
              <a:ahLst/>
              <a:cxnLst/>
              <a:rect l="l" t="t" r="r" b="b"/>
              <a:pathLst>
                <a:path w="40701" h="35381" extrusionOk="0">
                  <a:moveTo>
                    <a:pt x="19545" y="2098"/>
                  </a:moveTo>
                  <a:cubicBezTo>
                    <a:pt x="20578" y="2098"/>
                    <a:pt x="21399" y="2918"/>
                    <a:pt x="21399" y="3952"/>
                  </a:cubicBezTo>
                  <a:cubicBezTo>
                    <a:pt x="21399" y="4560"/>
                    <a:pt x="21095" y="5107"/>
                    <a:pt x="20639" y="5441"/>
                  </a:cubicBezTo>
                  <a:cubicBezTo>
                    <a:pt x="20335" y="5654"/>
                    <a:pt x="19940" y="5806"/>
                    <a:pt x="19545" y="5806"/>
                  </a:cubicBezTo>
                  <a:cubicBezTo>
                    <a:pt x="19150" y="5806"/>
                    <a:pt x="18785" y="5684"/>
                    <a:pt x="18481" y="5472"/>
                  </a:cubicBezTo>
                  <a:cubicBezTo>
                    <a:pt x="18481" y="5472"/>
                    <a:pt x="18481" y="5472"/>
                    <a:pt x="18451" y="5441"/>
                  </a:cubicBezTo>
                  <a:cubicBezTo>
                    <a:pt x="18420" y="5411"/>
                    <a:pt x="18360" y="5380"/>
                    <a:pt x="18329" y="5320"/>
                  </a:cubicBezTo>
                  <a:cubicBezTo>
                    <a:pt x="18177" y="5198"/>
                    <a:pt x="18056" y="5046"/>
                    <a:pt x="17964" y="4894"/>
                  </a:cubicBezTo>
                  <a:cubicBezTo>
                    <a:pt x="17782" y="4620"/>
                    <a:pt x="17691" y="4286"/>
                    <a:pt x="17691" y="3952"/>
                  </a:cubicBezTo>
                  <a:lnTo>
                    <a:pt x="17691" y="3921"/>
                  </a:lnTo>
                  <a:cubicBezTo>
                    <a:pt x="17691" y="3526"/>
                    <a:pt x="17843" y="3131"/>
                    <a:pt x="18086" y="2827"/>
                  </a:cubicBezTo>
                  <a:cubicBezTo>
                    <a:pt x="18208" y="2675"/>
                    <a:pt x="18329" y="2523"/>
                    <a:pt x="18481" y="2432"/>
                  </a:cubicBezTo>
                  <a:cubicBezTo>
                    <a:pt x="18785" y="2219"/>
                    <a:pt x="19150" y="2098"/>
                    <a:pt x="19545" y="2098"/>
                  </a:cubicBezTo>
                  <a:close/>
                  <a:moveTo>
                    <a:pt x="31126" y="4772"/>
                  </a:moveTo>
                  <a:cubicBezTo>
                    <a:pt x="32433" y="4772"/>
                    <a:pt x="33497" y="5836"/>
                    <a:pt x="33497" y="7143"/>
                  </a:cubicBezTo>
                  <a:cubicBezTo>
                    <a:pt x="33497" y="7174"/>
                    <a:pt x="33466" y="7234"/>
                    <a:pt x="33466" y="7265"/>
                  </a:cubicBezTo>
                  <a:cubicBezTo>
                    <a:pt x="33466" y="7538"/>
                    <a:pt x="33405" y="7812"/>
                    <a:pt x="33314" y="8055"/>
                  </a:cubicBezTo>
                  <a:cubicBezTo>
                    <a:pt x="33101" y="8541"/>
                    <a:pt x="32737" y="8937"/>
                    <a:pt x="32281" y="9180"/>
                  </a:cubicBezTo>
                  <a:cubicBezTo>
                    <a:pt x="32068" y="9332"/>
                    <a:pt x="31794" y="9423"/>
                    <a:pt x="31551" y="9453"/>
                  </a:cubicBezTo>
                  <a:cubicBezTo>
                    <a:pt x="31399" y="9484"/>
                    <a:pt x="31278" y="9514"/>
                    <a:pt x="31126" y="9514"/>
                  </a:cubicBezTo>
                  <a:cubicBezTo>
                    <a:pt x="29819" y="9514"/>
                    <a:pt x="28755" y="8450"/>
                    <a:pt x="28755" y="7143"/>
                  </a:cubicBezTo>
                  <a:cubicBezTo>
                    <a:pt x="28755" y="6991"/>
                    <a:pt x="28785" y="6809"/>
                    <a:pt x="28816" y="6657"/>
                  </a:cubicBezTo>
                  <a:cubicBezTo>
                    <a:pt x="28846" y="6383"/>
                    <a:pt x="28968" y="6110"/>
                    <a:pt x="29120" y="5867"/>
                  </a:cubicBezTo>
                  <a:cubicBezTo>
                    <a:pt x="29363" y="5502"/>
                    <a:pt x="29697" y="5198"/>
                    <a:pt x="30123" y="5016"/>
                  </a:cubicBezTo>
                  <a:cubicBezTo>
                    <a:pt x="30366" y="4894"/>
                    <a:pt x="30639" y="4803"/>
                    <a:pt x="30943" y="4772"/>
                  </a:cubicBezTo>
                  <a:close/>
                  <a:moveTo>
                    <a:pt x="35989" y="13131"/>
                  </a:moveTo>
                  <a:cubicBezTo>
                    <a:pt x="36202" y="13131"/>
                    <a:pt x="36415" y="13162"/>
                    <a:pt x="36597" y="13253"/>
                  </a:cubicBezTo>
                  <a:cubicBezTo>
                    <a:pt x="37114" y="13496"/>
                    <a:pt x="37478" y="14013"/>
                    <a:pt x="37478" y="14621"/>
                  </a:cubicBezTo>
                  <a:cubicBezTo>
                    <a:pt x="37478" y="14894"/>
                    <a:pt x="37418" y="15137"/>
                    <a:pt x="37266" y="15350"/>
                  </a:cubicBezTo>
                  <a:cubicBezTo>
                    <a:pt x="37205" y="15502"/>
                    <a:pt x="37083" y="15624"/>
                    <a:pt x="36962" y="15715"/>
                  </a:cubicBezTo>
                  <a:cubicBezTo>
                    <a:pt x="36779" y="15867"/>
                    <a:pt x="36567" y="15988"/>
                    <a:pt x="36323" y="16049"/>
                  </a:cubicBezTo>
                  <a:cubicBezTo>
                    <a:pt x="36202" y="16080"/>
                    <a:pt x="36111" y="16080"/>
                    <a:pt x="35989" y="16080"/>
                  </a:cubicBezTo>
                  <a:cubicBezTo>
                    <a:pt x="35837" y="16080"/>
                    <a:pt x="35685" y="16049"/>
                    <a:pt x="35533" y="15988"/>
                  </a:cubicBezTo>
                  <a:cubicBezTo>
                    <a:pt x="35290" y="15928"/>
                    <a:pt x="35077" y="15776"/>
                    <a:pt x="34895" y="15593"/>
                  </a:cubicBezTo>
                  <a:cubicBezTo>
                    <a:pt x="34773" y="15472"/>
                    <a:pt x="34712" y="15350"/>
                    <a:pt x="34621" y="15198"/>
                  </a:cubicBezTo>
                  <a:cubicBezTo>
                    <a:pt x="34560" y="15016"/>
                    <a:pt x="34500" y="14803"/>
                    <a:pt x="34500" y="14590"/>
                  </a:cubicBezTo>
                  <a:cubicBezTo>
                    <a:pt x="34500" y="14377"/>
                    <a:pt x="34560" y="14165"/>
                    <a:pt x="34682" y="13952"/>
                  </a:cubicBezTo>
                  <a:cubicBezTo>
                    <a:pt x="34804" y="13709"/>
                    <a:pt x="34986" y="13496"/>
                    <a:pt x="35199" y="13344"/>
                  </a:cubicBezTo>
                  <a:cubicBezTo>
                    <a:pt x="35381" y="13253"/>
                    <a:pt x="35564" y="13162"/>
                    <a:pt x="35776" y="13131"/>
                  </a:cubicBezTo>
                  <a:close/>
                  <a:moveTo>
                    <a:pt x="35716" y="19271"/>
                  </a:moveTo>
                  <a:cubicBezTo>
                    <a:pt x="36232" y="19271"/>
                    <a:pt x="36719" y="19423"/>
                    <a:pt x="37114" y="19666"/>
                  </a:cubicBezTo>
                  <a:cubicBezTo>
                    <a:pt x="37266" y="19757"/>
                    <a:pt x="37418" y="19879"/>
                    <a:pt x="37570" y="20031"/>
                  </a:cubicBezTo>
                  <a:cubicBezTo>
                    <a:pt x="37691" y="20122"/>
                    <a:pt x="37782" y="20244"/>
                    <a:pt x="37874" y="20396"/>
                  </a:cubicBezTo>
                  <a:cubicBezTo>
                    <a:pt x="38208" y="20821"/>
                    <a:pt x="38390" y="21368"/>
                    <a:pt x="38390" y="21946"/>
                  </a:cubicBezTo>
                  <a:cubicBezTo>
                    <a:pt x="38390" y="22615"/>
                    <a:pt x="38147" y="23223"/>
                    <a:pt x="37752" y="23709"/>
                  </a:cubicBezTo>
                  <a:cubicBezTo>
                    <a:pt x="37661" y="23800"/>
                    <a:pt x="37539" y="23922"/>
                    <a:pt x="37448" y="24013"/>
                  </a:cubicBezTo>
                  <a:cubicBezTo>
                    <a:pt x="37326" y="24104"/>
                    <a:pt x="37205" y="24195"/>
                    <a:pt x="37083" y="24256"/>
                  </a:cubicBezTo>
                  <a:cubicBezTo>
                    <a:pt x="36688" y="24499"/>
                    <a:pt x="36202" y="24651"/>
                    <a:pt x="35716" y="24651"/>
                  </a:cubicBezTo>
                  <a:cubicBezTo>
                    <a:pt x="34469" y="24651"/>
                    <a:pt x="33436" y="23800"/>
                    <a:pt x="33101" y="22645"/>
                  </a:cubicBezTo>
                  <a:cubicBezTo>
                    <a:pt x="33071" y="22523"/>
                    <a:pt x="33041" y="22371"/>
                    <a:pt x="33041" y="22219"/>
                  </a:cubicBezTo>
                  <a:cubicBezTo>
                    <a:pt x="33010" y="22128"/>
                    <a:pt x="33010" y="22037"/>
                    <a:pt x="33010" y="21946"/>
                  </a:cubicBezTo>
                  <a:cubicBezTo>
                    <a:pt x="33010" y="21916"/>
                    <a:pt x="33010" y="21855"/>
                    <a:pt x="33041" y="21794"/>
                  </a:cubicBezTo>
                  <a:cubicBezTo>
                    <a:pt x="33041" y="21399"/>
                    <a:pt x="33162" y="21004"/>
                    <a:pt x="33345" y="20669"/>
                  </a:cubicBezTo>
                  <a:cubicBezTo>
                    <a:pt x="33436" y="20517"/>
                    <a:pt x="33527" y="20396"/>
                    <a:pt x="33618" y="20274"/>
                  </a:cubicBezTo>
                  <a:cubicBezTo>
                    <a:pt x="33740" y="20122"/>
                    <a:pt x="33892" y="19970"/>
                    <a:pt x="34044" y="19849"/>
                  </a:cubicBezTo>
                  <a:cubicBezTo>
                    <a:pt x="34500" y="19484"/>
                    <a:pt x="35077" y="19271"/>
                    <a:pt x="35716" y="19271"/>
                  </a:cubicBezTo>
                  <a:close/>
                  <a:moveTo>
                    <a:pt x="7387" y="23922"/>
                  </a:moveTo>
                  <a:cubicBezTo>
                    <a:pt x="7995" y="23922"/>
                    <a:pt x="8542" y="24165"/>
                    <a:pt x="8937" y="24560"/>
                  </a:cubicBezTo>
                  <a:cubicBezTo>
                    <a:pt x="9058" y="24651"/>
                    <a:pt x="9150" y="24742"/>
                    <a:pt x="9210" y="24864"/>
                  </a:cubicBezTo>
                  <a:cubicBezTo>
                    <a:pt x="9241" y="24894"/>
                    <a:pt x="9271" y="24955"/>
                    <a:pt x="9302" y="24985"/>
                  </a:cubicBezTo>
                  <a:cubicBezTo>
                    <a:pt x="9362" y="25077"/>
                    <a:pt x="9393" y="25137"/>
                    <a:pt x="9423" y="25198"/>
                  </a:cubicBezTo>
                  <a:cubicBezTo>
                    <a:pt x="9454" y="25259"/>
                    <a:pt x="9484" y="25320"/>
                    <a:pt x="9484" y="25381"/>
                  </a:cubicBezTo>
                  <a:cubicBezTo>
                    <a:pt x="9545" y="25502"/>
                    <a:pt x="9575" y="25654"/>
                    <a:pt x="9606" y="25806"/>
                  </a:cubicBezTo>
                  <a:cubicBezTo>
                    <a:pt x="9636" y="25928"/>
                    <a:pt x="9636" y="26049"/>
                    <a:pt x="9636" y="26171"/>
                  </a:cubicBezTo>
                  <a:cubicBezTo>
                    <a:pt x="9636" y="27417"/>
                    <a:pt x="8633" y="28420"/>
                    <a:pt x="7387" y="28420"/>
                  </a:cubicBezTo>
                  <a:lnTo>
                    <a:pt x="7296" y="28420"/>
                  </a:lnTo>
                  <a:cubicBezTo>
                    <a:pt x="7144" y="28420"/>
                    <a:pt x="6992" y="28390"/>
                    <a:pt x="6840" y="28359"/>
                  </a:cubicBezTo>
                  <a:cubicBezTo>
                    <a:pt x="6718" y="28329"/>
                    <a:pt x="6566" y="28299"/>
                    <a:pt x="6444" y="28238"/>
                  </a:cubicBezTo>
                  <a:cubicBezTo>
                    <a:pt x="5715" y="27903"/>
                    <a:pt x="5198" y="27174"/>
                    <a:pt x="5137" y="26353"/>
                  </a:cubicBezTo>
                  <a:cubicBezTo>
                    <a:pt x="5137" y="26292"/>
                    <a:pt x="5137" y="26232"/>
                    <a:pt x="5137" y="26171"/>
                  </a:cubicBezTo>
                  <a:cubicBezTo>
                    <a:pt x="5137" y="26110"/>
                    <a:pt x="5137" y="26019"/>
                    <a:pt x="5137" y="25958"/>
                  </a:cubicBezTo>
                  <a:cubicBezTo>
                    <a:pt x="5168" y="25806"/>
                    <a:pt x="5198" y="25654"/>
                    <a:pt x="5229" y="25533"/>
                  </a:cubicBezTo>
                  <a:cubicBezTo>
                    <a:pt x="5502" y="24590"/>
                    <a:pt x="6384" y="23922"/>
                    <a:pt x="7387" y="23922"/>
                  </a:cubicBezTo>
                  <a:close/>
                  <a:moveTo>
                    <a:pt x="20335" y="6657"/>
                  </a:moveTo>
                  <a:cubicBezTo>
                    <a:pt x="20882" y="6657"/>
                    <a:pt x="21399" y="6687"/>
                    <a:pt x="21916" y="6748"/>
                  </a:cubicBezTo>
                  <a:cubicBezTo>
                    <a:pt x="22037" y="6748"/>
                    <a:pt x="22189" y="6779"/>
                    <a:pt x="22311" y="6809"/>
                  </a:cubicBezTo>
                  <a:cubicBezTo>
                    <a:pt x="22463" y="6809"/>
                    <a:pt x="22585" y="6839"/>
                    <a:pt x="22706" y="6870"/>
                  </a:cubicBezTo>
                  <a:cubicBezTo>
                    <a:pt x="23588" y="7022"/>
                    <a:pt x="24439" y="7234"/>
                    <a:pt x="25259" y="7538"/>
                  </a:cubicBezTo>
                  <a:cubicBezTo>
                    <a:pt x="25381" y="7569"/>
                    <a:pt x="25503" y="7630"/>
                    <a:pt x="25624" y="7690"/>
                  </a:cubicBezTo>
                  <a:cubicBezTo>
                    <a:pt x="25715" y="7721"/>
                    <a:pt x="25837" y="7782"/>
                    <a:pt x="25958" y="7812"/>
                  </a:cubicBezTo>
                  <a:cubicBezTo>
                    <a:pt x="26566" y="8086"/>
                    <a:pt x="27144" y="8389"/>
                    <a:pt x="27691" y="8754"/>
                  </a:cubicBezTo>
                  <a:cubicBezTo>
                    <a:pt x="28633" y="9332"/>
                    <a:pt x="29484" y="10061"/>
                    <a:pt x="30214" y="10882"/>
                  </a:cubicBezTo>
                  <a:cubicBezTo>
                    <a:pt x="30305" y="10973"/>
                    <a:pt x="30427" y="11095"/>
                    <a:pt x="30487" y="11186"/>
                  </a:cubicBezTo>
                  <a:cubicBezTo>
                    <a:pt x="30548" y="11216"/>
                    <a:pt x="30579" y="11277"/>
                    <a:pt x="30609" y="11307"/>
                  </a:cubicBezTo>
                  <a:cubicBezTo>
                    <a:pt x="30670" y="11368"/>
                    <a:pt x="30700" y="11459"/>
                    <a:pt x="30761" y="11520"/>
                  </a:cubicBezTo>
                  <a:cubicBezTo>
                    <a:pt x="31369" y="12311"/>
                    <a:pt x="31855" y="13162"/>
                    <a:pt x="32220" y="14073"/>
                  </a:cubicBezTo>
                  <a:cubicBezTo>
                    <a:pt x="32281" y="14195"/>
                    <a:pt x="32342" y="14286"/>
                    <a:pt x="32372" y="14408"/>
                  </a:cubicBezTo>
                  <a:cubicBezTo>
                    <a:pt x="32402" y="14529"/>
                    <a:pt x="32463" y="14651"/>
                    <a:pt x="32494" y="14773"/>
                  </a:cubicBezTo>
                  <a:cubicBezTo>
                    <a:pt x="32524" y="14894"/>
                    <a:pt x="32554" y="15016"/>
                    <a:pt x="32585" y="15137"/>
                  </a:cubicBezTo>
                  <a:cubicBezTo>
                    <a:pt x="32615" y="15259"/>
                    <a:pt x="32646" y="15380"/>
                    <a:pt x="32676" y="15502"/>
                  </a:cubicBezTo>
                  <a:cubicBezTo>
                    <a:pt x="32737" y="15654"/>
                    <a:pt x="32737" y="15776"/>
                    <a:pt x="32767" y="15928"/>
                  </a:cubicBezTo>
                  <a:cubicBezTo>
                    <a:pt x="32889" y="16505"/>
                    <a:pt x="32950" y="17113"/>
                    <a:pt x="32950" y="17721"/>
                  </a:cubicBezTo>
                  <a:cubicBezTo>
                    <a:pt x="32950" y="18329"/>
                    <a:pt x="32889" y="18937"/>
                    <a:pt x="32767" y="19514"/>
                  </a:cubicBezTo>
                  <a:cubicBezTo>
                    <a:pt x="32737" y="19757"/>
                    <a:pt x="32676" y="20031"/>
                    <a:pt x="32585" y="20274"/>
                  </a:cubicBezTo>
                  <a:cubicBezTo>
                    <a:pt x="32554" y="20396"/>
                    <a:pt x="32524" y="20517"/>
                    <a:pt x="32494" y="20639"/>
                  </a:cubicBezTo>
                  <a:cubicBezTo>
                    <a:pt x="32402" y="20943"/>
                    <a:pt x="32311" y="21216"/>
                    <a:pt x="32190" y="21490"/>
                  </a:cubicBezTo>
                  <a:cubicBezTo>
                    <a:pt x="32129" y="21612"/>
                    <a:pt x="32098" y="21703"/>
                    <a:pt x="32038" y="21824"/>
                  </a:cubicBezTo>
                  <a:cubicBezTo>
                    <a:pt x="31977" y="21946"/>
                    <a:pt x="31916" y="22068"/>
                    <a:pt x="31855" y="22159"/>
                  </a:cubicBezTo>
                  <a:cubicBezTo>
                    <a:pt x="31430" y="23040"/>
                    <a:pt x="30852" y="23861"/>
                    <a:pt x="30183" y="24590"/>
                  </a:cubicBezTo>
                  <a:cubicBezTo>
                    <a:pt x="30183" y="24621"/>
                    <a:pt x="30153" y="24621"/>
                    <a:pt x="30153" y="24651"/>
                  </a:cubicBezTo>
                  <a:cubicBezTo>
                    <a:pt x="30062" y="24742"/>
                    <a:pt x="29971" y="24833"/>
                    <a:pt x="29849" y="24955"/>
                  </a:cubicBezTo>
                  <a:cubicBezTo>
                    <a:pt x="29758" y="25046"/>
                    <a:pt x="29667" y="25137"/>
                    <a:pt x="29545" y="25259"/>
                  </a:cubicBezTo>
                  <a:cubicBezTo>
                    <a:pt x="29393" y="25381"/>
                    <a:pt x="29241" y="25533"/>
                    <a:pt x="29089" y="25654"/>
                  </a:cubicBezTo>
                  <a:cubicBezTo>
                    <a:pt x="28056" y="26536"/>
                    <a:pt x="26810" y="27296"/>
                    <a:pt x="25442" y="27812"/>
                  </a:cubicBezTo>
                  <a:cubicBezTo>
                    <a:pt x="25351" y="27873"/>
                    <a:pt x="25229" y="27903"/>
                    <a:pt x="25107" y="27934"/>
                  </a:cubicBezTo>
                  <a:cubicBezTo>
                    <a:pt x="24986" y="27995"/>
                    <a:pt x="24864" y="28025"/>
                    <a:pt x="24743" y="28086"/>
                  </a:cubicBezTo>
                  <a:cubicBezTo>
                    <a:pt x="24074" y="28299"/>
                    <a:pt x="23405" y="28451"/>
                    <a:pt x="22706" y="28572"/>
                  </a:cubicBezTo>
                  <a:cubicBezTo>
                    <a:pt x="22615" y="28572"/>
                    <a:pt x="22493" y="28603"/>
                    <a:pt x="22341" y="28633"/>
                  </a:cubicBezTo>
                  <a:cubicBezTo>
                    <a:pt x="22220" y="28633"/>
                    <a:pt x="22098" y="28663"/>
                    <a:pt x="21946" y="28663"/>
                  </a:cubicBezTo>
                  <a:cubicBezTo>
                    <a:pt x="21430" y="28724"/>
                    <a:pt x="20882" y="28755"/>
                    <a:pt x="20335" y="28755"/>
                  </a:cubicBezTo>
                  <a:cubicBezTo>
                    <a:pt x="19879" y="28755"/>
                    <a:pt x="19454" y="28724"/>
                    <a:pt x="18998" y="28694"/>
                  </a:cubicBezTo>
                  <a:cubicBezTo>
                    <a:pt x="18846" y="28694"/>
                    <a:pt x="18724" y="28663"/>
                    <a:pt x="18572" y="28663"/>
                  </a:cubicBezTo>
                  <a:cubicBezTo>
                    <a:pt x="18451" y="28633"/>
                    <a:pt x="18299" y="28603"/>
                    <a:pt x="18177" y="28603"/>
                  </a:cubicBezTo>
                  <a:cubicBezTo>
                    <a:pt x="17296" y="28451"/>
                    <a:pt x="16414" y="28238"/>
                    <a:pt x="15594" y="27934"/>
                  </a:cubicBezTo>
                  <a:cubicBezTo>
                    <a:pt x="15472" y="27903"/>
                    <a:pt x="15350" y="27843"/>
                    <a:pt x="15229" y="27812"/>
                  </a:cubicBezTo>
                  <a:cubicBezTo>
                    <a:pt x="15138" y="27751"/>
                    <a:pt x="15016" y="27721"/>
                    <a:pt x="14894" y="27660"/>
                  </a:cubicBezTo>
                  <a:cubicBezTo>
                    <a:pt x="13679" y="27144"/>
                    <a:pt x="12554" y="26475"/>
                    <a:pt x="11581" y="25654"/>
                  </a:cubicBezTo>
                  <a:cubicBezTo>
                    <a:pt x="11308" y="25381"/>
                    <a:pt x="11004" y="25137"/>
                    <a:pt x="10761" y="24864"/>
                  </a:cubicBezTo>
                  <a:cubicBezTo>
                    <a:pt x="10669" y="24773"/>
                    <a:pt x="10578" y="24682"/>
                    <a:pt x="10487" y="24590"/>
                  </a:cubicBezTo>
                  <a:cubicBezTo>
                    <a:pt x="10487" y="24590"/>
                    <a:pt x="10457" y="24560"/>
                    <a:pt x="10457" y="24530"/>
                  </a:cubicBezTo>
                  <a:cubicBezTo>
                    <a:pt x="10365" y="24438"/>
                    <a:pt x="10274" y="24317"/>
                    <a:pt x="10183" y="24226"/>
                  </a:cubicBezTo>
                  <a:cubicBezTo>
                    <a:pt x="9545" y="23435"/>
                    <a:pt x="8998" y="22584"/>
                    <a:pt x="8603" y="21672"/>
                  </a:cubicBezTo>
                  <a:cubicBezTo>
                    <a:pt x="8542" y="21581"/>
                    <a:pt x="8481" y="21460"/>
                    <a:pt x="8451" y="21338"/>
                  </a:cubicBezTo>
                  <a:cubicBezTo>
                    <a:pt x="8390" y="21216"/>
                    <a:pt x="8359" y="21095"/>
                    <a:pt x="8299" y="20973"/>
                  </a:cubicBezTo>
                  <a:cubicBezTo>
                    <a:pt x="8268" y="20882"/>
                    <a:pt x="8238" y="20760"/>
                    <a:pt x="8207" y="20639"/>
                  </a:cubicBezTo>
                  <a:cubicBezTo>
                    <a:pt x="8147" y="20517"/>
                    <a:pt x="8116" y="20396"/>
                    <a:pt x="8086" y="20274"/>
                  </a:cubicBezTo>
                  <a:cubicBezTo>
                    <a:pt x="8025" y="20031"/>
                    <a:pt x="7964" y="19757"/>
                    <a:pt x="7903" y="19484"/>
                  </a:cubicBezTo>
                  <a:cubicBezTo>
                    <a:pt x="7812" y="19058"/>
                    <a:pt x="7782" y="18602"/>
                    <a:pt x="7751" y="18146"/>
                  </a:cubicBezTo>
                  <a:cubicBezTo>
                    <a:pt x="6627" y="17964"/>
                    <a:pt x="5745" y="17113"/>
                    <a:pt x="5563" y="15988"/>
                  </a:cubicBezTo>
                  <a:cubicBezTo>
                    <a:pt x="5563" y="15867"/>
                    <a:pt x="5533" y="15745"/>
                    <a:pt x="5533" y="15624"/>
                  </a:cubicBezTo>
                  <a:cubicBezTo>
                    <a:pt x="5533" y="15593"/>
                    <a:pt x="5533" y="15593"/>
                    <a:pt x="5533" y="15563"/>
                  </a:cubicBezTo>
                  <a:cubicBezTo>
                    <a:pt x="5533" y="15441"/>
                    <a:pt x="5533" y="15350"/>
                    <a:pt x="5563" y="15228"/>
                  </a:cubicBezTo>
                  <a:cubicBezTo>
                    <a:pt x="5624" y="14560"/>
                    <a:pt x="5989" y="13952"/>
                    <a:pt x="6505" y="13526"/>
                  </a:cubicBezTo>
                  <a:cubicBezTo>
                    <a:pt x="6627" y="13435"/>
                    <a:pt x="6748" y="13344"/>
                    <a:pt x="6900" y="13283"/>
                  </a:cubicBezTo>
                  <a:cubicBezTo>
                    <a:pt x="7052" y="13192"/>
                    <a:pt x="7204" y="13101"/>
                    <a:pt x="7387" y="13070"/>
                  </a:cubicBezTo>
                  <a:cubicBezTo>
                    <a:pt x="7630" y="12979"/>
                    <a:pt x="7873" y="12949"/>
                    <a:pt x="8147" y="12949"/>
                  </a:cubicBezTo>
                  <a:cubicBezTo>
                    <a:pt x="8420" y="12949"/>
                    <a:pt x="8663" y="12979"/>
                    <a:pt x="8907" y="13070"/>
                  </a:cubicBezTo>
                  <a:cubicBezTo>
                    <a:pt x="9241" y="12432"/>
                    <a:pt x="9636" y="11855"/>
                    <a:pt x="10062" y="11307"/>
                  </a:cubicBezTo>
                  <a:cubicBezTo>
                    <a:pt x="10122" y="11247"/>
                    <a:pt x="10183" y="11155"/>
                    <a:pt x="10244" y="11095"/>
                  </a:cubicBezTo>
                  <a:cubicBezTo>
                    <a:pt x="10335" y="10973"/>
                    <a:pt x="10426" y="10882"/>
                    <a:pt x="10548" y="10791"/>
                  </a:cubicBezTo>
                  <a:cubicBezTo>
                    <a:pt x="10639" y="10669"/>
                    <a:pt x="10730" y="10578"/>
                    <a:pt x="10821" y="10487"/>
                  </a:cubicBezTo>
                  <a:cubicBezTo>
                    <a:pt x="11460" y="9818"/>
                    <a:pt x="12189" y="9241"/>
                    <a:pt x="12980" y="8754"/>
                  </a:cubicBezTo>
                  <a:cubicBezTo>
                    <a:pt x="13648" y="8329"/>
                    <a:pt x="14347" y="7964"/>
                    <a:pt x="15077" y="7660"/>
                  </a:cubicBezTo>
                  <a:cubicBezTo>
                    <a:pt x="15198" y="7630"/>
                    <a:pt x="15320" y="7569"/>
                    <a:pt x="15411" y="7538"/>
                  </a:cubicBezTo>
                  <a:cubicBezTo>
                    <a:pt x="15533" y="7478"/>
                    <a:pt x="15654" y="7447"/>
                    <a:pt x="15776" y="7417"/>
                  </a:cubicBezTo>
                  <a:cubicBezTo>
                    <a:pt x="16597" y="7143"/>
                    <a:pt x="17448" y="6931"/>
                    <a:pt x="18299" y="6809"/>
                  </a:cubicBezTo>
                  <a:cubicBezTo>
                    <a:pt x="18451" y="6779"/>
                    <a:pt x="18572" y="6779"/>
                    <a:pt x="18724" y="6748"/>
                  </a:cubicBezTo>
                  <a:cubicBezTo>
                    <a:pt x="18846" y="6748"/>
                    <a:pt x="18967" y="6718"/>
                    <a:pt x="19119" y="6718"/>
                  </a:cubicBezTo>
                  <a:cubicBezTo>
                    <a:pt x="19515" y="6687"/>
                    <a:pt x="19940" y="6657"/>
                    <a:pt x="20335" y="6657"/>
                  </a:cubicBezTo>
                  <a:close/>
                  <a:moveTo>
                    <a:pt x="28147" y="27660"/>
                  </a:moveTo>
                  <a:cubicBezTo>
                    <a:pt x="29636" y="27721"/>
                    <a:pt x="30822" y="28937"/>
                    <a:pt x="30822" y="30426"/>
                  </a:cubicBezTo>
                  <a:cubicBezTo>
                    <a:pt x="30822" y="30548"/>
                    <a:pt x="30791" y="30700"/>
                    <a:pt x="30791" y="30852"/>
                  </a:cubicBezTo>
                  <a:cubicBezTo>
                    <a:pt x="30761" y="31004"/>
                    <a:pt x="30731" y="31125"/>
                    <a:pt x="30700" y="31277"/>
                  </a:cubicBezTo>
                  <a:cubicBezTo>
                    <a:pt x="30639" y="31399"/>
                    <a:pt x="30579" y="31521"/>
                    <a:pt x="30518" y="31642"/>
                  </a:cubicBezTo>
                  <a:cubicBezTo>
                    <a:pt x="30092" y="32554"/>
                    <a:pt x="29150" y="33162"/>
                    <a:pt x="28056" y="33162"/>
                  </a:cubicBezTo>
                  <a:lnTo>
                    <a:pt x="27904" y="33162"/>
                  </a:lnTo>
                  <a:cubicBezTo>
                    <a:pt x="27813" y="33162"/>
                    <a:pt x="27721" y="33131"/>
                    <a:pt x="27600" y="33131"/>
                  </a:cubicBezTo>
                  <a:cubicBezTo>
                    <a:pt x="27569" y="33101"/>
                    <a:pt x="27509" y="33101"/>
                    <a:pt x="27448" y="33101"/>
                  </a:cubicBezTo>
                  <a:cubicBezTo>
                    <a:pt x="27296" y="33071"/>
                    <a:pt x="27114" y="33010"/>
                    <a:pt x="26962" y="32919"/>
                  </a:cubicBezTo>
                  <a:cubicBezTo>
                    <a:pt x="25989" y="32493"/>
                    <a:pt x="25320" y="31551"/>
                    <a:pt x="25320" y="30426"/>
                  </a:cubicBezTo>
                  <a:cubicBezTo>
                    <a:pt x="25320" y="30122"/>
                    <a:pt x="25351" y="29849"/>
                    <a:pt x="25442" y="29606"/>
                  </a:cubicBezTo>
                  <a:cubicBezTo>
                    <a:pt x="25503" y="29423"/>
                    <a:pt x="25563" y="29271"/>
                    <a:pt x="25655" y="29119"/>
                  </a:cubicBezTo>
                  <a:cubicBezTo>
                    <a:pt x="25715" y="28998"/>
                    <a:pt x="25807" y="28846"/>
                    <a:pt x="25898" y="28755"/>
                  </a:cubicBezTo>
                  <a:cubicBezTo>
                    <a:pt x="26171" y="28390"/>
                    <a:pt x="26536" y="28086"/>
                    <a:pt x="26962" y="27903"/>
                  </a:cubicBezTo>
                  <a:cubicBezTo>
                    <a:pt x="27144" y="27812"/>
                    <a:pt x="27357" y="27751"/>
                    <a:pt x="27569" y="27721"/>
                  </a:cubicBezTo>
                  <a:cubicBezTo>
                    <a:pt x="27721" y="27691"/>
                    <a:pt x="27904" y="27660"/>
                    <a:pt x="28056" y="27660"/>
                  </a:cubicBezTo>
                  <a:close/>
                  <a:moveTo>
                    <a:pt x="20366" y="0"/>
                  </a:moveTo>
                  <a:cubicBezTo>
                    <a:pt x="19788" y="0"/>
                    <a:pt x="19211" y="31"/>
                    <a:pt x="18633" y="61"/>
                  </a:cubicBezTo>
                  <a:cubicBezTo>
                    <a:pt x="18512" y="61"/>
                    <a:pt x="18390" y="61"/>
                    <a:pt x="18268" y="91"/>
                  </a:cubicBezTo>
                  <a:cubicBezTo>
                    <a:pt x="18116" y="91"/>
                    <a:pt x="17995" y="122"/>
                    <a:pt x="17873" y="122"/>
                  </a:cubicBezTo>
                  <a:cubicBezTo>
                    <a:pt x="17205" y="213"/>
                    <a:pt x="16536" y="304"/>
                    <a:pt x="15867" y="426"/>
                  </a:cubicBezTo>
                  <a:cubicBezTo>
                    <a:pt x="15746" y="456"/>
                    <a:pt x="15624" y="487"/>
                    <a:pt x="15472" y="517"/>
                  </a:cubicBezTo>
                  <a:cubicBezTo>
                    <a:pt x="15350" y="517"/>
                    <a:pt x="15229" y="547"/>
                    <a:pt x="15107" y="578"/>
                  </a:cubicBezTo>
                  <a:cubicBezTo>
                    <a:pt x="14378" y="760"/>
                    <a:pt x="13679" y="943"/>
                    <a:pt x="12980" y="1186"/>
                  </a:cubicBezTo>
                  <a:cubicBezTo>
                    <a:pt x="12858" y="1216"/>
                    <a:pt x="12736" y="1277"/>
                    <a:pt x="12615" y="1307"/>
                  </a:cubicBezTo>
                  <a:cubicBezTo>
                    <a:pt x="12493" y="1368"/>
                    <a:pt x="12372" y="1399"/>
                    <a:pt x="12280" y="1429"/>
                  </a:cubicBezTo>
                  <a:cubicBezTo>
                    <a:pt x="11095" y="1885"/>
                    <a:pt x="9970" y="2402"/>
                    <a:pt x="8937" y="3040"/>
                  </a:cubicBezTo>
                  <a:cubicBezTo>
                    <a:pt x="8815" y="3101"/>
                    <a:pt x="8724" y="3161"/>
                    <a:pt x="8603" y="3253"/>
                  </a:cubicBezTo>
                  <a:cubicBezTo>
                    <a:pt x="8481" y="3313"/>
                    <a:pt x="8359" y="3374"/>
                    <a:pt x="8268" y="3435"/>
                  </a:cubicBezTo>
                  <a:cubicBezTo>
                    <a:pt x="7326" y="4043"/>
                    <a:pt x="6444" y="4742"/>
                    <a:pt x="5624" y="5472"/>
                  </a:cubicBezTo>
                  <a:cubicBezTo>
                    <a:pt x="5533" y="5563"/>
                    <a:pt x="5441" y="5654"/>
                    <a:pt x="5350" y="5715"/>
                  </a:cubicBezTo>
                  <a:cubicBezTo>
                    <a:pt x="5259" y="5806"/>
                    <a:pt x="5168" y="5897"/>
                    <a:pt x="5077" y="5988"/>
                  </a:cubicBezTo>
                  <a:cubicBezTo>
                    <a:pt x="4408" y="6657"/>
                    <a:pt x="3770" y="7386"/>
                    <a:pt x="3192" y="8146"/>
                  </a:cubicBezTo>
                  <a:cubicBezTo>
                    <a:pt x="3131" y="8268"/>
                    <a:pt x="3040" y="8359"/>
                    <a:pt x="2979" y="8481"/>
                  </a:cubicBezTo>
                  <a:cubicBezTo>
                    <a:pt x="2888" y="8572"/>
                    <a:pt x="2827" y="8693"/>
                    <a:pt x="2736" y="8815"/>
                  </a:cubicBezTo>
                  <a:cubicBezTo>
                    <a:pt x="2341" y="9423"/>
                    <a:pt x="1976" y="10061"/>
                    <a:pt x="1642" y="10700"/>
                  </a:cubicBezTo>
                  <a:cubicBezTo>
                    <a:pt x="1581" y="10821"/>
                    <a:pt x="1520" y="10943"/>
                    <a:pt x="1490" y="11064"/>
                  </a:cubicBezTo>
                  <a:cubicBezTo>
                    <a:pt x="1429" y="11155"/>
                    <a:pt x="1368" y="11277"/>
                    <a:pt x="1338" y="11399"/>
                  </a:cubicBezTo>
                  <a:cubicBezTo>
                    <a:pt x="760" y="12706"/>
                    <a:pt x="365" y="14104"/>
                    <a:pt x="153" y="15532"/>
                  </a:cubicBezTo>
                  <a:cubicBezTo>
                    <a:pt x="122" y="15684"/>
                    <a:pt x="122" y="15806"/>
                    <a:pt x="92" y="15928"/>
                  </a:cubicBezTo>
                  <a:cubicBezTo>
                    <a:pt x="92" y="16049"/>
                    <a:pt x="61" y="16171"/>
                    <a:pt x="61" y="16323"/>
                  </a:cubicBezTo>
                  <a:cubicBezTo>
                    <a:pt x="31" y="16779"/>
                    <a:pt x="1" y="17235"/>
                    <a:pt x="1" y="17691"/>
                  </a:cubicBezTo>
                  <a:cubicBezTo>
                    <a:pt x="1" y="18268"/>
                    <a:pt x="31" y="18876"/>
                    <a:pt x="92" y="19453"/>
                  </a:cubicBezTo>
                  <a:cubicBezTo>
                    <a:pt x="122" y="19575"/>
                    <a:pt x="122" y="19697"/>
                    <a:pt x="153" y="19818"/>
                  </a:cubicBezTo>
                  <a:cubicBezTo>
                    <a:pt x="153" y="19970"/>
                    <a:pt x="183" y="20092"/>
                    <a:pt x="213" y="20213"/>
                  </a:cubicBezTo>
                  <a:cubicBezTo>
                    <a:pt x="396" y="21368"/>
                    <a:pt x="730" y="22523"/>
                    <a:pt x="1156" y="23587"/>
                  </a:cubicBezTo>
                  <a:cubicBezTo>
                    <a:pt x="1216" y="23709"/>
                    <a:pt x="1247" y="23830"/>
                    <a:pt x="1308" y="23952"/>
                  </a:cubicBezTo>
                  <a:cubicBezTo>
                    <a:pt x="1368" y="24074"/>
                    <a:pt x="1399" y="24165"/>
                    <a:pt x="1460" y="24286"/>
                  </a:cubicBezTo>
                  <a:cubicBezTo>
                    <a:pt x="1764" y="24955"/>
                    <a:pt x="2128" y="25593"/>
                    <a:pt x="2523" y="26232"/>
                  </a:cubicBezTo>
                  <a:cubicBezTo>
                    <a:pt x="2584" y="26353"/>
                    <a:pt x="2675" y="26444"/>
                    <a:pt x="2736" y="26566"/>
                  </a:cubicBezTo>
                  <a:cubicBezTo>
                    <a:pt x="2827" y="26688"/>
                    <a:pt x="2888" y="26779"/>
                    <a:pt x="2979" y="26900"/>
                  </a:cubicBezTo>
                  <a:cubicBezTo>
                    <a:pt x="3648" y="27843"/>
                    <a:pt x="4408" y="28724"/>
                    <a:pt x="5259" y="29575"/>
                  </a:cubicBezTo>
                  <a:cubicBezTo>
                    <a:pt x="5350" y="29636"/>
                    <a:pt x="5441" y="29727"/>
                    <a:pt x="5533" y="29818"/>
                  </a:cubicBezTo>
                  <a:cubicBezTo>
                    <a:pt x="5624" y="29910"/>
                    <a:pt x="5715" y="30001"/>
                    <a:pt x="5806" y="30062"/>
                  </a:cubicBezTo>
                  <a:cubicBezTo>
                    <a:pt x="6657" y="30821"/>
                    <a:pt x="7539" y="31490"/>
                    <a:pt x="8511" y="32068"/>
                  </a:cubicBezTo>
                  <a:cubicBezTo>
                    <a:pt x="8633" y="32159"/>
                    <a:pt x="8724" y="32220"/>
                    <a:pt x="8846" y="32280"/>
                  </a:cubicBezTo>
                  <a:cubicBezTo>
                    <a:pt x="8967" y="32372"/>
                    <a:pt x="9089" y="32432"/>
                    <a:pt x="9210" y="32493"/>
                  </a:cubicBezTo>
                  <a:cubicBezTo>
                    <a:pt x="10031" y="32949"/>
                    <a:pt x="10882" y="33375"/>
                    <a:pt x="11794" y="33739"/>
                  </a:cubicBezTo>
                  <a:cubicBezTo>
                    <a:pt x="11916" y="33800"/>
                    <a:pt x="12037" y="33831"/>
                    <a:pt x="12159" y="33891"/>
                  </a:cubicBezTo>
                  <a:cubicBezTo>
                    <a:pt x="12250" y="33922"/>
                    <a:pt x="12372" y="33983"/>
                    <a:pt x="12493" y="34013"/>
                  </a:cubicBezTo>
                  <a:cubicBezTo>
                    <a:pt x="13192" y="34287"/>
                    <a:pt x="13922" y="34499"/>
                    <a:pt x="14651" y="34682"/>
                  </a:cubicBezTo>
                  <a:cubicBezTo>
                    <a:pt x="14773" y="34712"/>
                    <a:pt x="14894" y="34742"/>
                    <a:pt x="15016" y="34773"/>
                  </a:cubicBezTo>
                  <a:cubicBezTo>
                    <a:pt x="15138" y="34803"/>
                    <a:pt x="15290" y="34834"/>
                    <a:pt x="15411" y="34864"/>
                  </a:cubicBezTo>
                  <a:cubicBezTo>
                    <a:pt x="16201" y="35046"/>
                    <a:pt x="17022" y="35168"/>
                    <a:pt x="17843" y="35259"/>
                  </a:cubicBezTo>
                  <a:cubicBezTo>
                    <a:pt x="17964" y="35259"/>
                    <a:pt x="18086" y="35290"/>
                    <a:pt x="18238" y="35290"/>
                  </a:cubicBezTo>
                  <a:cubicBezTo>
                    <a:pt x="18360" y="35290"/>
                    <a:pt x="18481" y="35320"/>
                    <a:pt x="18603" y="35320"/>
                  </a:cubicBezTo>
                  <a:cubicBezTo>
                    <a:pt x="19180" y="35350"/>
                    <a:pt x="19758" y="35381"/>
                    <a:pt x="20335" y="35381"/>
                  </a:cubicBezTo>
                  <a:cubicBezTo>
                    <a:pt x="20943" y="35381"/>
                    <a:pt x="21521" y="35350"/>
                    <a:pt x="22098" y="35320"/>
                  </a:cubicBezTo>
                  <a:cubicBezTo>
                    <a:pt x="22220" y="35320"/>
                    <a:pt x="22341" y="35290"/>
                    <a:pt x="22463" y="35290"/>
                  </a:cubicBezTo>
                  <a:cubicBezTo>
                    <a:pt x="22585" y="35290"/>
                    <a:pt x="22737" y="35259"/>
                    <a:pt x="22858" y="35259"/>
                  </a:cubicBezTo>
                  <a:cubicBezTo>
                    <a:pt x="23527" y="35168"/>
                    <a:pt x="24226" y="35077"/>
                    <a:pt x="24864" y="34955"/>
                  </a:cubicBezTo>
                  <a:cubicBezTo>
                    <a:pt x="25016" y="34925"/>
                    <a:pt x="25138" y="34894"/>
                    <a:pt x="25259" y="34864"/>
                  </a:cubicBezTo>
                  <a:cubicBezTo>
                    <a:pt x="25381" y="34834"/>
                    <a:pt x="25503" y="34803"/>
                    <a:pt x="25624" y="34773"/>
                  </a:cubicBezTo>
                  <a:cubicBezTo>
                    <a:pt x="26293" y="34621"/>
                    <a:pt x="26931" y="34438"/>
                    <a:pt x="27569" y="34226"/>
                  </a:cubicBezTo>
                  <a:cubicBezTo>
                    <a:pt x="27691" y="34195"/>
                    <a:pt x="27813" y="34165"/>
                    <a:pt x="27934" y="34104"/>
                  </a:cubicBezTo>
                  <a:cubicBezTo>
                    <a:pt x="28056" y="34074"/>
                    <a:pt x="28177" y="34043"/>
                    <a:pt x="28299" y="33983"/>
                  </a:cubicBezTo>
                  <a:cubicBezTo>
                    <a:pt x="29424" y="33587"/>
                    <a:pt x="30487" y="33071"/>
                    <a:pt x="31491" y="32493"/>
                  </a:cubicBezTo>
                  <a:cubicBezTo>
                    <a:pt x="31612" y="32432"/>
                    <a:pt x="31734" y="32372"/>
                    <a:pt x="31855" y="32280"/>
                  </a:cubicBezTo>
                  <a:cubicBezTo>
                    <a:pt x="31946" y="32220"/>
                    <a:pt x="32068" y="32159"/>
                    <a:pt x="32190" y="32068"/>
                  </a:cubicBezTo>
                  <a:cubicBezTo>
                    <a:pt x="33162" y="31490"/>
                    <a:pt x="34044" y="30821"/>
                    <a:pt x="34895" y="30062"/>
                  </a:cubicBezTo>
                  <a:cubicBezTo>
                    <a:pt x="34986" y="30001"/>
                    <a:pt x="35077" y="29910"/>
                    <a:pt x="35168" y="29818"/>
                  </a:cubicBezTo>
                  <a:cubicBezTo>
                    <a:pt x="35260" y="29727"/>
                    <a:pt x="35351" y="29636"/>
                    <a:pt x="35442" y="29575"/>
                  </a:cubicBezTo>
                  <a:cubicBezTo>
                    <a:pt x="36111" y="28937"/>
                    <a:pt x="36719" y="28238"/>
                    <a:pt x="37266" y="27539"/>
                  </a:cubicBezTo>
                  <a:cubicBezTo>
                    <a:pt x="37357" y="27417"/>
                    <a:pt x="37418" y="27326"/>
                    <a:pt x="37509" y="27204"/>
                  </a:cubicBezTo>
                  <a:cubicBezTo>
                    <a:pt x="37600" y="27113"/>
                    <a:pt x="37661" y="26992"/>
                    <a:pt x="37752" y="26900"/>
                  </a:cubicBezTo>
                  <a:cubicBezTo>
                    <a:pt x="38178" y="26262"/>
                    <a:pt x="38542" y="25654"/>
                    <a:pt x="38907" y="24985"/>
                  </a:cubicBezTo>
                  <a:cubicBezTo>
                    <a:pt x="38968" y="24864"/>
                    <a:pt x="39029" y="24773"/>
                    <a:pt x="39059" y="24651"/>
                  </a:cubicBezTo>
                  <a:cubicBezTo>
                    <a:pt x="39120" y="24530"/>
                    <a:pt x="39181" y="24408"/>
                    <a:pt x="39241" y="24286"/>
                  </a:cubicBezTo>
                  <a:cubicBezTo>
                    <a:pt x="39819" y="23010"/>
                    <a:pt x="40275" y="21642"/>
                    <a:pt x="40488" y="20213"/>
                  </a:cubicBezTo>
                  <a:cubicBezTo>
                    <a:pt x="40518" y="20092"/>
                    <a:pt x="40548" y="19970"/>
                    <a:pt x="40548" y="19818"/>
                  </a:cubicBezTo>
                  <a:cubicBezTo>
                    <a:pt x="40579" y="19697"/>
                    <a:pt x="40579" y="19575"/>
                    <a:pt x="40609" y="19453"/>
                  </a:cubicBezTo>
                  <a:cubicBezTo>
                    <a:pt x="40670" y="18876"/>
                    <a:pt x="40700" y="18268"/>
                    <a:pt x="40700" y="17691"/>
                  </a:cubicBezTo>
                  <a:cubicBezTo>
                    <a:pt x="40700" y="17235"/>
                    <a:pt x="40670" y="16779"/>
                    <a:pt x="40640" y="16323"/>
                  </a:cubicBezTo>
                  <a:cubicBezTo>
                    <a:pt x="40640" y="16201"/>
                    <a:pt x="40609" y="16080"/>
                    <a:pt x="40609" y="15928"/>
                  </a:cubicBezTo>
                  <a:cubicBezTo>
                    <a:pt x="40579" y="15806"/>
                    <a:pt x="40579" y="15684"/>
                    <a:pt x="40548" y="15563"/>
                  </a:cubicBezTo>
                  <a:cubicBezTo>
                    <a:pt x="40396" y="14377"/>
                    <a:pt x="40092" y="13222"/>
                    <a:pt x="39667" y="12128"/>
                  </a:cubicBezTo>
                  <a:lnTo>
                    <a:pt x="39545" y="11763"/>
                  </a:lnTo>
                  <a:cubicBezTo>
                    <a:pt x="39485" y="11642"/>
                    <a:pt x="39424" y="11520"/>
                    <a:pt x="39393" y="11429"/>
                  </a:cubicBezTo>
                  <a:cubicBezTo>
                    <a:pt x="39089" y="10760"/>
                    <a:pt x="38755" y="10092"/>
                    <a:pt x="38390" y="9484"/>
                  </a:cubicBezTo>
                  <a:cubicBezTo>
                    <a:pt x="38299" y="9362"/>
                    <a:pt x="38238" y="9241"/>
                    <a:pt x="38178" y="9149"/>
                  </a:cubicBezTo>
                  <a:cubicBezTo>
                    <a:pt x="38086" y="9028"/>
                    <a:pt x="38026" y="8906"/>
                    <a:pt x="37965" y="8815"/>
                  </a:cubicBezTo>
                  <a:cubicBezTo>
                    <a:pt x="37266" y="7812"/>
                    <a:pt x="36506" y="6870"/>
                    <a:pt x="35624" y="5988"/>
                  </a:cubicBezTo>
                  <a:cubicBezTo>
                    <a:pt x="35533" y="5897"/>
                    <a:pt x="35442" y="5806"/>
                    <a:pt x="35351" y="5745"/>
                  </a:cubicBezTo>
                  <a:cubicBezTo>
                    <a:pt x="35260" y="5654"/>
                    <a:pt x="35168" y="5563"/>
                    <a:pt x="35077" y="5472"/>
                  </a:cubicBezTo>
                  <a:cubicBezTo>
                    <a:pt x="34257" y="4742"/>
                    <a:pt x="33375" y="4073"/>
                    <a:pt x="32433" y="3465"/>
                  </a:cubicBezTo>
                  <a:cubicBezTo>
                    <a:pt x="32342" y="3374"/>
                    <a:pt x="32220" y="3313"/>
                    <a:pt x="32098" y="3253"/>
                  </a:cubicBezTo>
                  <a:cubicBezTo>
                    <a:pt x="31977" y="3192"/>
                    <a:pt x="31886" y="3101"/>
                    <a:pt x="31764" y="3040"/>
                  </a:cubicBezTo>
                  <a:cubicBezTo>
                    <a:pt x="30913" y="2523"/>
                    <a:pt x="30001" y="2098"/>
                    <a:pt x="29059" y="1702"/>
                  </a:cubicBezTo>
                  <a:cubicBezTo>
                    <a:pt x="28937" y="1642"/>
                    <a:pt x="28846" y="1611"/>
                    <a:pt x="28724" y="1550"/>
                  </a:cubicBezTo>
                  <a:cubicBezTo>
                    <a:pt x="28603" y="1520"/>
                    <a:pt x="28481" y="1459"/>
                    <a:pt x="28360" y="1429"/>
                  </a:cubicBezTo>
                  <a:cubicBezTo>
                    <a:pt x="27661" y="1155"/>
                    <a:pt x="26962" y="943"/>
                    <a:pt x="26262" y="760"/>
                  </a:cubicBezTo>
                  <a:cubicBezTo>
                    <a:pt x="26141" y="730"/>
                    <a:pt x="25989" y="699"/>
                    <a:pt x="25867" y="669"/>
                  </a:cubicBezTo>
                  <a:cubicBezTo>
                    <a:pt x="25746" y="639"/>
                    <a:pt x="25624" y="578"/>
                    <a:pt x="25472" y="547"/>
                  </a:cubicBezTo>
                  <a:cubicBezTo>
                    <a:pt x="24621" y="365"/>
                    <a:pt x="23740" y="213"/>
                    <a:pt x="22828" y="122"/>
                  </a:cubicBezTo>
                  <a:cubicBezTo>
                    <a:pt x="22706" y="122"/>
                    <a:pt x="22585" y="91"/>
                    <a:pt x="22463" y="91"/>
                  </a:cubicBezTo>
                  <a:cubicBezTo>
                    <a:pt x="22311" y="61"/>
                    <a:pt x="22189" y="61"/>
                    <a:pt x="22068" y="61"/>
                  </a:cubicBezTo>
                  <a:cubicBezTo>
                    <a:pt x="21490" y="31"/>
                    <a:pt x="20943" y="0"/>
                    <a:pt x="20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943;p26">
              <a:extLst>
                <a:ext uri="{FF2B5EF4-FFF2-40B4-BE49-F238E27FC236}">
                  <a16:creationId xmlns:a16="http://schemas.microsoft.com/office/drawing/2014/main" id="{E5888C4D-2E56-4813-1B75-15C1051C81F2}"/>
                </a:ext>
              </a:extLst>
            </p:cNvPr>
            <p:cNvSpPr/>
            <p:nvPr/>
          </p:nvSpPr>
          <p:spPr>
            <a:xfrm>
              <a:off x="4025425" y="1986650"/>
              <a:ext cx="25" cy="25"/>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944;p26">
              <a:extLst>
                <a:ext uri="{FF2B5EF4-FFF2-40B4-BE49-F238E27FC236}">
                  <a16:creationId xmlns:a16="http://schemas.microsoft.com/office/drawing/2014/main" id="{DE49020F-A18E-0827-640E-6ED671FA3298}"/>
                </a:ext>
              </a:extLst>
            </p:cNvPr>
            <p:cNvSpPr/>
            <p:nvPr/>
          </p:nvSpPr>
          <p:spPr>
            <a:xfrm>
              <a:off x="3536050" y="1461550"/>
              <a:ext cx="591975" cy="515250"/>
            </a:xfrm>
            <a:custGeom>
              <a:avLst/>
              <a:gdLst/>
              <a:ahLst/>
              <a:cxnLst/>
              <a:rect l="l" t="t" r="r" b="b"/>
              <a:pathLst>
                <a:path w="23679" h="20610" extrusionOk="0">
                  <a:moveTo>
                    <a:pt x="5776" y="3831"/>
                  </a:moveTo>
                  <a:cubicBezTo>
                    <a:pt x="6991" y="3831"/>
                    <a:pt x="7964" y="4803"/>
                    <a:pt x="7964" y="6019"/>
                  </a:cubicBezTo>
                  <a:cubicBezTo>
                    <a:pt x="7964" y="7205"/>
                    <a:pt x="6991" y="8177"/>
                    <a:pt x="5776" y="8177"/>
                  </a:cubicBezTo>
                  <a:cubicBezTo>
                    <a:pt x="5593" y="8177"/>
                    <a:pt x="5411" y="8147"/>
                    <a:pt x="5228" y="8116"/>
                  </a:cubicBezTo>
                  <a:cubicBezTo>
                    <a:pt x="5107" y="8086"/>
                    <a:pt x="4985" y="8025"/>
                    <a:pt x="4864" y="7964"/>
                  </a:cubicBezTo>
                  <a:cubicBezTo>
                    <a:pt x="4742" y="7934"/>
                    <a:pt x="4621" y="7843"/>
                    <a:pt x="4529" y="7782"/>
                  </a:cubicBezTo>
                  <a:cubicBezTo>
                    <a:pt x="3952" y="7387"/>
                    <a:pt x="3587" y="6749"/>
                    <a:pt x="3587" y="5989"/>
                  </a:cubicBezTo>
                  <a:cubicBezTo>
                    <a:pt x="3587" y="5381"/>
                    <a:pt x="3861" y="4803"/>
                    <a:pt x="4286" y="4408"/>
                  </a:cubicBezTo>
                  <a:cubicBezTo>
                    <a:pt x="4408" y="4317"/>
                    <a:pt x="4529" y="4226"/>
                    <a:pt x="4681" y="4135"/>
                  </a:cubicBezTo>
                  <a:cubicBezTo>
                    <a:pt x="4833" y="4043"/>
                    <a:pt x="5016" y="3952"/>
                    <a:pt x="5228" y="3891"/>
                  </a:cubicBezTo>
                  <a:cubicBezTo>
                    <a:pt x="5411" y="3861"/>
                    <a:pt x="5593" y="3831"/>
                    <a:pt x="5776" y="3831"/>
                  </a:cubicBezTo>
                  <a:close/>
                  <a:moveTo>
                    <a:pt x="14347" y="2159"/>
                  </a:moveTo>
                  <a:cubicBezTo>
                    <a:pt x="15958" y="2159"/>
                    <a:pt x="17296" y="3223"/>
                    <a:pt x="17751" y="4651"/>
                  </a:cubicBezTo>
                  <a:cubicBezTo>
                    <a:pt x="17843" y="4986"/>
                    <a:pt x="17903" y="5350"/>
                    <a:pt x="17903" y="5715"/>
                  </a:cubicBezTo>
                  <a:cubicBezTo>
                    <a:pt x="17903" y="5898"/>
                    <a:pt x="17903" y="6050"/>
                    <a:pt x="17873" y="6202"/>
                  </a:cubicBezTo>
                  <a:cubicBezTo>
                    <a:pt x="17630" y="7934"/>
                    <a:pt x="16171" y="9271"/>
                    <a:pt x="14347" y="9271"/>
                  </a:cubicBezTo>
                  <a:cubicBezTo>
                    <a:pt x="12402" y="9271"/>
                    <a:pt x="10791" y="7691"/>
                    <a:pt x="10791" y="5715"/>
                  </a:cubicBezTo>
                  <a:cubicBezTo>
                    <a:pt x="10791" y="3770"/>
                    <a:pt x="12402" y="2159"/>
                    <a:pt x="14347" y="2159"/>
                  </a:cubicBezTo>
                  <a:close/>
                  <a:moveTo>
                    <a:pt x="16627" y="11794"/>
                  </a:moveTo>
                  <a:cubicBezTo>
                    <a:pt x="17387" y="11794"/>
                    <a:pt x="18086" y="12129"/>
                    <a:pt x="18542" y="12645"/>
                  </a:cubicBezTo>
                  <a:cubicBezTo>
                    <a:pt x="18633" y="12767"/>
                    <a:pt x="18724" y="12889"/>
                    <a:pt x="18815" y="13010"/>
                  </a:cubicBezTo>
                  <a:cubicBezTo>
                    <a:pt x="18906" y="13162"/>
                    <a:pt x="18998" y="13344"/>
                    <a:pt x="19058" y="13527"/>
                  </a:cubicBezTo>
                  <a:cubicBezTo>
                    <a:pt x="19150" y="13770"/>
                    <a:pt x="19180" y="14074"/>
                    <a:pt x="19180" y="14348"/>
                  </a:cubicBezTo>
                  <a:cubicBezTo>
                    <a:pt x="19180" y="15107"/>
                    <a:pt x="18876" y="15746"/>
                    <a:pt x="18390" y="16232"/>
                  </a:cubicBezTo>
                  <a:cubicBezTo>
                    <a:pt x="18268" y="16323"/>
                    <a:pt x="18147" y="16414"/>
                    <a:pt x="18025" y="16506"/>
                  </a:cubicBezTo>
                  <a:cubicBezTo>
                    <a:pt x="17934" y="16566"/>
                    <a:pt x="17812" y="16658"/>
                    <a:pt x="17660" y="16688"/>
                  </a:cubicBezTo>
                  <a:cubicBezTo>
                    <a:pt x="17356" y="16840"/>
                    <a:pt x="16992" y="16931"/>
                    <a:pt x="16627" y="16931"/>
                  </a:cubicBezTo>
                  <a:cubicBezTo>
                    <a:pt x="15198" y="16931"/>
                    <a:pt x="14074" y="15776"/>
                    <a:pt x="14074" y="14348"/>
                  </a:cubicBezTo>
                  <a:cubicBezTo>
                    <a:pt x="14074" y="12949"/>
                    <a:pt x="15198" y="11794"/>
                    <a:pt x="16627" y="11794"/>
                  </a:cubicBezTo>
                  <a:close/>
                  <a:moveTo>
                    <a:pt x="7964" y="12189"/>
                  </a:moveTo>
                  <a:cubicBezTo>
                    <a:pt x="9514" y="12189"/>
                    <a:pt x="10760" y="13436"/>
                    <a:pt x="10760" y="14955"/>
                  </a:cubicBezTo>
                  <a:cubicBezTo>
                    <a:pt x="10730" y="16506"/>
                    <a:pt x="9484" y="17752"/>
                    <a:pt x="7964" y="17752"/>
                  </a:cubicBezTo>
                  <a:cubicBezTo>
                    <a:pt x="6991" y="17752"/>
                    <a:pt x="6171" y="17266"/>
                    <a:pt x="5654" y="16506"/>
                  </a:cubicBezTo>
                  <a:cubicBezTo>
                    <a:pt x="5593" y="16414"/>
                    <a:pt x="5532" y="16293"/>
                    <a:pt x="5472" y="16171"/>
                  </a:cubicBezTo>
                  <a:cubicBezTo>
                    <a:pt x="5411" y="16050"/>
                    <a:pt x="5350" y="15959"/>
                    <a:pt x="5320" y="15807"/>
                  </a:cubicBezTo>
                  <a:lnTo>
                    <a:pt x="5289" y="15685"/>
                  </a:lnTo>
                  <a:cubicBezTo>
                    <a:pt x="5228" y="15472"/>
                    <a:pt x="5198" y="15229"/>
                    <a:pt x="5198" y="14955"/>
                  </a:cubicBezTo>
                  <a:cubicBezTo>
                    <a:pt x="5198" y="14712"/>
                    <a:pt x="5228" y="14500"/>
                    <a:pt x="5289" y="14256"/>
                  </a:cubicBezTo>
                  <a:cubicBezTo>
                    <a:pt x="5350" y="14074"/>
                    <a:pt x="5411" y="13861"/>
                    <a:pt x="5502" y="13679"/>
                  </a:cubicBezTo>
                  <a:cubicBezTo>
                    <a:pt x="5988" y="12797"/>
                    <a:pt x="6900" y="12189"/>
                    <a:pt x="7964" y="12189"/>
                  </a:cubicBezTo>
                  <a:close/>
                  <a:moveTo>
                    <a:pt x="11824" y="1"/>
                  </a:moveTo>
                  <a:cubicBezTo>
                    <a:pt x="11551" y="1"/>
                    <a:pt x="11277" y="1"/>
                    <a:pt x="10973" y="31"/>
                  </a:cubicBezTo>
                  <a:cubicBezTo>
                    <a:pt x="10852" y="31"/>
                    <a:pt x="10730" y="31"/>
                    <a:pt x="10578" y="62"/>
                  </a:cubicBezTo>
                  <a:cubicBezTo>
                    <a:pt x="10456" y="62"/>
                    <a:pt x="10305" y="62"/>
                    <a:pt x="10183" y="92"/>
                  </a:cubicBezTo>
                  <a:cubicBezTo>
                    <a:pt x="9271" y="214"/>
                    <a:pt x="8420" y="396"/>
                    <a:pt x="7599" y="670"/>
                  </a:cubicBezTo>
                  <a:cubicBezTo>
                    <a:pt x="7478" y="730"/>
                    <a:pt x="7356" y="761"/>
                    <a:pt x="7235" y="791"/>
                  </a:cubicBezTo>
                  <a:cubicBezTo>
                    <a:pt x="7113" y="852"/>
                    <a:pt x="6991" y="882"/>
                    <a:pt x="6870" y="943"/>
                  </a:cubicBezTo>
                  <a:cubicBezTo>
                    <a:pt x="5472" y="1521"/>
                    <a:pt x="4195" y="2311"/>
                    <a:pt x="3162" y="3284"/>
                  </a:cubicBezTo>
                  <a:cubicBezTo>
                    <a:pt x="3040" y="3405"/>
                    <a:pt x="2949" y="3496"/>
                    <a:pt x="2827" y="3588"/>
                  </a:cubicBezTo>
                  <a:cubicBezTo>
                    <a:pt x="2736" y="3709"/>
                    <a:pt x="2645" y="3800"/>
                    <a:pt x="2554" y="3922"/>
                  </a:cubicBezTo>
                  <a:cubicBezTo>
                    <a:pt x="1976" y="4530"/>
                    <a:pt x="1490" y="5229"/>
                    <a:pt x="1095" y="5958"/>
                  </a:cubicBezTo>
                  <a:cubicBezTo>
                    <a:pt x="1429" y="6202"/>
                    <a:pt x="1733" y="6505"/>
                    <a:pt x="1946" y="6870"/>
                  </a:cubicBezTo>
                  <a:cubicBezTo>
                    <a:pt x="2006" y="7022"/>
                    <a:pt x="2098" y="7205"/>
                    <a:pt x="2158" y="7357"/>
                  </a:cubicBezTo>
                  <a:cubicBezTo>
                    <a:pt x="2189" y="7509"/>
                    <a:pt x="2219" y="7661"/>
                    <a:pt x="2250" y="7812"/>
                  </a:cubicBezTo>
                  <a:cubicBezTo>
                    <a:pt x="2250" y="7934"/>
                    <a:pt x="2280" y="8025"/>
                    <a:pt x="2280" y="8147"/>
                  </a:cubicBezTo>
                  <a:cubicBezTo>
                    <a:pt x="2280" y="9423"/>
                    <a:pt x="1368" y="10487"/>
                    <a:pt x="152" y="10730"/>
                  </a:cubicBezTo>
                  <a:lnTo>
                    <a:pt x="0" y="10730"/>
                  </a:lnTo>
                  <a:cubicBezTo>
                    <a:pt x="31" y="11186"/>
                    <a:pt x="92" y="11612"/>
                    <a:pt x="152" y="12007"/>
                  </a:cubicBezTo>
                  <a:cubicBezTo>
                    <a:pt x="244" y="12463"/>
                    <a:pt x="365" y="12889"/>
                    <a:pt x="517" y="13314"/>
                  </a:cubicBezTo>
                  <a:cubicBezTo>
                    <a:pt x="547" y="13436"/>
                    <a:pt x="608" y="13557"/>
                    <a:pt x="639" y="13648"/>
                  </a:cubicBezTo>
                  <a:cubicBezTo>
                    <a:pt x="699" y="13770"/>
                    <a:pt x="730" y="13892"/>
                    <a:pt x="791" y="14013"/>
                  </a:cubicBezTo>
                  <a:cubicBezTo>
                    <a:pt x="1216" y="14955"/>
                    <a:pt x="1794" y="15807"/>
                    <a:pt x="2493" y="16597"/>
                  </a:cubicBezTo>
                  <a:cubicBezTo>
                    <a:pt x="2584" y="16688"/>
                    <a:pt x="2675" y="16810"/>
                    <a:pt x="2766" y="16901"/>
                  </a:cubicBezTo>
                  <a:cubicBezTo>
                    <a:pt x="2888" y="17022"/>
                    <a:pt x="2979" y="17114"/>
                    <a:pt x="3070" y="17235"/>
                  </a:cubicBezTo>
                  <a:cubicBezTo>
                    <a:pt x="4104" y="18208"/>
                    <a:pt x="5350" y="18998"/>
                    <a:pt x="6718" y="19576"/>
                  </a:cubicBezTo>
                  <a:cubicBezTo>
                    <a:pt x="6839" y="19636"/>
                    <a:pt x="6961" y="19667"/>
                    <a:pt x="7083" y="19728"/>
                  </a:cubicBezTo>
                  <a:cubicBezTo>
                    <a:pt x="7204" y="19758"/>
                    <a:pt x="7326" y="19819"/>
                    <a:pt x="7447" y="19849"/>
                  </a:cubicBezTo>
                  <a:cubicBezTo>
                    <a:pt x="8116" y="20092"/>
                    <a:pt x="8846" y="20275"/>
                    <a:pt x="9575" y="20396"/>
                  </a:cubicBezTo>
                  <a:cubicBezTo>
                    <a:pt x="9818" y="20457"/>
                    <a:pt x="10061" y="20487"/>
                    <a:pt x="10335" y="20518"/>
                  </a:cubicBezTo>
                  <a:cubicBezTo>
                    <a:pt x="10456" y="20518"/>
                    <a:pt x="10578" y="20548"/>
                    <a:pt x="10730" y="20548"/>
                  </a:cubicBezTo>
                  <a:cubicBezTo>
                    <a:pt x="11095" y="20579"/>
                    <a:pt x="11460" y="20609"/>
                    <a:pt x="11855" y="20609"/>
                  </a:cubicBezTo>
                  <a:cubicBezTo>
                    <a:pt x="12341" y="20609"/>
                    <a:pt x="12827" y="20579"/>
                    <a:pt x="13314" y="20518"/>
                  </a:cubicBezTo>
                  <a:cubicBezTo>
                    <a:pt x="13466" y="20487"/>
                    <a:pt x="13618" y="20487"/>
                    <a:pt x="13800" y="20457"/>
                  </a:cubicBezTo>
                  <a:cubicBezTo>
                    <a:pt x="14074" y="20396"/>
                    <a:pt x="14347" y="20366"/>
                    <a:pt x="14621" y="20305"/>
                  </a:cubicBezTo>
                  <a:cubicBezTo>
                    <a:pt x="15077" y="20214"/>
                    <a:pt x="15502" y="20092"/>
                    <a:pt x="15928" y="19971"/>
                  </a:cubicBezTo>
                  <a:cubicBezTo>
                    <a:pt x="16049" y="19910"/>
                    <a:pt x="16171" y="19880"/>
                    <a:pt x="16292" y="19849"/>
                  </a:cubicBezTo>
                  <a:cubicBezTo>
                    <a:pt x="16414" y="19788"/>
                    <a:pt x="16536" y="19758"/>
                    <a:pt x="16657" y="19697"/>
                  </a:cubicBezTo>
                  <a:cubicBezTo>
                    <a:pt x="17995" y="19180"/>
                    <a:pt x="19180" y="18451"/>
                    <a:pt x="20213" y="17569"/>
                  </a:cubicBezTo>
                  <a:cubicBezTo>
                    <a:pt x="20335" y="17478"/>
                    <a:pt x="20426" y="17387"/>
                    <a:pt x="20548" y="17266"/>
                  </a:cubicBezTo>
                  <a:cubicBezTo>
                    <a:pt x="20639" y="17174"/>
                    <a:pt x="20761" y="17083"/>
                    <a:pt x="20852" y="16962"/>
                  </a:cubicBezTo>
                  <a:cubicBezTo>
                    <a:pt x="21581" y="16232"/>
                    <a:pt x="22189" y="15381"/>
                    <a:pt x="22676" y="14469"/>
                  </a:cubicBezTo>
                  <a:cubicBezTo>
                    <a:pt x="22736" y="14348"/>
                    <a:pt x="22767" y="14226"/>
                    <a:pt x="22828" y="14104"/>
                  </a:cubicBezTo>
                  <a:cubicBezTo>
                    <a:pt x="22888" y="14013"/>
                    <a:pt x="22949" y="13892"/>
                    <a:pt x="22980" y="13770"/>
                  </a:cubicBezTo>
                  <a:cubicBezTo>
                    <a:pt x="23223" y="13193"/>
                    <a:pt x="23405" y="12615"/>
                    <a:pt x="23527" y="12007"/>
                  </a:cubicBezTo>
                  <a:cubicBezTo>
                    <a:pt x="23618" y="11460"/>
                    <a:pt x="23679" y="10882"/>
                    <a:pt x="23679" y="10275"/>
                  </a:cubicBezTo>
                  <a:cubicBezTo>
                    <a:pt x="23679" y="9697"/>
                    <a:pt x="23618" y="9120"/>
                    <a:pt x="23527" y="8572"/>
                  </a:cubicBezTo>
                  <a:cubicBezTo>
                    <a:pt x="23466" y="8238"/>
                    <a:pt x="23375" y="7934"/>
                    <a:pt x="23283" y="7600"/>
                  </a:cubicBezTo>
                  <a:cubicBezTo>
                    <a:pt x="23253" y="7478"/>
                    <a:pt x="23192" y="7357"/>
                    <a:pt x="23162" y="7235"/>
                  </a:cubicBezTo>
                  <a:cubicBezTo>
                    <a:pt x="23131" y="7113"/>
                    <a:pt x="23071" y="7022"/>
                    <a:pt x="23040" y="6901"/>
                  </a:cubicBezTo>
                  <a:cubicBezTo>
                    <a:pt x="22645" y="5958"/>
                    <a:pt x="22128" y="5077"/>
                    <a:pt x="21460" y="4287"/>
                  </a:cubicBezTo>
                  <a:cubicBezTo>
                    <a:pt x="21369" y="4165"/>
                    <a:pt x="21277" y="4074"/>
                    <a:pt x="21186" y="3983"/>
                  </a:cubicBezTo>
                  <a:cubicBezTo>
                    <a:pt x="21095" y="3861"/>
                    <a:pt x="21004" y="3739"/>
                    <a:pt x="20913" y="3648"/>
                  </a:cubicBezTo>
                  <a:cubicBezTo>
                    <a:pt x="19849" y="2584"/>
                    <a:pt x="18572" y="1703"/>
                    <a:pt x="17113" y="1065"/>
                  </a:cubicBezTo>
                  <a:cubicBezTo>
                    <a:pt x="16992" y="1004"/>
                    <a:pt x="16900" y="973"/>
                    <a:pt x="16779" y="913"/>
                  </a:cubicBezTo>
                  <a:cubicBezTo>
                    <a:pt x="16657" y="882"/>
                    <a:pt x="16536" y="822"/>
                    <a:pt x="16414" y="791"/>
                  </a:cubicBezTo>
                  <a:cubicBezTo>
                    <a:pt x="15593" y="487"/>
                    <a:pt x="14712" y="274"/>
                    <a:pt x="13800" y="122"/>
                  </a:cubicBezTo>
                  <a:cubicBezTo>
                    <a:pt x="13678" y="122"/>
                    <a:pt x="13526" y="92"/>
                    <a:pt x="13405" y="92"/>
                  </a:cubicBezTo>
                  <a:cubicBezTo>
                    <a:pt x="13283" y="62"/>
                    <a:pt x="13131" y="62"/>
                    <a:pt x="13010" y="31"/>
                  </a:cubicBezTo>
                  <a:cubicBezTo>
                    <a:pt x="12615" y="1"/>
                    <a:pt x="12219" y="1"/>
                    <a:pt x="11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945;p26">
              <a:extLst>
                <a:ext uri="{FF2B5EF4-FFF2-40B4-BE49-F238E27FC236}">
                  <a16:creationId xmlns:a16="http://schemas.microsoft.com/office/drawing/2014/main" id="{16C765FC-34B7-92F6-6AD2-82EA255FD0C8}"/>
                </a:ext>
              </a:extLst>
            </p:cNvPr>
            <p:cNvSpPr/>
            <p:nvPr/>
          </p:nvSpPr>
          <p:spPr>
            <a:xfrm>
              <a:off x="3644700" y="1576300"/>
              <a:ext cx="71475" cy="71450"/>
            </a:xfrm>
            <a:custGeom>
              <a:avLst/>
              <a:gdLst/>
              <a:ahLst/>
              <a:cxnLst/>
              <a:rect l="l" t="t" r="r" b="b"/>
              <a:pathLst>
                <a:path w="2859" h="2858" extrusionOk="0">
                  <a:moveTo>
                    <a:pt x="1430" y="1"/>
                  </a:moveTo>
                  <a:cubicBezTo>
                    <a:pt x="1247" y="1"/>
                    <a:pt x="1065" y="31"/>
                    <a:pt x="882" y="122"/>
                  </a:cubicBezTo>
                  <a:cubicBezTo>
                    <a:pt x="366" y="335"/>
                    <a:pt x="1" y="821"/>
                    <a:pt x="1" y="1429"/>
                  </a:cubicBezTo>
                  <a:cubicBezTo>
                    <a:pt x="1" y="1824"/>
                    <a:pt x="183" y="2159"/>
                    <a:pt x="426" y="2432"/>
                  </a:cubicBezTo>
                  <a:cubicBezTo>
                    <a:pt x="518" y="2523"/>
                    <a:pt x="639" y="2584"/>
                    <a:pt x="761" y="2675"/>
                  </a:cubicBezTo>
                  <a:cubicBezTo>
                    <a:pt x="852" y="2706"/>
                    <a:pt x="974" y="2767"/>
                    <a:pt x="1095" y="2797"/>
                  </a:cubicBezTo>
                  <a:cubicBezTo>
                    <a:pt x="1217" y="2827"/>
                    <a:pt x="1308" y="2858"/>
                    <a:pt x="1430" y="2858"/>
                  </a:cubicBezTo>
                  <a:cubicBezTo>
                    <a:pt x="2220" y="2858"/>
                    <a:pt x="2858" y="2219"/>
                    <a:pt x="2858" y="1429"/>
                  </a:cubicBezTo>
                  <a:cubicBezTo>
                    <a:pt x="2858" y="791"/>
                    <a:pt x="2463" y="244"/>
                    <a:pt x="1885" y="61"/>
                  </a:cubicBezTo>
                  <a:cubicBezTo>
                    <a:pt x="1733" y="31"/>
                    <a:pt x="1612" y="1"/>
                    <a:pt x="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946;p26">
              <a:extLst>
                <a:ext uri="{FF2B5EF4-FFF2-40B4-BE49-F238E27FC236}">
                  <a16:creationId xmlns:a16="http://schemas.microsoft.com/office/drawing/2014/main" id="{50216D78-2A15-5039-606C-78940D0ADD60}"/>
                </a:ext>
              </a:extLst>
            </p:cNvPr>
            <p:cNvSpPr/>
            <p:nvPr/>
          </p:nvSpPr>
          <p:spPr>
            <a:xfrm>
              <a:off x="3824800" y="1534500"/>
              <a:ext cx="139850" cy="139850"/>
            </a:xfrm>
            <a:custGeom>
              <a:avLst/>
              <a:gdLst/>
              <a:ahLst/>
              <a:cxnLst/>
              <a:rect l="l" t="t" r="r" b="b"/>
              <a:pathLst>
                <a:path w="5594" h="5594" extrusionOk="0">
                  <a:moveTo>
                    <a:pt x="2797" y="1"/>
                  </a:moveTo>
                  <a:cubicBezTo>
                    <a:pt x="1247" y="1"/>
                    <a:pt x="1" y="1247"/>
                    <a:pt x="1" y="2797"/>
                  </a:cubicBezTo>
                  <a:cubicBezTo>
                    <a:pt x="1" y="4347"/>
                    <a:pt x="1247" y="5594"/>
                    <a:pt x="2797" y="5594"/>
                  </a:cubicBezTo>
                  <a:cubicBezTo>
                    <a:pt x="4347" y="5594"/>
                    <a:pt x="5594" y="4347"/>
                    <a:pt x="5594" y="2797"/>
                  </a:cubicBezTo>
                  <a:cubicBezTo>
                    <a:pt x="5594" y="1247"/>
                    <a:pt x="4347" y="1"/>
                    <a:pt x="2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947;p26">
              <a:extLst>
                <a:ext uri="{FF2B5EF4-FFF2-40B4-BE49-F238E27FC236}">
                  <a16:creationId xmlns:a16="http://schemas.microsoft.com/office/drawing/2014/main" id="{90E7A4F2-9DF5-277B-E91C-7063051ED3E2}"/>
                </a:ext>
              </a:extLst>
            </p:cNvPr>
            <p:cNvSpPr/>
            <p:nvPr/>
          </p:nvSpPr>
          <p:spPr>
            <a:xfrm>
              <a:off x="3906875" y="1775400"/>
              <a:ext cx="89700" cy="90450"/>
            </a:xfrm>
            <a:custGeom>
              <a:avLst/>
              <a:gdLst/>
              <a:ahLst/>
              <a:cxnLst/>
              <a:rect l="l" t="t" r="r" b="b"/>
              <a:pathLst>
                <a:path w="3588" h="3618" extrusionOk="0">
                  <a:moveTo>
                    <a:pt x="1794" y="0"/>
                  </a:moveTo>
                  <a:cubicBezTo>
                    <a:pt x="791" y="0"/>
                    <a:pt x="0" y="821"/>
                    <a:pt x="0" y="1794"/>
                  </a:cubicBezTo>
                  <a:cubicBezTo>
                    <a:pt x="0" y="2797"/>
                    <a:pt x="791" y="3617"/>
                    <a:pt x="1794" y="3617"/>
                  </a:cubicBezTo>
                  <a:cubicBezTo>
                    <a:pt x="2098" y="3617"/>
                    <a:pt x="2402" y="3526"/>
                    <a:pt x="2645" y="3374"/>
                  </a:cubicBezTo>
                  <a:cubicBezTo>
                    <a:pt x="2858" y="3283"/>
                    <a:pt x="3040" y="3131"/>
                    <a:pt x="3192" y="2949"/>
                  </a:cubicBezTo>
                  <a:cubicBezTo>
                    <a:pt x="3435" y="2645"/>
                    <a:pt x="3587" y="2249"/>
                    <a:pt x="3587" y="1794"/>
                  </a:cubicBezTo>
                  <a:cubicBezTo>
                    <a:pt x="3587" y="1763"/>
                    <a:pt x="3587" y="1733"/>
                    <a:pt x="3587" y="1672"/>
                  </a:cubicBezTo>
                  <a:cubicBezTo>
                    <a:pt x="3557" y="1429"/>
                    <a:pt x="3496" y="1216"/>
                    <a:pt x="3405" y="1003"/>
                  </a:cubicBezTo>
                  <a:cubicBezTo>
                    <a:pt x="3101" y="426"/>
                    <a:pt x="2493" y="0"/>
                    <a:pt x="17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 name="Google Shape;948;p26">
              <a:extLst>
                <a:ext uri="{FF2B5EF4-FFF2-40B4-BE49-F238E27FC236}">
                  <a16:creationId xmlns:a16="http://schemas.microsoft.com/office/drawing/2014/main" id="{C4E9258C-51BC-F323-1172-B525C66BF2C7}"/>
                </a:ext>
              </a:extLst>
            </p:cNvPr>
            <p:cNvSpPr/>
            <p:nvPr/>
          </p:nvSpPr>
          <p:spPr>
            <a:xfrm>
              <a:off x="3684975" y="1785275"/>
              <a:ext cx="100350" cy="101075"/>
            </a:xfrm>
            <a:custGeom>
              <a:avLst/>
              <a:gdLst/>
              <a:ahLst/>
              <a:cxnLst/>
              <a:rect l="l" t="t" r="r" b="b"/>
              <a:pathLst>
                <a:path w="4014" h="4043" extrusionOk="0">
                  <a:moveTo>
                    <a:pt x="2007" y="0"/>
                  </a:moveTo>
                  <a:cubicBezTo>
                    <a:pt x="882" y="0"/>
                    <a:pt x="1" y="912"/>
                    <a:pt x="1" y="2006"/>
                  </a:cubicBezTo>
                  <a:cubicBezTo>
                    <a:pt x="1" y="3131"/>
                    <a:pt x="882" y="4043"/>
                    <a:pt x="2007" y="4043"/>
                  </a:cubicBezTo>
                  <a:cubicBezTo>
                    <a:pt x="3132" y="4043"/>
                    <a:pt x="4013" y="3131"/>
                    <a:pt x="4013" y="2006"/>
                  </a:cubicBezTo>
                  <a:cubicBezTo>
                    <a:pt x="4013" y="912"/>
                    <a:pt x="3132" y="0"/>
                    <a:pt x="2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949;p26">
              <a:extLst>
                <a:ext uri="{FF2B5EF4-FFF2-40B4-BE49-F238E27FC236}">
                  <a16:creationId xmlns:a16="http://schemas.microsoft.com/office/drawing/2014/main" id="{82E401B9-F552-F54F-5322-A26A3D0C067B}"/>
                </a:ext>
              </a:extLst>
            </p:cNvPr>
            <p:cNvSpPr/>
            <p:nvPr/>
          </p:nvSpPr>
          <p:spPr>
            <a:xfrm>
              <a:off x="4205500" y="1623425"/>
              <a:ext cx="35750" cy="35725"/>
            </a:xfrm>
            <a:custGeom>
              <a:avLst/>
              <a:gdLst/>
              <a:ahLst/>
              <a:cxnLst/>
              <a:rect l="l" t="t" r="r" b="b"/>
              <a:pathLst>
                <a:path w="1430" h="1429" extrusionOk="0">
                  <a:moveTo>
                    <a:pt x="700" y="0"/>
                  </a:moveTo>
                  <a:cubicBezTo>
                    <a:pt x="305" y="0"/>
                    <a:pt x="1" y="304"/>
                    <a:pt x="1" y="730"/>
                  </a:cubicBezTo>
                  <a:cubicBezTo>
                    <a:pt x="1" y="1003"/>
                    <a:pt x="153" y="1246"/>
                    <a:pt x="396" y="1368"/>
                  </a:cubicBezTo>
                  <a:cubicBezTo>
                    <a:pt x="487" y="1398"/>
                    <a:pt x="578" y="1429"/>
                    <a:pt x="700" y="1429"/>
                  </a:cubicBezTo>
                  <a:cubicBezTo>
                    <a:pt x="791" y="1429"/>
                    <a:pt x="882" y="1429"/>
                    <a:pt x="943" y="1398"/>
                  </a:cubicBezTo>
                  <a:cubicBezTo>
                    <a:pt x="1217" y="1307"/>
                    <a:pt x="1430" y="1034"/>
                    <a:pt x="1430" y="730"/>
                  </a:cubicBezTo>
                  <a:cubicBezTo>
                    <a:pt x="1430" y="334"/>
                    <a:pt x="1095"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 name="Google Shape;950;p26">
              <a:extLst>
                <a:ext uri="{FF2B5EF4-FFF2-40B4-BE49-F238E27FC236}">
                  <a16:creationId xmlns:a16="http://schemas.microsoft.com/office/drawing/2014/main" id="{E8CE49F8-907B-42E0-4CEB-700485ABCE08}"/>
                </a:ext>
              </a:extLst>
            </p:cNvPr>
            <p:cNvSpPr/>
            <p:nvPr/>
          </p:nvSpPr>
          <p:spPr>
            <a:xfrm>
              <a:off x="4167525" y="1776900"/>
              <a:ext cx="96525" cy="96550"/>
            </a:xfrm>
            <a:custGeom>
              <a:avLst/>
              <a:gdLst/>
              <a:ahLst/>
              <a:cxnLst/>
              <a:rect l="l" t="t" r="r" b="b"/>
              <a:pathLst>
                <a:path w="3861" h="3862" extrusionOk="0">
                  <a:moveTo>
                    <a:pt x="1946" y="1"/>
                  </a:moveTo>
                  <a:cubicBezTo>
                    <a:pt x="1672" y="1"/>
                    <a:pt x="1429" y="62"/>
                    <a:pt x="1186" y="153"/>
                  </a:cubicBezTo>
                  <a:cubicBezTo>
                    <a:pt x="942" y="244"/>
                    <a:pt x="730" y="396"/>
                    <a:pt x="578" y="579"/>
                  </a:cubicBezTo>
                  <a:cubicBezTo>
                    <a:pt x="213" y="913"/>
                    <a:pt x="0" y="1399"/>
                    <a:pt x="0" y="1916"/>
                  </a:cubicBezTo>
                  <a:cubicBezTo>
                    <a:pt x="0" y="1977"/>
                    <a:pt x="31" y="2038"/>
                    <a:pt x="31" y="2068"/>
                  </a:cubicBezTo>
                  <a:cubicBezTo>
                    <a:pt x="31" y="2250"/>
                    <a:pt x="61" y="2372"/>
                    <a:pt x="122" y="2524"/>
                  </a:cubicBezTo>
                  <a:cubicBezTo>
                    <a:pt x="183" y="2706"/>
                    <a:pt x="274" y="2889"/>
                    <a:pt x="365" y="3041"/>
                  </a:cubicBezTo>
                  <a:cubicBezTo>
                    <a:pt x="730" y="3527"/>
                    <a:pt x="1277" y="3861"/>
                    <a:pt x="1946" y="3861"/>
                  </a:cubicBezTo>
                  <a:cubicBezTo>
                    <a:pt x="2067" y="3861"/>
                    <a:pt x="2189" y="3831"/>
                    <a:pt x="2280" y="3800"/>
                  </a:cubicBezTo>
                  <a:cubicBezTo>
                    <a:pt x="2493" y="3770"/>
                    <a:pt x="2675" y="3709"/>
                    <a:pt x="2827" y="3618"/>
                  </a:cubicBezTo>
                  <a:cubicBezTo>
                    <a:pt x="2979" y="3557"/>
                    <a:pt x="3101" y="3466"/>
                    <a:pt x="3192" y="3375"/>
                  </a:cubicBezTo>
                  <a:cubicBezTo>
                    <a:pt x="3617" y="3010"/>
                    <a:pt x="3860" y="2493"/>
                    <a:pt x="3860" y="1916"/>
                  </a:cubicBezTo>
                  <a:cubicBezTo>
                    <a:pt x="3860" y="1308"/>
                    <a:pt x="3556" y="761"/>
                    <a:pt x="3131" y="427"/>
                  </a:cubicBezTo>
                  <a:cubicBezTo>
                    <a:pt x="2918" y="244"/>
                    <a:pt x="2705" y="153"/>
                    <a:pt x="2432" y="62"/>
                  </a:cubicBezTo>
                  <a:cubicBezTo>
                    <a:pt x="2280" y="31"/>
                    <a:pt x="2097" y="1"/>
                    <a:pt x="19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951;p26">
              <a:extLst>
                <a:ext uri="{FF2B5EF4-FFF2-40B4-BE49-F238E27FC236}">
                  <a16:creationId xmlns:a16="http://schemas.microsoft.com/office/drawing/2014/main" id="{BF571C97-A3CE-41C6-F8A7-300986CF426F}"/>
                </a:ext>
              </a:extLst>
            </p:cNvPr>
            <p:cNvSpPr/>
            <p:nvPr/>
          </p:nvSpPr>
          <p:spPr>
            <a:xfrm>
              <a:off x="4061125" y="1414450"/>
              <a:ext cx="80575" cy="80575"/>
            </a:xfrm>
            <a:custGeom>
              <a:avLst/>
              <a:gdLst/>
              <a:ahLst/>
              <a:cxnLst/>
              <a:rect l="l" t="t" r="r" b="b"/>
              <a:pathLst>
                <a:path w="3223" h="3223" extrusionOk="0">
                  <a:moveTo>
                    <a:pt x="1612" y="0"/>
                  </a:moveTo>
                  <a:cubicBezTo>
                    <a:pt x="730" y="0"/>
                    <a:pt x="1" y="730"/>
                    <a:pt x="1" y="1611"/>
                  </a:cubicBezTo>
                  <a:cubicBezTo>
                    <a:pt x="1" y="2493"/>
                    <a:pt x="730" y="3222"/>
                    <a:pt x="1612" y="3222"/>
                  </a:cubicBezTo>
                  <a:cubicBezTo>
                    <a:pt x="2493" y="3222"/>
                    <a:pt x="3223" y="2493"/>
                    <a:pt x="3223" y="1611"/>
                  </a:cubicBezTo>
                  <a:cubicBezTo>
                    <a:pt x="3223" y="730"/>
                    <a:pt x="2493" y="0"/>
                    <a:pt x="1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952;p26">
              <a:extLst>
                <a:ext uri="{FF2B5EF4-FFF2-40B4-BE49-F238E27FC236}">
                  <a16:creationId xmlns:a16="http://schemas.microsoft.com/office/drawing/2014/main" id="{E4140D26-98A1-EBE6-B132-3029C2D9435A}"/>
                </a:ext>
              </a:extLst>
            </p:cNvPr>
            <p:cNvSpPr/>
            <p:nvPr/>
          </p:nvSpPr>
          <p:spPr>
            <a:xfrm>
              <a:off x="3784525" y="1347575"/>
              <a:ext cx="54750" cy="54725"/>
            </a:xfrm>
            <a:custGeom>
              <a:avLst/>
              <a:gdLst/>
              <a:ahLst/>
              <a:cxnLst/>
              <a:rect l="l" t="t" r="r" b="b"/>
              <a:pathLst>
                <a:path w="2190" h="2189" extrusionOk="0">
                  <a:moveTo>
                    <a:pt x="1095" y="0"/>
                  </a:moveTo>
                  <a:cubicBezTo>
                    <a:pt x="487" y="0"/>
                    <a:pt x="1" y="487"/>
                    <a:pt x="1" y="1095"/>
                  </a:cubicBezTo>
                  <a:cubicBezTo>
                    <a:pt x="1" y="1703"/>
                    <a:pt x="487" y="2189"/>
                    <a:pt x="1095" y="2189"/>
                  </a:cubicBezTo>
                  <a:cubicBezTo>
                    <a:pt x="1703" y="2189"/>
                    <a:pt x="2189" y="1703"/>
                    <a:pt x="2189" y="1095"/>
                  </a:cubicBezTo>
                  <a:cubicBezTo>
                    <a:pt x="2189" y="487"/>
                    <a:pt x="1703" y="0"/>
                    <a:pt x="1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953;p26">
              <a:extLst>
                <a:ext uri="{FF2B5EF4-FFF2-40B4-BE49-F238E27FC236}">
                  <a16:creationId xmlns:a16="http://schemas.microsoft.com/office/drawing/2014/main" id="{01A6717E-BE7F-B678-F8E8-27452B3B5659}"/>
                </a:ext>
              </a:extLst>
            </p:cNvPr>
            <p:cNvSpPr/>
            <p:nvPr/>
          </p:nvSpPr>
          <p:spPr>
            <a:xfrm>
              <a:off x="3470700" y="1893175"/>
              <a:ext cx="74500" cy="74500"/>
            </a:xfrm>
            <a:custGeom>
              <a:avLst/>
              <a:gdLst/>
              <a:ahLst/>
              <a:cxnLst/>
              <a:rect l="l" t="t" r="r" b="b"/>
              <a:pathLst>
                <a:path w="2980" h="2980" extrusionOk="0">
                  <a:moveTo>
                    <a:pt x="1490" y="1"/>
                  </a:moveTo>
                  <a:cubicBezTo>
                    <a:pt x="1003" y="1"/>
                    <a:pt x="578" y="244"/>
                    <a:pt x="304" y="578"/>
                  </a:cubicBezTo>
                  <a:cubicBezTo>
                    <a:pt x="213" y="730"/>
                    <a:pt x="122" y="882"/>
                    <a:pt x="61" y="1034"/>
                  </a:cubicBezTo>
                  <a:cubicBezTo>
                    <a:pt x="31" y="1186"/>
                    <a:pt x="0" y="1308"/>
                    <a:pt x="0" y="1460"/>
                  </a:cubicBezTo>
                  <a:cubicBezTo>
                    <a:pt x="0" y="1460"/>
                    <a:pt x="0" y="1490"/>
                    <a:pt x="0" y="1490"/>
                  </a:cubicBezTo>
                  <a:cubicBezTo>
                    <a:pt x="0" y="2189"/>
                    <a:pt x="456" y="2767"/>
                    <a:pt x="1095" y="2918"/>
                  </a:cubicBezTo>
                  <a:cubicBezTo>
                    <a:pt x="1216" y="2979"/>
                    <a:pt x="1368" y="2979"/>
                    <a:pt x="1490" y="2979"/>
                  </a:cubicBezTo>
                  <a:lnTo>
                    <a:pt x="1551" y="2979"/>
                  </a:lnTo>
                  <a:cubicBezTo>
                    <a:pt x="1794" y="2979"/>
                    <a:pt x="2037" y="2888"/>
                    <a:pt x="2250" y="2797"/>
                  </a:cubicBezTo>
                  <a:cubicBezTo>
                    <a:pt x="2523" y="2615"/>
                    <a:pt x="2736" y="2371"/>
                    <a:pt x="2888" y="2067"/>
                  </a:cubicBezTo>
                  <a:cubicBezTo>
                    <a:pt x="2949" y="1885"/>
                    <a:pt x="2979" y="1703"/>
                    <a:pt x="2979" y="1490"/>
                  </a:cubicBezTo>
                  <a:cubicBezTo>
                    <a:pt x="2979" y="1460"/>
                    <a:pt x="2979" y="1429"/>
                    <a:pt x="2979" y="1368"/>
                  </a:cubicBezTo>
                  <a:cubicBezTo>
                    <a:pt x="2979" y="1216"/>
                    <a:pt x="2949" y="1064"/>
                    <a:pt x="2888" y="912"/>
                  </a:cubicBezTo>
                  <a:cubicBezTo>
                    <a:pt x="2858" y="852"/>
                    <a:pt x="2797" y="791"/>
                    <a:pt x="2766" y="730"/>
                  </a:cubicBezTo>
                  <a:cubicBezTo>
                    <a:pt x="2706" y="608"/>
                    <a:pt x="2614" y="487"/>
                    <a:pt x="2493" y="396"/>
                  </a:cubicBezTo>
                  <a:cubicBezTo>
                    <a:pt x="2371" y="274"/>
                    <a:pt x="2250" y="183"/>
                    <a:pt x="2067" y="122"/>
                  </a:cubicBezTo>
                  <a:cubicBezTo>
                    <a:pt x="1915" y="31"/>
                    <a:pt x="1702"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954;p26">
              <a:extLst>
                <a:ext uri="{FF2B5EF4-FFF2-40B4-BE49-F238E27FC236}">
                  <a16:creationId xmlns:a16="http://schemas.microsoft.com/office/drawing/2014/main" id="{FA6998EA-C992-6004-5A74-5E85C22E2646}"/>
                </a:ext>
              </a:extLst>
            </p:cNvPr>
            <p:cNvSpPr/>
            <p:nvPr/>
          </p:nvSpPr>
          <p:spPr>
            <a:xfrm>
              <a:off x="3975275" y="1986650"/>
              <a:ext cx="99550" cy="99550"/>
            </a:xfrm>
            <a:custGeom>
              <a:avLst/>
              <a:gdLst/>
              <a:ahLst/>
              <a:cxnLst/>
              <a:rect l="l" t="t" r="r" b="b"/>
              <a:pathLst>
                <a:path w="3982" h="3982" extrusionOk="0">
                  <a:moveTo>
                    <a:pt x="1976" y="0"/>
                  </a:moveTo>
                  <a:cubicBezTo>
                    <a:pt x="1793" y="31"/>
                    <a:pt x="1641" y="61"/>
                    <a:pt x="1489" y="91"/>
                  </a:cubicBezTo>
                  <a:cubicBezTo>
                    <a:pt x="1337" y="122"/>
                    <a:pt x="1216" y="183"/>
                    <a:pt x="1094" y="243"/>
                  </a:cubicBezTo>
                  <a:cubicBezTo>
                    <a:pt x="699" y="456"/>
                    <a:pt x="395" y="760"/>
                    <a:pt x="213" y="1155"/>
                  </a:cubicBezTo>
                  <a:cubicBezTo>
                    <a:pt x="122" y="1338"/>
                    <a:pt x="61" y="1520"/>
                    <a:pt x="30" y="1702"/>
                  </a:cubicBezTo>
                  <a:cubicBezTo>
                    <a:pt x="30" y="1794"/>
                    <a:pt x="0" y="1915"/>
                    <a:pt x="0" y="2006"/>
                  </a:cubicBezTo>
                  <a:cubicBezTo>
                    <a:pt x="0" y="2705"/>
                    <a:pt x="365" y="3313"/>
                    <a:pt x="942" y="3678"/>
                  </a:cubicBezTo>
                  <a:cubicBezTo>
                    <a:pt x="1094" y="3769"/>
                    <a:pt x="1277" y="3860"/>
                    <a:pt x="1459" y="3891"/>
                  </a:cubicBezTo>
                  <a:cubicBezTo>
                    <a:pt x="1611" y="3952"/>
                    <a:pt x="1793" y="3982"/>
                    <a:pt x="2006" y="3982"/>
                  </a:cubicBezTo>
                  <a:cubicBezTo>
                    <a:pt x="2857" y="3982"/>
                    <a:pt x="3556" y="3465"/>
                    <a:pt x="3860" y="2705"/>
                  </a:cubicBezTo>
                  <a:cubicBezTo>
                    <a:pt x="3891" y="2553"/>
                    <a:pt x="3952" y="2432"/>
                    <a:pt x="3952" y="2280"/>
                  </a:cubicBezTo>
                  <a:cubicBezTo>
                    <a:pt x="3982" y="2189"/>
                    <a:pt x="3982" y="2097"/>
                    <a:pt x="3982" y="2006"/>
                  </a:cubicBezTo>
                  <a:cubicBezTo>
                    <a:pt x="3982" y="1915"/>
                    <a:pt x="3982" y="1854"/>
                    <a:pt x="3952" y="1794"/>
                  </a:cubicBezTo>
                  <a:cubicBezTo>
                    <a:pt x="3860" y="790"/>
                    <a:pt x="3009" y="0"/>
                    <a:pt x="2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955;p26">
              <a:extLst>
                <a:ext uri="{FF2B5EF4-FFF2-40B4-BE49-F238E27FC236}">
                  <a16:creationId xmlns:a16="http://schemas.microsoft.com/office/drawing/2014/main" id="{21CBAF0D-76C8-57AD-5DA9-5A126FFAF95E}"/>
                </a:ext>
              </a:extLst>
            </p:cNvPr>
            <p:cNvSpPr/>
            <p:nvPr/>
          </p:nvSpPr>
          <p:spPr>
            <a:xfrm>
              <a:off x="3480575" y="1618100"/>
              <a:ext cx="92725" cy="93475"/>
            </a:xfrm>
            <a:custGeom>
              <a:avLst/>
              <a:gdLst/>
              <a:ahLst/>
              <a:cxnLst/>
              <a:rect l="l" t="t" r="r" b="b"/>
              <a:pathLst>
                <a:path w="3709" h="3739" extrusionOk="0">
                  <a:moveTo>
                    <a:pt x="1855" y="0"/>
                  </a:moveTo>
                  <a:cubicBezTo>
                    <a:pt x="1824" y="0"/>
                    <a:pt x="1763" y="31"/>
                    <a:pt x="1733" y="31"/>
                  </a:cubicBezTo>
                  <a:cubicBezTo>
                    <a:pt x="1490" y="31"/>
                    <a:pt x="1307" y="92"/>
                    <a:pt x="1095" y="183"/>
                  </a:cubicBezTo>
                  <a:cubicBezTo>
                    <a:pt x="578" y="426"/>
                    <a:pt x="152" y="912"/>
                    <a:pt x="31" y="1490"/>
                  </a:cubicBezTo>
                  <a:cubicBezTo>
                    <a:pt x="31" y="1611"/>
                    <a:pt x="0" y="1733"/>
                    <a:pt x="0" y="1885"/>
                  </a:cubicBezTo>
                  <a:cubicBezTo>
                    <a:pt x="0" y="2006"/>
                    <a:pt x="31" y="2128"/>
                    <a:pt x="61" y="2250"/>
                  </a:cubicBezTo>
                  <a:cubicBezTo>
                    <a:pt x="213" y="2979"/>
                    <a:pt x="760" y="3526"/>
                    <a:pt x="1459" y="3678"/>
                  </a:cubicBezTo>
                  <a:cubicBezTo>
                    <a:pt x="1520" y="3709"/>
                    <a:pt x="1581" y="3709"/>
                    <a:pt x="1611" y="3709"/>
                  </a:cubicBezTo>
                  <a:cubicBezTo>
                    <a:pt x="1703" y="3709"/>
                    <a:pt x="1763" y="3739"/>
                    <a:pt x="1855" y="3739"/>
                  </a:cubicBezTo>
                  <a:cubicBezTo>
                    <a:pt x="1915" y="3739"/>
                    <a:pt x="1946" y="3709"/>
                    <a:pt x="2007" y="3709"/>
                  </a:cubicBezTo>
                  <a:lnTo>
                    <a:pt x="2219" y="3709"/>
                  </a:lnTo>
                  <a:cubicBezTo>
                    <a:pt x="2280" y="3678"/>
                    <a:pt x="2341" y="3678"/>
                    <a:pt x="2371" y="3648"/>
                  </a:cubicBezTo>
                  <a:cubicBezTo>
                    <a:pt x="3162" y="3435"/>
                    <a:pt x="3709" y="2706"/>
                    <a:pt x="3709" y="1885"/>
                  </a:cubicBezTo>
                  <a:cubicBezTo>
                    <a:pt x="3709" y="1642"/>
                    <a:pt x="3678" y="1399"/>
                    <a:pt x="3587" y="1186"/>
                  </a:cubicBezTo>
                  <a:cubicBezTo>
                    <a:pt x="3526" y="973"/>
                    <a:pt x="3405" y="791"/>
                    <a:pt x="3253" y="639"/>
                  </a:cubicBezTo>
                  <a:cubicBezTo>
                    <a:pt x="3162" y="547"/>
                    <a:pt x="3070" y="456"/>
                    <a:pt x="2979" y="395"/>
                  </a:cubicBezTo>
                  <a:cubicBezTo>
                    <a:pt x="2888" y="304"/>
                    <a:pt x="2766" y="243"/>
                    <a:pt x="2645" y="183"/>
                  </a:cubicBezTo>
                  <a:cubicBezTo>
                    <a:pt x="2554" y="122"/>
                    <a:pt x="2432" y="92"/>
                    <a:pt x="2280" y="61"/>
                  </a:cubicBezTo>
                  <a:cubicBezTo>
                    <a:pt x="2159" y="31"/>
                    <a:pt x="2007" y="0"/>
                    <a:pt x="1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956;p26">
              <a:extLst>
                <a:ext uri="{FF2B5EF4-FFF2-40B4-BE49-F238E27FC236}">
                  <a16:creationId xmlns:a16="http://schemas.microsoft.com/office/drawing/2014/main" id="{CBD1E347-FF8F-6510-E649-FC7B60C29B95}"/>
                </a:ext>
              </a:extLst>
            </p:cNvPr>
            <p:cNvSpPr/>
            <p:nvPr/>
          </p:nvSpPr>
          <p:spPr>
            <a:xfrm>
              <a:off x="3757925" y="913675"/>
              <a:ext cx="148225" cy="345025"/>
            </a:xfrm>
            <a:custGeom>
              <a:avLst/>
              <a:gdLst/>
              <a:ahLst/>
              <a:cxnLst/>
              <a:rect l="l" t="t" r="r" b="b"/>
              <a:pathLst>
                <a:path w="5929" h="13801" extrusionOk="0">
                  <a:moveTo>
                    <a:pt x="2980" y="1"/>
                  </a:moveTo>
                  <a:cubicBezTo>
                    <a:pt x="1338" y="1"/>
                    <a:pt x="1" y="1308"/>
                    <a:pt x="1" y="2949"/>
                  </a:cubicBezTo>
                  <a:cubicBezTo>
                    <a:pt x="1" y="4165"/>
                    <a:pt x="761" y="5198"/>
                    <a:pt x="1794" y="5654"/>
                  </a:cubicBezTo>
                  <a:lnTo>
                    <a:pt x="1308" y="13800"/>
                  </a:lnTo>
                  <a:cubicBezTo>
                    <a:pt x="1855" y="13770"/>
                    <a:pt x="2402" y="13739"/>
                    <a:pt x="2980" y="13739"/>
                  </a:cubicBezTo>
                  <a:cubicBezTo>
                    <a:pt x="3527" y="13739"/>
                    <a:pt x="4074" y="13770"/>
                    <a:pt x="4621" y="13800"/>
                  </a:cubicBezTo>
                  <a:lnTo>
                    <a:pt x="4135" y="5654"/>
                  </a:lnTo>
                  <a:cubicBezTo>
                    <a:pt x="5199" y="5198"/>
                    <a:pt x="5928" y="4165"/>
                    <a:pt x="5928" y="2949"/>
                  </a:cubicBezTo>
                  <a:cubicBezTo>
                    <a:pt x="5928" y="1308"/>
                    <a:pt x="4591" y="1"/>
                    <a:pt x="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957;p26">
              <a:extLst>
                <a:ext uri="{FF2B5EF4-FFF2-40B4-BE49-F238E27FC236}">
                  <a16:creationId xmlns:a16="http://schemas.microsoft.com/office/drawing/2014/main" id="{97B6AA1F-B57F-D8A5-4391-030CF90E6852}"/>
                </a:ext>
              </a:extLst>
            </p:cNvPr>
            <p:cNvSpPr/>
            <p:nvPr/>
          </p:nvSpPr>
          <p:spPr>
            <a:xfrm>
              <a:off x="4148525" y="1128725"/>
              <a:ext cx="284975" cy="270550"/>
            </a:xfrm>
            <a:custGeom>
              <a:avLst/>
              <a:gdLst/>
              <a:ahLst/>
              <a:cxnLst/>
              <a:rect l="l" t="t" r="r" b="b"/>
              <a:pathLst>
                <a:path w="11399" h="10822" extrusionOk="0">
                  <a:moveTo>
                    <a:pt x="8146" y="1"/>
                  </a:moveTo>
                  <a:cubicBezTo>
                    <a:pt x="7417" y="1"/>
                    <a:pt x="6657" y="305"/>
                    <a:pt x="6079" y="882"/>
                  </a:cubicBezTo>
                  <a:cubicBezTo>
                    <a:pt x="5198" y="1733"/>
                    <a:pt x="4985" y="2979"/>
                    <a:pt x="5411" y="4043"/>
                  </a:cubicBezTo>
                  <a:lnTo>
                    <a:pt x="0" y="8846"/>
                  </a:lnTo>
                  <a:cubicBezTo>
                    <a:pt x="912" y="9423"/>
                    <a:pt x="1763" y="10092"/>
                    <a:pt x="2554" y="10821"/>
                  </a:cubicBezTo>
                  <a:lnTo>
                    <a:pt x="7052" y="5715"/>
                  </a:lnTo>
                  <a:cubicBezTo>
                    <a:pt x="7417" y="5867"/>
                    <a:pt x="7782" y="5928"/>
                    <a:pt x="8146" y="5928"/>
                  </a:cubicBezTo>
                  <a:cubicBezTo>
                    <a:pt x="8906" y="5928"/>
                    <a:pt x="9666" y="5624"/>
                    <a:pt x="10244" y="5046"/>
                  </a:cubicBezTo>
                  <a:cubicBezTo>
                    <a:pt x="11399" y="3891"/>
                    <a:pt x="11399" y="2037"/>
                    <a:pt x="10244" y="882"/>
                  </a:cubicBezTo>
                  <a:cubicBezTo>
                    <a:pt x="9666" y="305"/>
                    <a:pt x="8906" y="1"/>
                    <a:pt x="8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958;p26">
              <a:extLst>
                <a:ext uri="{FF2B5EF4-FFF2-40B4-BE49-F238E27FC236}">
                  <a16:creationId xmlns:a16="http://schemas.microsoft.com/office/drawing/2014/main" id="{D754CA97-3B7B-D10F-895E-92794D6628A9}"/>
                </a:ext>
              </a:extLst>
            </p:cNvPr>
            <p:cNvSpPr/>
            <p:nvPr/>
          </p:nvSpPr>
          <p:spPr>
            <a:xfrm>
              <a:off x="4357500" y="1649250"/>
              <a:ext cx="284975" cy="148200"/>
            </a:xfrm>
            <a:custGeom>
              <a:avLst/>
              <a:gdLst/>
              <a:ahLst/>
              <a:cxnLst/>
              <a:rect l="l" t="t" r="r" b="b"/>
              <a:pathLst>
                <a:path w="11399" h="5928" extrusionOk="0">
                  <a:moveTo>
                    <a:pt x="8420" y="1"/>
                  </a:moveTo>
                  <a:cubicBezTo>
                    <a:pt x="7204" y="1"/>
                    <a:pt x="6170" y="730"/>
                    <a:pt x="5715" y="1794"/>
                  </a:cubicBezTo>
                  <a:lnTo>
                    <a:pt x="31" y="1460"/>
                  </a:lnTo>
                  <a:lnTo>
                    <a:pt x="31" y="1460"/>
                  </a:lnTo>
                  <a:cubicBezTo>
                    <a:pt x="61" y="1885"/>
                    <a:pt x="91" y="2311"/>
                    <a:pt x="91" y="2767"/>
                  </a:cubicBezTo>
                  <a:cubicBezTo>
                    <a:pt x="91" y="3344"/>
                    <a:pt x="61" y="3922"/>
                    <a:pt x="0" y="4469"/>
                  </a:cubicBezTo>
                  <a:lnTo>
                    <a:pt x="5715" y="4134"/>
                  </a:lnTo>
                  <a:cubicBezTo>
                    <a:pt x="6170" y="5198"/>
                    <a:pt x="7204" y="5928"/>
                    <a:pt x="8420" y="5928"/>
                  </a:cubicBezTo>
                  <a:cubicBezTo>
                    <a:pt x="10061" y="5928"/>
                    <a:pt x="11368" y="4590"/>
                    <a:pt x="11368" y="2949"/>
                  </a:cubicBezTo>
                  <a:cubicBezTo>
                    <a:pt x="11398" y="1338"/>
                    <a:pt x="10061" y="1"/>
                    <a:pt x="8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 name="Google Shape;959;p26">
              <a:extLst>
                <a:ext uri="{FF2B5EF4-FFF2-40B4-BE49-F238E27FC236}">
                  <a16:creationId xmlns:a16="http://schemas.microsoft.com/office/drawing/2014/main" id="{84422CF5-362E-139B-9439-90A59B2B54EE}"/>
                </a:ext>
              </a:extLst>
            </p:cNvPr>
            <p:cNvSpPr/>
            <p:nvPr/>
          </p:nvSpPr>
          <p:spPr>
            <a:xfrm>
              <a:off x="4142450" y="2042125"/>
              <a:ext cx="291050" cy="275850"/>
            </a:xfrm>
            <a:custGeom>
              <a:avLst/>
              <a:gdLst/>
              <a:ahLst/>
              <a:cxnLst/>
              <a:rect l="l" t="t" r="r" b="b"/>
              <a:pathLst>
                <a:path w="11642" h="11034" extrusionOk="0">
                  <a:moveTo>
                    <a:pt x="2614" y="0"/>
                  </a:moveTo>
                  <a:cubicBezTo>
                    <a:pt x="1824" y="730"/>
                    <a:pt x="942" y="1398"/>
                    <a:pt x="0" y="1976"/>
                  </a:cubicBezTo>
                  <a:lnTo>
                    <a:pt x="5654" y="6961"/>
                  </a:lnTo>
                  <a:cubicBezTo>
                    <a:pt x="5228" y="8024"/>
                    <a:pt x="5441" y="9301"/>
                    <a:pt x="6322" y="10152"/>
                  </a:cubicBezTo>
                  <a:cubicBezTo>
                    <a:pt x="6900" y="10730"/>
                    <a:pt x="7660" y="11034"/>
                    <a:pt x="8420" y="11034"/>
                  </a:cubicBezTo>
                  <a:cubicBezTo>
                    <a:pt x="9149" y="11034"/>
                    <a:pt x="9909" y="10730"/>
                    <a:pt x="10487" y="10152"/>
                  </a:cubicBezTo>
                  <a:cubicBezTo>
                    <a:pt x="11642" y="8997"/>
                    <a:pt x="11642" y="7143"/>
                    <a:pt x="10487" y="5988"/>
                  </a:cubicBezTo>
                  <a:cubicBezTo>
                    <a:pt x="9909" y="5410"/>
                    <a:pt x="9149" y="5107"/>
                    <a:pt x="8420" y="5107"/>
                  </a:cubicBezTo>
                  <a:cubicBezTo>
                    <a:pt x="8025" y="5107"/>
                    <a:pt x="7660" y="5167"/>
                    <a:pt x="7325" y="5319"/>
                  </a:cubicBezTo>
                  <a:lnTo>
                    <a:pt x="26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 name="Google Shape;960;p26">
              <a:extLst>
                <a:ext uri="{FF2B5EF4-FFF2-40B4-BE49-F238E27FC236}">
                  <a16:creationId xmlns:a16="http://schemas.microsoft.com/office/drawing/2014/main" id="{A02C3CFC-8E88-5174-F412-44989C153768}"/>
                </a:ext>
              </a:extLst>
            </p:cNvPr>
            <p:cNvSpPr/>
            <p:nvPr/>
          </p:nvSpPr>
          <p:spPr>
            <a:xfrm>
              <a:off x="3757925" y="2178900"/>
              <a:ext cx="148225" cy="354125"/>
            </a:xfrm>
            <a:custGeom>
              <a:avLst/>
              <a:gdLst/>
              <a:ahLst/>
              <a:cxnLst/>
              <a:rect l="l" t="t" r="r" b="b"/>
              <a:pathLst>
                <a:path w="5929" h="14165" extrusionOk="0">
                  <a:moveTo>
                    <a:pt x="1278" y="0"/>
                  </a:moveTo>
                  <a:lnTo>
                    <a:pt x="1794" y="8511"/>
                  </a:lnTo>
                  <a:cubicBezTo>
                    <a:pt x="730" y="8967"/>
                    <a:pt x="1" y="10000"/>
                    <a:pt x="1" y="11216"/>
                  </a:cubicBezTo>
                  <a:cubicBezTo>
                    <a:pt x="1" y="12858"/>
                    <a:pt x="1338" y="14165"/>
                    <a:pt x="2980" y="14165"/>
                  </a:cubicBezTo>
                  <a:cubicBezTo>
                    <a:pt x="4591" y="14165"/>
                    <a:pt x="5928" y="12858"/>
                    <a:pt x="5928" y="11216"/>
                  </a:cubicBezTo>
                  <a:cubicBezTo>
                    <a:pt x="5928" y="10000"/>
                    <a:pt x="5199" y="8967"/>
                    <a:pt x="4135" y="8511"/>
                  </a:cubicBezTo>
                  <a:lnTo>
                    <a:pt x="4651" y="0"/>
                  </a:lnTo>
                  <a:lnTo>
                    <a:pt x="4651" y="0"/>
                  </a:lnTo>
                  <a:cubicBezTo>
                    <a:pt x="4104" y="31"/>
                    <a:pt x="3527" y="61"/>
                    <a:pt x="2980" y="61"/>
                  </a:cubicBezTo>
                  <a:cubicBezTo>
                    <a:pt x="2402" y="61"/>
                    <a:pt x="1825" y="31"/>
                    <a:pt x="1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 name="Google Shape;961;p26">
              <a:extLst>
                <a:ext uri="{FF2B5EF4-FFF2-40B4-BE49-F238E27FC236}">
                  <a16:creationId xmlns:a16="http://schemas.microsoft.com/office/drawing/2014/main" id="{039124A7-F09B-011B-B518-461842EC50D7}"/>
                </a:ext>
              </a:extLst>
            </p:cNvPr>
            <p:cNvSpPr/>
            <p:nvPr/>
          </p:nvSpPr>
          <p:spPr>
            <a:xfrm>
              <a:off x="3230575" y="2042125"/>
              <a:ext cx="291050" cy="275850"/>
            </a:xfrm>
            <a:custGeom>
              <a:avLst/>
              <a:gdLst/>
              <a:ahLst/>
              <a:cxnLst/>
              <a:rect l="l" t="t" r="r" b="b"/>
              <a:pathLst>
                <a:path w="11642" h="11034" extrusionOk="0">
                  <a:moveTo>
                    <a:pt x="9028" y="0"/>
                  </a:moveTo>
                  <a:lnTo>
                    <a:pt x="4347" y="5319"/>
                  </a:lnTo>
                  <a:cubicBezTo>
                    <a:pt x="3982" y="5167"/>
                    <a:pt x="3617" y="5107"/>
                    <a:pt x="3253" y="5107"/>
                  </a:cubicBezTo>
                  <a:cubicBezTo>
                    <a:pt x="2493" y="5107"/>
                    <a:pt x="1733" y="5410"/>
                    <a:pt x="1155" y="5988"/>
                  </a:cubicBezTo>
                  <a:cubicBezTo>
                    <a:pt x="0" y="7143"/>
                    <a:pt x="0" y="8997"/>
                    <a:pt x="1155" y="10152"/>
                  </a:cubicBezTo>
                  <a:cubicBezTo>
                    <a:pt x="1733" y="10730"/>
                    <a:pt x="2493" y="11034"/>
                    <a:pt x="3253" y="11034"/>
                  </a:cubicBezTo>
                  <a:cubicBezTo>
                    <a:pt x="3982" y="11034"/>
                    <a:pt x="4742" y="10730"/>
                    <a:pt x="5320" y="10152"/>
                  </a:cubicBezTo>
                  <a:cubicBezTo>
                    <a:pt x="6201" y="9301"/>
                    <a:pt x="6414" y="8024"/>
                    <a:pt x="5988" y="6961"/>
                  </a:cubicBezTo>
                  <a:lnTo>
                    <a:pt x="11642" y="1976"/>
                  </a:lnTo>
                  <a:cubicBezTo>
                    <a:pt x="10700" y="1398"/>
                    <a:pt x="9848" y="730"/>
                    <a:pt x="9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 name="Google Shape;962;p26">
              <a:extLst>
                <a:ext uri="{FF2B5EF4-FFF2-40B4-BE49-F238E27FC236}">
                  <a16:creationId xmlns:a16="http://schemas.microsoft.com/office/drawing/2014/main" id="{EBB14240-B58F-9661-0E40-DF3C7FB7F355}"/>
                </a:ext>
              </a:extLst>
            </p:cNvPr>
            <p:cNvSpPr/>
            <p:nvPr/>
          </p:nvSpPr>
          <p:spPr>
            <a:xfrm>
              <a:off x="3022350" y="1649250"/>
              <a:ext cx="284225" cy="148200"/>
            </a:xfrm>
            <a:custGeom>
              <a:avLst/>
              <a:gdLst/>
              <a:ahLst/>
              <a:cxnLst/>
              <a:rect l="l" t="t" r="r" b="b"/>
              <a:pathLst>
                <a:path w="11369" h="5928" extrusionOk="0">
                  <a:moveTo>
                    <a:pt x="2949" y="1"/>
                  </a:moveTo>
                  <a:cubicBezTo>
                    <a:pt x="1308" y="1"/>
                    <a:pt x="1" y="1338"/>
                    <a:pt x="1" y="2949"/>
                  </a:cubicBezTo>
                  <a:cubicBezTo>
                    <a:pt x="1" y="4590"/>
                    <a:pt x="1308" y="5928"/>
                    <a:pt x="2949" y="5928"/>
                  </a:cubicBezTo>
                  <a:cubicBezTo>
                    <a:pt x="4165" y="5928"/>
                    <a:pt x="5199" y="5168"/>
                    <a:pt x="5654" y="4134"/>
                  </a:cubicBezTo>
                  <a:lnTo>
                    <a:pt x="11369" y="4469"/>
                  </a:lnTo>
                  <a:cubicBezTo>
                    <a:pt x="11308" y="3922"/>
                    <a:pt x="11278" y="3344"/>
                    <a:pt x="11278" y="2767"/>
                  </a:cubicBezTo>
                  <a:cubicBezTo>
                    <a:pt x="11278" y="2311"/>
                    <a:pt x="11308" y="1885"/>
                    <a:pt x="11338" y="1460"/>
                  </a:cubicBezTo>
                  <a:lnTo>
                    <a:pt x="11338" y="1460"/>
                  </a:lnTo>
                  <a:lnTo>
                    <a:pt x="5654" y="1794"/>
                  </a:lnTo>
                  <a:cubicBezTo>
                    <a:pt x="5199" y="730"/>
                    <a:pt x="4165" y="1"/>
                    <a:pt x="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 name="Google Shape;963;p26">
              <a:extLst>
                <a:ext uri="{FF2B5EF4-FFF2-40B4-BE49-F238E27FC236}">
                  <a16:creationId xmlns:a16="http://schemas.microsoft.com/office/drawing/2014/main" id="{F8A17CBF-D184-86C5-625E-3D1093B72740}"/>
                </a:ext>
              </a:extLst>
            </p:cNvPr>
            <p:cNvSpPr/>
            <p:nvPr/>
          </p:nvSpPr>
          <p:spPr>
            <a:xfrm>
              <a:off x="3230575" y="1128725"/>
              <a:ext cx="284975" cy="270550"/>
            </a:xfrm>
            <a:custGeom>
              <a:avLst/>
              <a:gdLst/>
              <a:ahLst/>
              <a:cxnLst/>
              <a:rect l="l" t="t" r="r" b="b"/>
              <a:pathLst>
                <a:path w="11399" h="10822" extrusionOk="0">
                  <a:moveTo>
                    <a:pt x="3253" y="1"/>
                  </a:moveTo>
                  <a:cubicBezTo>
                    <a:pt x="2493" y="1"/>
                    <a:pt x="1733" y="305"/>
                    <a:pt x="1155" y="882"/>
                  </a:cubicBezTo>
                  <a:cubicBezTo>
                    <a:pt x="0" y="2037"/>
                    <a:pt x="0" y="3891"/>
                    <a:pt x="1155" y="5046"/>
                  </a:cubicBezTo>
                  <a:cubicBezTo>
                    <a:pt x="1733" y="5624"/>
                    <a:pt x="2493" y="5928"/>
                    <a:pt x="3253" y="5928"/>
                  </a:cubicBezTo>
                  <a:cubicBezTo>
                    <a:pt x="3617" y="5928"/>
                    <a:pt x="3982" y="5867"/>
                    <a:pt x="4347" y="5715"/>
                  </a:cubicBezTo>
                  <a:lnTo>
                    <a:pt x="8845" y="10821"/>
                  </a:lnTo>
                  <a:cubicBezTo>
                    <a:pt x="9636" y="10092"/>
                    <a:pt x="10487" y="9423"/>
                    <a:pt x="11399" y="8846"/>
                  </a:cubicBezTo>
                  <a:lnTo>
                    <a:pt x="5988" y="4043"/>
                  </a:lnTo>
                  <a:cubicBezTo>
                    <a:pt x="6414" y="3010"/>
                    <a:pt x="6201" y="1733"/>
                    <a:pt x="5320" y="882"/>
                  </a:cubicBezTo>
                  <a:cubicBezTo>
                    <a:pt x="4742" y="305"/>
                    <a:pt x="4013" y="1"/>
                    <a:pt x="3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8" name="Google Shape;964;p26">
              <a:extLst>
                <a:ext uri="{FF2B5EF4-FFF2-40B4-BE49-F238E27FC236}">
                  <a16:creationId xmlns:a16="http://schemas.microsoft.com/office/drawing/2014/main" id="{F531F38C-8FF8-7E44-6D93-279749180E7F}"/>
                </a:ext>
              </a:extLst>
            </p:cNvPr>
            <p:cNvSpPr/>
            <p:nvPr/>
          </p:nvSpPr>
          <p:spPr>
            <a:xfrm>
              <a:off x="3002600" y="894675"/>
              <a:ext cx="1658875" cy="1657350"/>
            </a:xfrm>
            <a:custGeom>
              <a:avLst/>
              <a:gdLst/>
              <a:ahLst/>
              <a:cxnLst/>
              <a:rect l="l" t="t" r="r" b="b"/>
              <a:pathLst>
                <a:path w="66355" h="66294" extrusionOk="0">
                  <a:moveTo>
                    <a:pt x="33162" y="761"/>
                  </a:moveTo>
                  <a:cubicBezTo>
                    <a:pt x="34804" y="761"/>
                    <a:pt x="36141" y="2068"/>
                    <a:pt x="36141" y="3709"/>
                  </a:cubicBezTo>
                  <a:cubicBezTo>
                    <a:pt x="36141" y="4925"/>
                    <a:pt x="35381" y="5958"/>
                    <a:pt x="34348" y="6414"/>
                  </a:cubicBezTo>
                  <a:lnTo>
                    <a:pt x="34834" y="14560"/>
                  </a:lnTo>
                  <a:cubicBezTo>
                    <a:pt x="34287" y="14530"/>
                    <a:pt x="33740" y="14499"/>
                    <a:pt x="33162" y="14499"/>
                  </a:cubicBezTo>
                  <a:cubicBezTo>
                    <a:pt x="32615" y="14499"/>
                    <a:pt x="32068" y="14530"/>
                    <a:pt x="31521" y="14560"/>
                  </a:cubicBezTo>
                  <a:lnTo>
                    <a:pt x="32007" y="6414"/>
                  </a:lnTo>
                  <a:cubicBezTo>
                    <a:pt x="30974" y="5958"/>
                    <a:pt x="30214" y="4925"/>
                    <a:pt x="30214" y="3709"/>
                  </a:cubicBezTo>
                  <a:cubicBezTo>
                    <a:pt x="30214" y="2068"/>
                    <a:pt x="31551" y="761"/>
                    <a:pt x="33162" y="761"/>
                  </a:cubicBezTo>
                  <a:close/>
                  <a:moveTo>
                    <a:pt x="24226" y="7873"/>
                  </a:moveTo>
                  <a:cubicBezTo>
                    <a:pt x="25229" y="7873"/>
                    <a:pt x="26141" y="8481"/>
                    <a:pt x="26536" y="9454"/>
                  </a:cubicBezTo>
                  <a:cubicBezTo>
                    <a:pt x="26901" y="10396"/>
                    <a:pt x="26658" y="11429"/>
                    <a:pt x="25959" y="12098"/>
                  </a:cubicBezTo>
                  <a:lnTo>
                    <a:pt x="27569" y="15168"/>
                  </a:lnTo>
                  <a:cubicBezTo>
                    <a:pt x="26870" y="15320"/>
                    <a:pt x="26171" y="15533"/>
                    <a:pt x="25503" y="15746"/>
                  </a:cubicBezTo>
                  <a:lnTo>
                    <a:pt x="24165" y="12797"/>
                  </a:lnTo>
                  <a:cubicBezTo>
                    <a:pt x="23192" y="12767"/>
                    <a:pt x="22311" y="12189"/>
                    <a:pt x="21946" y="11247"/>
                  </a:cubicBezTo>
                  <a:cubicBezTo>
                    <a:pt x="21460" y="9970"/>
                    <a:pt x="22068" y="8542"/>
                    <a:pt x="23344" y="8056"/>
                  </a:cubicBezTo>
                  <a:cubicBezTo>
                    <a:pt x="23648" y="7934"/>
                    <a:pt x="23952" y="7873"/>
                    <a:pt x="24226" y="7873"/>
                  </a:cubicBezTo>
                  <a:close/>
                  <a:moveTo>
                    <a:pt x="42980" y="8238"/>
                  </a:moveTo>
                  <a:cubicBezTo>
                    <a:pt x="43314" y="8238"/>
                    <a:pt x="43649" y="8299"/>
                    <a:pt x="43953" y="8451"/>
                  </a:cubicBezTo>
                  <a:cubicBezTo>
                    <a:pt x="45199" y="8998"/>
                    <a:pt x="45777" y="10426"/>
                    <a:pt x="45229" y="11673"/>
                  </a:cubicBezTo>
                  <a:cubicBezTo>
                    <a:pt x="44834" y="12615"/>
                    <a:pt x="43922" y="13162"/>
                    <a:pt x="42980" y="13162"/>
                  </a:cubicBezTo>
                  <a:lnTo>
                    <a:pt x="41521" y="15989"/>
                  </a:lnTo>
                  <a:cubicBezTo>
                    <a:pt x="40852" y="15746"/>
                    <a:pt x="40184" y="15533"/>
                    <a:pt x="39485" y="15320"/>
                  </a:cubicBezTo>
                  <a:lnTo>
                    <a:pt x="41187" y="12372"/>
                  </a:lnTo>
                  <a:cubicBezTo>
                    <a:pt x="40548" y="11673"/>
                    <a:pt x="40336" y="10639"/>
                    <a:pt x="40731" y="9727"/>
                  </a:cubicBezTo>
                  <a:cubicBezTo>
                    <a:pt x="41126" y="8785"/>
                    <a:pt x="42038" y="8238"/>
                    <a:pt x="42980" y="8238"/>
                  </a:cubicBezTo>
                  <a:close/>
                  <a:moveTo>
                    <a:pt x="12372" y="9363"/>
                  </a:moveTo>
                  <a:cubicBezTo>
                    <a:pt x="13101" y="9363"/>
                    <a:pt x="13861" y="9667"/>
                    <a:pt x="14439" y="10244"/>
                  </a:cubicBezTo>
                  <a:cubicBezTo>
                    <a:pt x="15320" y="11095"/>
                    <a:pt x="15533" y="12341"/>
                    <a:pt x="15107" y="13405"/>
                  </a:cubicBezTo>
                  <a:lnTo>
                    <a:pt x="20518" y="18208"/>
                  </a:lnTo>
                  <a:cubicBezTo>
                    <a:pt x="19606" y="18785"/>
                    <a:pt x="18755" y="19454"/>
                    <a:pt x="17964" y="20183"/>
                  </a:cubicBezTo>
                  <a:lnTo>
                    <a:pt x="13466" y="15077"/>
                  </a:lnTo>
                  <a:cubicBezTo>
                    <a:pt x="13101" y="15229"/>
                    <a:pt x="12736" y="15290"/>
                    <a:pt x="12372" y="15290"/>
                  </a:cubicBezTo>
                  <a:cubicBezTo>
                    <a:pt x="11612" y="15290"/>
                    <a:pt x="10852" y="14986"/>
                    <a:pt x="10274" y="14408"/>
                  </a:cubicBezTo>
                  <a:cubicBezTo>
                    <a:pt x="9119" y="13253"/>
                    <a:pt x="9119" y="11399"/>
                    <a:pt x="10274" y="10244"/>
                  </a:cubicBezTo>
                  <a:cubicBezTo>
                    <a:pt x="10852" y="9667"/>
                    <a:pt x="11612" y="9363"/>
                    <a:pt x="12372" y="9363"/>
                  </a:cubicBezTo>
                  <a:close/>
                  <a:moveTo>
                    <a:pt x="53983" y="9363"/>
                  </a:moveTo>
                  <a:cubicBezTo>
                    <a:pt x="54743" y="9363"/>
                    <a:pt x="55503" y="9667"/>
                    <a:pt x="56081" y="10244"/>
                  </a:cubicBezTo>
                  <a:cubicBezTo>
                    <a:pt x="57236" y="11399"/>
                    <a:pt x="57236" y="13253"/>
                    <a:pt x="56081" y="14408"/>
                  </a:cubicBezTo>
                  <a:cubicBezTo>
                    <a:pt x="55503" y="14986"/>
                    <a:pt x="54743" y="15290"/>
                    <a:pt x="53983" y="15290"/>
                  </a:cubicBezTo>
                  <a:cubicBezTo>
                    <a:pt x="53619" y="15290"/>
                    <a:pt x="53254" y="15229"/>
                    <a:pt x="52889" y="15077"/>
                  </a:cubicBezTo>
                  <a:lnTo>
                    <a:pt x="48391" y="20183"/>
                  </a:lnTo>
                  <a:cubicBezTo>
                    <a:pt x="47600" y="19454"/>
                    <a:pt x="46749" y="18785"/>
                    <a:pt x="45837" y="18208"/>
                  </a:cubicBezTo>
                  <a:lnTo>
                    <a:pt x="51248" y="13405"/>
                  </a:lnTo>
                  <a:cubicBezTo>
                    <a:pt x="50822" y="12372"/>
                    <a:pt x="51035" y="11095"/>
                    <a:pt x="51916" y="10244"/>
                  </a:cubicBezTo>
                  <a:cubicBezTo>
                    <a:pt x="52494" y="9667"/>
                    <a:pt x="53254" y="9363"/>
                    <a:pt x="53983" y="9363"/>
                  </a:cubicBezTo>
                  <a:close/>
                  <a:moveTo>
                    <a:pt x="10730" y="20882"/>
                  </a:moveTo>
                  <a:cubicBezTo>
                    <a:pt x="11065" y="20882"/>
                    <a:pt x="11399" y="20943"/>
                    <a:pt x="11733" y="21095"/>
                  </a:cubicBezTo>
                  <a:cubicBezTo>
                    <a:pt x="12645" y="21490"/>
                    <a:pt x="13192" y="22402"/>
                    <a:pt x="13192" y="23345"/>
                  </a:cubicBezTo>
                  <a:lnTo>
                    <a:pt x="14834" y="23861"/>
                  </a:lnTo>
                  <a:cubicBezTo>
                    <a:pt x="14439" y="24439"/>
                    <a:pt x="14074" y="25047"/>
                    <a:pt x="13770" y="25685"/>
                  </a:cubicBezTo>
                  <a:lnTo>
                    <a:pt x="12402" y="25138"/>
                  </a:lnTo>
                  <a:cubicBezTo>
                    <a:pt x="11946" y="25563"/>
                    <a:pt x="11338" y="25807"/>
                    <a:pt x="10730" y="25807"/>
                  </a:cubicBezTo>
                  <a:cubicBezTo>
                    <a:pt x="10396" y="25807"/>
                    <a:pt x="10062" y="25746"/>
                    <a:pt x="9758" y="25594"/>
                  </a:cubicBezTo>
                  <a:cubicBezTo>
                    <a:pt x="8511" y="25047"/>
                    <a:pt x="7934" y="23618"/>
                    <a:pt x="8481" y="22372"/>
                  </a:cubicBezTo>
                  <a:cubicBezTo>
                    <a:pt x="8876" y="21430"/>
                    <a:pt x="9788" y="20882"/>
                    <a:pt x="10730" y="20882"/>
                  </a:cubicBezTo>
                  <a:close/>
                  <a:moveTo>
                    <a:pt x="55989" y="21734"/>
                  </a:moveTo>
                  <a:cubicBezTo>
                    <a:pt x="56962" y="21734"/>
                    <a:pt x="57904" y="22341"/>
                    <a:pt x="58269" y="23314"/>
                  </a:cubicBezTo>
                  <a:cubicBezTo>
                    <a:pt x="58755" y="24560"/>
                    <a:pt x="58148" y="25989"/>
                    <a:pt x="56871" y="26506"/>
                  </a:cubicBezTo>
                  <a:cubicBezTo>
                    <a:pt x="56597" y="26597"/>
                    <a:pt x="56293" y="26658"/>
                    <a:pt x="55989" y="26658"/>
                  </a:cubicBezTo>
                  <a:cubicBezTo>
                    <a:pt x="55321" y="26658"/>
                    <a:pt x="54682" y="26384"/>
                    <a:pt x="54227" y="25928"/>
                  </a:cubicBezTo>
                  <a:lnTo>
                    <a:pt x="52919" y="26414"/>
                  </a:lnTo>
                  <a:cubicBezTo>
                    <a:pt x="52646" y="25776"/>
                    <a:pt x="52312" y="25138"/>
                    <a:pt x="51947" y="24530"/>
                  </a:cubicBezTo>
                  <a:lnTo>
                    <a:pt x="53527" y="24135"/>
                  </a:lnTo>
                  <a:cubicBezTo>
                    <a:pt x="53558" y="23162"/>
                    <a:pt x="54135" y="22281"/>
                    <a:pt x="55078" y="21916"/>
                  </a:cubicBezTo>
                  <a:cubicBezTo>
                    <a:pt x="55382" y="21794"/>
                    <a:pt x="55686" y="21734"/>
                    <a:pt x="55989" y="21734"/>
                  </a:cubicBezTo>
                  <a:close/>
                  <a:moveTo>
                    <a:pt x="3739" y="30184"/>
                  </a:moveTo>
                  <a:cubicBezTo>
                    <a:pt x="4955" y="30184"/>
                    <a:pt x="5989" y="30913"/>
                    <a:pt x="6444" y="31977"/>
                  </a:cubicBezTo>
                  <a:lnTo>
                    <a:pt x="12128" y="31612"/>
                  </a:lnTo>
                  <a:lnTo>
                    <a:pt x="12128" y="31612"/>
                  </a:lnTo>
                  <a:cubicBezTo>
                    <a:pt x="12098" y="32068"/>
                    <a:pt x="12068" y="32494"/>
                    <a:pt x="12068" y="32950"/>
                  </a:cubicBezTo>
                  <a:cubicBezTo>
                    <a:pt x="12068" y="33527"/>
                    <a:pt x="12098" y="34105"/>
                    <a:pt x="12159" y="34652"/>
                  </a:cubicBezTo>
                  <a:lnTo>
                    <a:pt x="6444" y="34317"/>
                  </a:lnTo>
                  <a:cubicBezTo>
                    <a:pt x="5989" y="35381"/>
                    <a:pt x="4955" y="36111"/>
                    <a:pt x="3739" y="36111"/>
                  </a:cubicBezTo>
                  <a:cubicBezTo>
                    <a:pt x="2098" y="36111"/>
                    <a:pt x="791" y="34773"/>
                    <a:pt x="791" y="33132"/>
                  </a:cubicBezTo>
                  <a:cubicBezTo>
                    <a:pt x="791" y="31521"/>
                    <a:pt x="2098" y="30184"/>
                    <a:pt x="3739" y="30184"/>
                  </a:cubicBezTo>
                  <a:close/>
                  <a:moveTo>
                    <a:pt x="62616" y="30184"/>
                  </a:moveTo>
                  <a:cubicBezTo>
                    <a:pt x="64257" y="30184"/>
                    <a:pt x="65564" y="31521"/>
                    <a:pt x="65564" y="33132"/>
                  </a:cubicBezTo>
                  <a:cubicBezTo>
                    <a:pt x="65594" y="34773"/>
                    <a:pt x="64257" y="36111"/>
                    <a:pt x="62616" y="36111"/>
                  </a:cubicBezTo>
                  <a:cubicBezTo>
                    <a:pt x="61400" y="36111"/>
                    <a:pt x="60366" y="35381"/>
                    <a:pt x="59911" y="34317"/>
                  </a:cubicBezTo>
                  <a:lnTo>
                    <a:pt x="54196" y="34682"/>
                  </a:lnTo>
                  <a:cubicBezTo>
                    <a:pt x="54257" y="34105"/>
                    <a:pt x="54287" y="33527"/>
                    <a:pt x="54287" y="32950"/>
                  </a:cubicBezTo>
                  <a:cubicBezTo>
                    <a:pt x="54287" y="32524"/>
                    <a:pt x="54257" y="32068"/>
                    <a:pt x="54227" y="31643"/>
                  </a:cubicBezTo>
                  <a:lnTo>
                    <a:pt x="54227" y="31643"/>
                  </a:lnTo>
                  <a:lnTo>
                    <a:pt x="59911" y="31977"/>
                  </a:lnTo>
                  <a:cubicBezTo>
                    <a:pt x="60366" y="30913"/>
                    <a:pt x="61400" y="30184"/>
                    <a:pt x="62616" y="30184"/>
                  </a:cubicBezTo>
                  <a:close/>
                  <a:moveTo>
                    <a:pt x="10366" y="39637"/>
                  </a:moveTo>
                  <a:cubicBezTo>
                    <a:pt x="11034" y="39637"/>
                    <a:pt x="11673" y="39880"/>
                    <a:pt x="12128" y="40366"/>
                  </a:cubicBezTo>
                  <a:lnTo>
                    <a:pt x="13587" y="39819"/>
                  </a:lnTo>
                  <a:cubicBezTo>
                    <a:pt x="13891" y="40457"/>
                    <a:pt x="14226" y="41096"/>
                    <a:pt x="14591" y="41703"/>
                  </a:cubicBezTo>
                  <a:lnTo>
                    <a:pt x="12828" y="42159"/>
                  </a:lnTo>
                  <a:cubicBezTo>
                    <a:pt x="12797" y="43132"/>
                    <a:pt x="12220" y="44014"/>
                    <a:pt x="11277" y="44378"/>
                  </a:cubicBezTo>
                  <a:cubicBezTo>
                    <a:pt x="10973" y="44500"/>
                    <a:pt x="10669" y="44561"/>
                    <a:pt x="10366" y="44561"/>
                  </a:cubicBezTo>
                  <a:cubicBezTo>
                    <a:pt x="9393" y="44561"/>
                    <a:pt x="8481" y="43953"/>
                    <a:pt x="8086" y="42980"/>
                  </a:cubicBezTo>
                  <a:cubicBezTo>
                    <a:pt x="7599" y="41734"/>
                    <a:pt x="8207" y="40305"/>
                    <a:pt x="9484" y="39789"/>
                  </a:cubicBezTo>
                  <a:cubicBezTo>
                    <a:pt x="9788" y="39697"/>
                    <a:pt x="10062" y="39637"/>
                    <a:pt x="10366" y="39637"/>
                  </a:cubicBezTo>
                  <a:close/>
                  <a:moveTo>
                    <a:pt x="55625" y="40488"/>
                  </a:moveTo>
                  <a:cubicBezTo>
                    <a:pt x="55959" y="40488"/>
                    <a:pt x="56293" y="40548"/>
                    <a:pt x="56628" y="40700"/>
                  </a:cubicBezTo>
                  <a:cubicBezTo>
                    <a:pt x="57844" y="41248"/>
                    <a:pt x="58421" y="42676"/>
                    <a:pt x="57874" y="43922"/>
                  </a:cubicBezTo>
                  <a:cubicBezTo>
                    <a:pt x="57479" y="44865"/>
                    <a:pt x="56567" y="45412"/>
                    <a:pt x="55625" y="45412"/>
                  </a:cubicBezTo>
                  <a:cubicBezTo>
                    <a:pt x="55290" y="45412"/>
                    <a:pt x="54956" y="45351"/>
                    <a:pt x="54652" y="45199"/>
                  </a:cubicBezTo>
                  <a:cubicBezTo>
                    <a:pt x="53710" y="44804"/>
                    <a:pt x="53163" y="43892"/>
                    <a:pt x="53163" y="42919"/>
                  </a:cubicBezTo>
                  <a:lnTo>
                    <a:pt x="51339" y="42372"/>
                  </a:lnTo>
                  <a:cubicBezTo>
                    <a:pt x="51734" y="41795"/>
                    <a:pt x="52099" y="41187"/>
                    <a:pt x="52433" y="40548"/>
                  </a:cubicBezTo>
                  <a:lnTo>
                    <a:pt x="53953" y="41156"/>
                  </a:lnTo>
                  <a:cubicBezTo>
                    <a:pt x="54409" y="40731"/>
                    <a:pt x="55017" y="40488"/>
                    <a:pt x="55625" y="40488"/>
                  </a:cubicBezTo>
                  <a:close/>
                  <a:moveTo>
                    <a:pt x="33193" y="15259"/>
                  </a:moveTo>
                  <a:cubicBezTo>
                    <a:pt x="33770" y="15259"/>
                    <a:pt x="34317" y="15290"/>
                    <a:pt x="34895" y="15320"/>
                  </a:cubicBezTo>
                  <a:cubicBezTo>
                    <a:pt x="35016" y="15320"/>
                    <a:pt x="35138" y="15350"/>
                    <a:pt x="35290" y="15350"/>
                  </a:cubicBezTo>
                  <a:cubicBezTo>
                    <a:pt x="35412" y="15350"/>
                    <a:pt x="35533" y="15381"/>
                    <a:pt x="35655" y="15381"/>
                  </a:cubicBezTo>
                  <a:cubicBezTo>
                    <a:pt x="36567" y="15472"/>
                    <a:pt x="37448" y="15624"/>
                    <a:pt x="38299" y="15837"/>
                  </a:cubicBezTo>
                  <a:cubicBezTo>
                    <a:pt x="38451" y="15867"/>
                    <a:pt x="38573" y="15898"/>
                    <a:pt x="38694" y="15928"/>
                  </a:cubicBezTo>
                  <a:cubicBezTo>
                    <a:pt x="38816" y="15958"/>
                    <a:pt x="38968" y="15989"/>
                    <a:pt x="39089" y="16019"/>
                  </a:cubicBezTo>
                  <a:cubicBezTo>
                    <a:pt x="39789" y="16202"/>
                    <a:pt x="40488" y="16414"/>
                    <a:pt x="41187" y="16688"/>
                  </a:cubicBezTo>
                  <a:cubicBezTo>
                    <a:pt x="41308" y="16718"/>
                    <a:pt x="41430" y="16779"/>
                    <a:pt x="41551" y="16809"/>
                  </a:cubicBezTo>
                  <a:cubicBezTo>
                    <a:pt x="41643" y="16870"/>
                    <a:pt x="41764" y="16901"/>
                    <a:pt x="41886" y="16961"/>
                  </a:cubicBezTo>
                  <a:cubicBezTo>
                    <a:pt x="42828" y="17357"/>
                    <a:pt x="43740" y="17782"/>
                    <a:pt x="44591" y="18299"/>
                  </a:cubicBezTo>
                  <a:cubicBezTo>
                    <a:pt x="44713" y="18360"/>
                    <a:pt x="44804" y="18451"/>
                    <a:pt x="44925" y="18512"/>
                  </a:cubicBezTo>
                  <a:cubicBezTo>
                    <a:pt x="45047" y="18572"/>
                    <a:pt x="45169" y="18633"/>
                    <a:pt x="45260" y="18724"/>
                  </a:cubicBezTo>
                  <a:cubicBezTo>
                    <a:pt x="46202" y="19332"/>
                    <a:pt x="47084" y="20001"/>
                    <a:pt x="47904" y="20731"/>
                  </a:cubicBezTo>
                  <a:cubicBezTo>
                    <a:pt x="47995" y="20822"/>
                    <a:pt x="48087" y="20913"/>
                    <a:pt x="48178" y="21004"/>
                  </a:cubicBezTo>
                  <a:cubicBezTo>
                    <a:pt x="48269" y="21095"/>
                    <a:pt x="48360" y="21186"/>
                    <a:pt x="48451" y="21247"/>
                  </a:cubicBezTo>
                  <a:cubicBezTo>
                    <a:pt x="49333" y="22129"/>
                    <a:pt x="50123" y="23071"/>
                    <a:pt x="50792" y="24074"/>
                  </a:cubicBezTo>
                  <a:cubicBezTo>
                    <a:pt x="50853" y="24165"/>
                    <a:pt x="50913" y="24287"/>
                    <a:pt x="51005" y="24408"/>
                  </a:cubicBezTo>
                  <a:cubicBezTo>
                    <a:pt x="51065" y="24500"/>
                    <a:pt x="51126" y="24621"/>
                    <a:pt x="51217" y="24743"/>
                  </a:cubicBezTo>
                  <a:cubicBezTo>
                    <a:pt x="51582" y="25351"/>
                    <a:pt x="51916" y="26019"/>
                    <a:pt x="52220" y="26688"/>
                  </a:cubicBezTo>
                  <a:cubicBezTo>
                    <a:pt x="52251" y="26810"/>
                    <a:pt x="52312" y="26901"/>
                    <a:pt x="52372" y="27022"/>
                  </a:cubicBezTo>
                  <a:cubicBezTo>
                    <a:pt x="52403" y="27144"/>
                    <a:pt x="52464" y="27266"/>
                    <a:pt x="52494" y="27387"/>
                  </a:cubicBezTo>
                  <a:cubicBezTo>
                    <a:pt x="52919" y="28481"/>
                    <a:pt x="53223" y="29636"/>
                    <a:pt x="53375" y="30822"/>
                  </a:cubicBezTo>
                  <a:cubicBezTo>
                    <a:pt x="53406" y="30943"/>
                    <a:pt x="53406" y="31065"/>
                    <a:pt x="53436" y="31187"/>
                  </a:cubicBezTo>
                  <a:cubicBezTo>
                    <a:pt x="53436" y="31339"/>
                    <a:pt x="53467" y="31460"/>
                    <a:pt x="53467" y="31582"/>
                  </a:cubicBezTo>
                  <a:cubicBezTo>
                    <a:pt x="53497" y="32038"/>
                    <a:pt x="53527" y="32494"/>
                    <a:pt x="53527" y="32950"/>
                  </a:cubicBezTo>
                  <a:cubicBezTo>
                    <a:pt x="53527" y="33557"/>
                    <a:pt x="53497" y="34135"/>
                    <a:pt x="53436" y="34712"/>
                  </a:cubicBezTo>
                  <a:cubicBezTo>
                    <a:pt x="53406" y="34834"/>
                    <a:pt x="53406" y="34956"/>
                    <a:pt x="53375" y="35108"/>
                  </a:cubicBezTo>
                  <a:cubicBezTo>
                    <a:pt x="53375" y="35229"/>
                    <a:pt x="53345" y="35351"/>
                    <a:pt x="53315" y="35472"/>
                  </a:cubicBezTo>
                  <a:cubicBezTo>
                    <a:pt x="53102" y="36901"/>
                    <a:pt x="52646" y="38269"/>
                    <a:pt x="52068" y="39576"/>
                  </a:cubicBezTo>
                  <a:cubicBezTo>
                    <a:pt x="52008" y="39667"/>
                    <a:pt x="51947" y="39789"/>
                    <a:pt x="51886" y="39910"/>
                  </a:cubicBezTo>
                  <a:cubicBezTo>
                    <a:pt x="51856" y="40032"/>
                    <a:pt x="51795" y="40123"/>
                    <a:pt x="51734" y="40244"/>
                  </a:cubicBezTo>
                  <a:cubicBezTo>
                    <a:pt x="51369" y="40913"/>
                    <a:pt x="51005" y="41551"/>
                    <a:pt x="50579" y="42159"/>
                  </a:cubicBezTo>
                  <a:cubicBezTo>
                    <a:pt x="50488" y="42251"/>
                    <a:pt x="50427" y="42372"/>
                    <a:pt x="50336" y="42463"/>
                  </a:cubicBezTo>
                  <a:cubicBezTo>
                    <a:pt x="50245" y="42585"/>
                    <a:pt x="50184" y="42676"/>
                    <a:pt x="50093" y="42798"/>
                  </a:cubicBezTo>
                  <a:cubicBezTo>
                    <a:pt x="49546" y="43497"/>
                    <a:pt x="48938" y="44196"/>
                    <a:pt x="48269" y="44834"/>
                  </a:cubicBezTo>
                  <a:cubicBezTo>
                    <a:pt x="48178" y="44925"/>
                    <a:pt x="48087" y="44986"/>
                    <a:pt x="47995" y="45077"/>
                  </a:cubicBezTo>
                  <a:cubicBezTo>
                    <a:pt x="47904" y="45169"/>
                    <a:pt x="47813" y="45260"/>
                    <a:pt x="47722" y="45351"/>
                  </a:cubicBezTo>
                  <a:cubicBezTo>
                    <a:pt x="46871" y="46080"/>
                    <a:pt x="45989" y="46749"/>
                    <a:pt x="45017" y="47357"/>
                  </a:cubicBezTo>
                  <a:cubicBezTo>
                    <a:pt x="44895" y="47418"/>
                    <a:pt x="44773" y="47479"/>
                    <a:pt x="44682" y="47539"/>
                  </a:cubicBezTo>
                  <a:cubicBezTo>
                    <a:pt x="44561" y="47631"/>
                    <a:pt x="44439" y="47691"/>
                    <a:pt x="44318" y="47752"/>
                  </a:cubicBezTo>
                  <a:cubicBezTo>
                    <a:pt x="43314" y="48330"/>
                    <a:pt x="42251" y="48846"/>
                    <a:pt x="41126" y="49242"/>
                  </a:cubicBezTo>
                  <a:cubicBezTo>
                    <a:pt x="41004" y="49302"/>
                    <a:pt x="40883" y="49333"/>
                    <a:pt x="40761" y="49363"/>
                  </a:cubicBezTo>
                  <a:cubicBezTo>
                    <a:pt x="40640" y="49424"/>
                    <a:pt x="40518" y="49454"/>
                    <a:pt x="40396" y="49515"/>
                  </a:cubicBezTo>
                  <a:cubicBezTo>
                    <a:pt x="39758" y="49728"/>
                    <a:pt x="39120" y="49880"/>
                    <a:pt x="38451" y="50062"/>
                  </a:cubicBezTo>
                  <a:cubicBezTo>
                    <a:pt x="38330" y="50093"/>
                    <a:pt x="38208" y="50093"/>
                    <a:pt x="38086" y="50123"/>
                  </a:cubicBezTo>
                  <a:cubicBezTo>
                    <a:pt x="37965" y="50153"/>
                    <a:pt x="37843" y="50184"/>
                    <a:pt x="37691" y="50214"/>
                  </a:cubicBezTo>
                  <a:cubicBezTo>
                    <a:pt x="37053" y="50336"/>
                    <a:pt x="36354" y="50427"/>
                    <a:pt x="35685" y="50518"/>
                  </a:cubicBezTo>
                  <a:cubicBezTo>
                    <a:pt x="35564" y="50518"/>
                    <a:pt x="35412" y="50549"/>
                    <a:pt x="35290" y="50549"/>
                  </a:cubicBezTo>
                  <a:cubicBezTo>
                    <a:pt x="35168" y="50579"/>
                    <a:pt x="35047" y="50579"/>
                    <a:pt x="34925" y="50579"/>
                  </a:cubicBezTo>
                  <a:cubicBezTo>
                    <a:pt x="34348" y="50640"/>
                    <a:pt x="33770" y="50640"/>
                    <a:pt x="33162" y="50640"/>
                  </a:cubicBezTo>
                  <a:cubicBezTo>
                    <a:pt x="32585" y="50640"/>
                    <a:pt x="32007" y="50640"/>
                    <a:pt x="31430" y="50579"/>
                  </a:cubicBezTo>
                  <a:cubicBezTo>
                    <a:pt x="31308" y="50579"/>
                    <a:pt x="31187" y="50579"/>
                    <a:pt x="31065" y="50549"/>
                  </a:cubicBezTo>
                  <a:cubicBezTo>
                    <a:pt x="30913" y="50549"/>
                    <a:pt x="30791" y="50518"/>
                    <a:pt x="30670" y="50518"/>
                  </a:cubicBezTo>
                  <a:cubicBezTo>
                    <a:pt x="29849" y="50427"/>
                    <a:pt x="29028" y="50305"/>
                    <a:pt x="28238" y="50123"/>
                  </a:cubicBezTo>
                  <a:cubicBezTo>
                    <a:pt x="28117" y="50093"/>
                    <a:pt x="27965" y="50062"/>
                    <a:pt x="27843" y="50032"/>
                  </a:cubicBezTo>
                  <a:cubicBezTo>
                    <a:pt x="27721" y="50001"/>
                    <a:pt x="27600" y="49971"/>
                    <a:pt x="27478" y="49941"/>
                  </a:cubicBezTo>
                  <a:cubicBezTo>
                    <a:pt x="26749" y="49758"/>
                    <a:pt x="26019" y="49546"/>
                    <a:pt x="25320" y="49302"/>
                  </a:cubicBezTo>
                  <a:cubicBezTo>
                    <a:pt x="25199" y="49242"/>
                    <a:pt x="25077" y="49211"/>
                    <a:pt x="24986" y="49150"/>
                  </a:cubicBezTo>
                  <a:cubicBezTo>
                    <a:pt x="24864" y="49120"/>
                    <a:pt x="24743" y="49059"/>
                    <a:pt x="24621" y="48998"/>
                  </a:cubicBezTo>
                  <a:cubicBezTo>
                    <a:pt x="23709" y="48634"/>
                    <a:pt x="22858" y="48239"/>
                    <a:pt x="22037" y="47752"/>
                  </a:cubicBezTo>
                  <a:cubicBezTo>
                    <a:pt x="21916" y="47691"/>
                    <a:pt x="21794" y="47631"/>
                    <a:pt x="21673" y="47539"/>
                  </a:cubicBezTo>
                  <a:cubicBezTo>
                    <a:pt x="21551" y="47479"/>
                    <a:pt x="21460" y="47418"/>
                    <a:pt x="21338" y="47357"/>
                  </a:cubicBezTo>
                  <a:cubicBezTo>
                    <a:pt x="20366" y="46749"/>
                    <a:pt x="19484" y="46080"/>
                    <a:pt x="18633" y="45351"/>
                  </a:cubicBezTo>
                  <a:cubicBezTo>
                    <a:pt x="18542" y="45260"/>
                    <a:pt x="18451" y="45169"/>
                    <a:pt x="18360" y="45077"/>
                  </a:cubicBezTo>
                  <a:cubicBezTo>
                    <a:pt x="18268" y="44986"/>
                    <a:pt x="18177" y="44925"/>
                    <a:pt x="18086" y="44834"/>
                  </a:cubicBezTo>
                  <a:cubicBezTo>
                    <a:pt x="17235" y="44014"/>
                    <a:pt x="16445" y="43102"/>
                    <a:pt x="15806" y="42159"/>
                  </a:cubicBezTo>
                  <a:cubicBezTo>
                    <a:pt x="15715" y="42038"/>
                    <a:pt x="15654" y="41947"/>
                    <a:pt x="15563" y="41825"/>
                  </a:cubicBezTo>
                  <a:cubicBezTo>
                    <a:pt x="15502" y="41703"/>
                    <a:pt x="15411" y="41612"/>
                    <a:pt x="15350" y="41491"/>
                  </a:cubicBezTo>
                  <a:cubicBezTo>
                    <a:pt x="14955" y="40852"/>
                    <a:pt x="14591" y="40214"/>
                    <a:pt x="14287" y="39545"/>
                  </a:cubicBezTo>
                  <a:cubicBezTo>
                    <a:pt x="14226" y="39424"/>
                    <a:pt x="14195" y="39333"/>
                    <a:pt x="14135" y="39211"/>
                  </a:cubicBezTo>
                  <a:cubicBezTo>
                    <a:pt x="14074" y="39089"/>
                    <a:pt x="14043" y="38968"/>
                    <a:pt x="13983" y="38846"/>
                  </a:cubicBezTo>
                  <a:cubicBezTo>
                    <a:pt x="13557" y="37782"/>
                    <a:pt x="13223" y="36627"/>
                    <a:pt x="13040" y="35472"/>
                  </a:cubicBezTo>
                  <a:cubicBezTo>
                    <a:pt x="13010" y="35351"/>
                    <a:pt x="12980" y="35229"/>
                    <a:pt x="12980" y="35077"/>
                  </a:cubicBezTo>
                  <a:cubicBezTo>
                    <a:pt x="12949" y="34956"/>
                    <a:pt x="12949" y="34834"/>
                    <a:pt x="12919" y="34712"/>
                  </a:cubicBezTo>
                  <a:cubicBezTo>
                    <a:pt x="12858" y="34135"/>
                    <a:pt x="12828" y="33557"/>
                    <a:pt x="12828" y="32950"/>
                  </a:cubicBezTo>
                  <a:cubicBezTo>
                    <a:pt x="12828" y="32494"/>
                    <a:pt x="12858" y="32038"/>
                    <a:pt x="12888" y="31582"/>
                  </a:cubicBezTo>
                  <a:cubicBezTo>
                    <a:pt x="12888" y="31460"/>
                    <a:pt x="12919" y="31308"/>
                    <a:pt x="12919" y="31187"/>
                  </a:cubicBezTo>
                  <a:cubicBezTo>
                    <a:pt x="12949" y="31065"/>
                    <a:pt x="12949" y="30943"/>
                    <a:pt x="12980" y="30822"/>
                  </a:cubicBezTo>
                  <a:cubicBezTo>
                    <a:pt x="13192" y="29363"/>
                    <a:pt x="13587" y="27965"/>
                    <a:pt x="14165" y="26658"/>
                  </a:cubicBezTo>
                  <a:cubicBezTo>
                    <a:pt x="14195" y="26536"/>
                    <a:pt x="14256" y="26414"/>
                    <a:pt x="14317" y="26323"/>
                  </a:cubicBezTo>
                  <a:cubicBezTo>
                    <a:pt x="14347" y="26202"/>
                    <a:pt x="14408" y="26080"/>
                    <a:pt x="14469" y="25959"/>
                  </a:cubicBezTo>
                  <a:cubicBezTo>
                    <a:pt x="14803" y="25320"/>
                    <a:pt x="15168" y="24682"/>
                    <a:pt x="15563" y="24074"/>
                  </a:cubicBezTo>
                  <a:cubicBezTo>
                    <a:pt x="15654" y="23952"/>
                    <a:pt x="15715" y="23861"/>
                    <a:pt x="15806" y="23740"/>
                  </a:cubicBezTo>
                  <a:cubicBezTo>
                    <a:pt x="15867" y="23618"/>
                    <a:pt x="15958" y="23527"/>
                    <a:pt x="16019" y="23405"/>
                  </a:cubicBezTo>
                  <a:cubicBezTo>
                    <a:pt x="16597" y="22645"/>
                    <a:pt x="17235" y="21916"/>
                    <a:pt x="17904" y="21247"/>
                  </a:cubicBezTo>
                  <a:cubicBezTo>
                    <a:pt x="17995" y="21156"/>
                    <a:pt x="18086" y="21065"/>
                    <a:pt x="18177" y="20974"/>
                  </a:cubicBezTo>
                  <a:cubicBezTo>
                    <a:pt x="18268" y="20913"/>
                    <a:pt x="18360" y="20822"/>
                    <a:pt x="18451" y="20731"/>
                  </a:cubicBezTo>
                  <a:cubicBezTo>
                    <a:pt x="19271" y="20001"/>
                    <a:pt x="20153" y="19332"/>
                    <a:pt x="21095" y="18724"/>
                  </a:cubicBezTo>
                  <a:cubicBezTo>
                    <a:pt x="21186" y="18633"/>
                    <a:pt x="21308" y="18572"/>
                    <a:pt x="21430" y="18512"/>
                  </a:cubicBezTo>
                  <a:cubicBezTo>
                    <a:pt x="21551" y="18420"/>
                    <a:pt x="21642" y="18360"/>
                    <a:pt x="21764" y="18299"/>
                  </a:cubicBezTo>
                  <a:cubicBezTo>
                    <a:pt x="22797" y="17691"/>
                    <a:pt x="23922" y="17144"/>
                    <a:pt x="25107" y="16718"/>
                  </a:cubicBezTo>
                  <a:cubicBezTo>
                    <a:pt x="25199" y="16658"/>
                    <a:pt x="25320" y="16627"/>
                    <a:pt x="25442" y="16566"/>
                  </a:cubicBezTo>
                  <a:cubicBezTo>
                    <a:pt x="25563" y="16536"/>
                    <a:pt x="25685" y="16506"/>
                    <a:pt x="25807" y="16445"/>
                  </a:cubicBezTo>
                  <a:cubicBezTo>
                    <a:pt x="26506" y="16232"/>
                    <a:pt x="27205" y="16019"/>
                    <a:pt x="27934" y="15837"/>
                  </a:cubicBezTo>
                  <a:cubicBezTo>
                    <a:pt x="28056" y="15806"/>
                    <a:pt x="28177" y="15806"/>
                    <a:pt x="28299" y="15776"/>
                  </a:cubicBezTo>
                  <a:cubicBezTo>
                    <a:pt x="28451" y="15746"/>
                    <a:pt x="28573" y="15715"/>
                    <a:pt x="28694" y="15685"/>
                  </a:cubicBezTo>
                  <a:cubicBezTo>
                    <a:pt x="29363" y="15563"/>
                    <a:pt x="30032" y="15472"/>
                    <a:pt x="30700" y="15381"/>
                  </a:cubicBezTo>
                  <a:cubicBezTo>
                    <a:pt x="30822" y="15381"/>
                    <a:pt x="30943" y="15350"/>
                    <a:pt x="31095" y="15350"/>
                  </a:cubicBezTo>
                  <a:cubicBezTo>
                    <a:pt x="31217" y="15350"/>
                    <a:pt x="31339" y="15320"/>
                    <a:pt x="31460" y="15320"/>
                  </a:cubicBezTo>
                  <a:cubicBezTo>
                    <a:pt x="32038" y="15290"/>
                    <a:pt x="32615" y="15259"/>
                    <a:pt x="33193" y="15259"/>
                  </a:cubicBezTo>
                  <a:close/>
                  <a:moveTo>
                    <a:pt x="18147" y="45898"/>
                  </a:moveTo>
                  <a:cubicBezTo>
                    <a:pt x="18967" y="46628"/>
                    <a:pt x="19819" y="47266"/>
                    <a:pt x="20761" y="47874"/>
                  </a:cubicBezTo>
                  <a:lnTo>
                    <a:pt x="15107" y="52859"/>
                  </a:lnTo>
                  <a:cubicBezTo>
                    <a:pt x="15533" y="53922"/>
                    <a:pt x="15320" y="55199"/>
                    <a:pt x="14439" y="56050"/>
                  </a:cubicBezTo>
                  <a:cubicBezTo>
                    <a:pt x="13861" y="56628"/>
                    <a:pt x="13132" y="56932"/>
                    <a:pt x="12372" y="56932"/>
                  </a:cubicBezTo>
                  <a:cubicBezTo>
                    <a:pt x="11612" y="56932"/>
                    <a:pt x="10852" y="56628"/>
                    <a:pt x="10274" y="56050"/>
                  </a:cubicBezTo>
                  <a:cubicBezTo>
                    <a:pt x="9119" y="54895"/>
                    <a:pt x="9119" y="53041"/>
                    <a:pt x="10274" y="51886"/>
                  </a:cubicBezTo>
                  <a:cubicBezTo>
                    <a:pt x="10852" y="51308"/>
                    <a:pt x="11612" y="51005"/>
                    <a:pt x="12372" y="51005"/>
                  </a:cubicBezTo>
                  <a:cubicBezTo>
                    <a:pt x="12736" y="51005"/>
                    <a:pt x="13101" y="51065"/>
                    <a:pt x="13466" y="51217"/>
                  </a:cubicBezTo>
                  <a:lnTo>
                    <a:pt x="18147" y="45898"/>
                  </a:lnTo>
                  <a:close/>
                  <a:moveTo>
                    <a:pt x="48208" y="45898"/>
                  </a:moveTo>
                  <a:lnTo>
                    <a:pt x="52919" y="51217"/>
                  </a:lnTo>
                  <a:cubicBezTo>
                    <a:pt x="53254" y="51065"/>
                    <a:pt x="53619" y="51005"/>
                    <a:pt x="54014" y="51005"/>
                  </a:cubicBezTo>
                  <a:cubicBezTo>
                    <a:pt x="54743" y="51005"/>
                    <a:pt x="55503" y="51308"/>
                    <a:pt x="56081" y="51886"/>
                  </a:cubicBezTo>
                  <a:cubicBezTo>
                    <a:pt x="57236" y="53041"/>
                    <a:pt x="57236" y="54895"/>
                    <a:pt x="56081" y="56050"/>
                  </a:cubicBezTo>
                  <a:cubicBezTo>
                    <a:pt x="55503" y="56628"/>
                    <a:pt x="54743" y="56932"/>
                    <a:pt x="54014" y="56932"/>
                  </a:cubicBezTo>
                  <a:cubicBezTo>
                    <a:pt x="53254" y="56932"/>
                    <a:pt x="52494" y="56628"/>
                    <a:pt x="51916" y="56050"/>
                  </a:cubicBezTo>
                  <a:cubicBezTo>
                    <a:pt x="51035" y="55199"/>
                    <a:pt x="50822" y="53922"/>
                    <a:pt x="51248" y="52859"/>
                  </a:cubicBezTo>
                  <a:lnTo>
                    <a:pt x="45594" y="47874"/>
                  </a:lnTo>
                  <a:cubicBezTo>
                    <a:pt x="46536" y="47296"/>
                    <a:pt x="47387" y="46628"/>
                    <a:pt x="48208" y="45898"/>
                  </a:cubicBezTo>
                  <a:close/>
                  <a:moveTo>
                    <a:pt x="24986" y="49971"/>
                  </a:moveTo>
                  <a:cubicBezTo>
                    <a:pt x="25685" y="50245"/>
                    <a:pt x="26354" y="50457"/>
                    <a:pt x="27083" y="50640"/>
                  </a:cubicBezTo>
                  <a:lnTo>
                    <a:pt x="25168" y="53922"/>
                  </a:lnTo>
                  <a:cubicBezTo>
                    <a:pt x="25837" y="54622"/>
                    <a:pt x="26050" y="55655"/>
                    <a:pt x="25624" y="56567"/>
                  </a:cubicBezTo>
                  <a:cubicBezTo>
                    <a:pt x="25229" y="57509"/>
                    <a:pt x="24317" y="58056"/>
                    <a:pt x="23375" y="58056"/>
                  </a:cubicBezTo>
                  <a:cubicBezTo>
                    <a:pt x="23041" y="58056"/>
                    <a:pt x="22706" y="57995"/>
                    <a:pt x="22402" y="57844"/>
                  </a:cubicBezTo>
                  <a:cubicBezTo>
                    <a:pt x="21156" y="57296"/>
                    <a:pt x="20578" y="55868"/>
                    <a:pt x="21126" y="54622"/>
                  </a:cubicBezTo>
                  <a:cubicBezTo>
                    <a:pt x="21521" y="53679"/>
                    <a:pt x="22433" y="53132"/>
                    <a:pt x="23375" y="53132"/>
                  </a:cubicBezTo>
                  <a:lnTo>
                    <a:pt x="23405" y="53132"/>
                  </a:lnTo>
                  <a:lnTo>
                    <a:pt x="24986" y="49971"/>
                  </a:lnTo>
                  <a:close/>
                  <a:moveTo>
                    <a:pt x="40700" y="50214"/>
                  </a:moveTo>
                  <a:lnTo>
                    <a:pt x="42190" y="53497"/>
                  </a:lnTo>
                  <a:cubicBezTo>
                    <a:pt x="43162" y="53527"/>
                    <a:pt x="44044" y="54105"/>
                    <a:pt x="44409" y="55047"/>
                  </a:cubicBezTo>
                  <a:cubicBezTo>
                    <a:pt x="44895" y="56324"/>
                    <a:pt x="44287" y="57752"/>
                    <a:pt x="43010" y="58239"/>
                  </a:cubicBezTo>
                  <a:cubicBezTo>
                    <a:pt x="42737" y="58360"/>
                    <a:pt x="42433" y="58421"/>
                    <a:pt x="42129" y="58421"/>
                  </a:cubicBezTo>
                  <a:cubicBezTo>
                    <a:pt x="41126" y="58421"/>
                    <a:pt x="40214" y="57813"/>
                    <a:pt x="39819" y="56840"/>
                  </a:cubicBezTo>
                  <a:cubicBezTo>
                    <a:pt x="39454" y="55898"/>
                    <a:pt x="39728" y="54865"/>
                    <a:pt x="40396" y="54196"/>
                  </a:cubicBezTo>
                  <a:lnTo>
                    <a:pt x="38785" y="50761"/>
                  </a:lnTo>
                  <a:cubicBezTo>
                    <a:pt x="39454" y="50609"/>
                    <a:pt x="40093" y="50427"/>
                    <a:pt x="40700" y="50214"/>
                  </a:cubicBezTo>
                  <a:close/>
                  <a:moveTo>
                    <a:pt x="31491" y="51339"/>
                  </a:moveTo>
                  <a:lnTo>
                    <a:pt x="31491" y="51339"/>
                  </a:lnTo>
                  <a:cubicBezTo>
                    <a:pt x="32038" y="51400"/>
                    <a:pt x="32615" y="51430"/>
                    <a:pt x="33193" y="51430"/>
                  </a:cubicBezTo>
                  <a:cubicBezTo>
                    <a:pt x="33740" y="51430"/>
                    <a:pt x="34317" y="51400"/>
                    <a:pt x="34864" y="51339"/>
                  </a:cubicBezTo>
                  <a:lnTo>
                    <a:pt x="34864" y="51339"/>
                  </a:lnTo>
                  <a:lnTo>
                    <a:pt x="34348" y="59880"/>
                  </a:lnTo>
                  <a:cubicBezTo>
                    <a:pt x="35412" y="60336"/>
                    <a:pt x="36141" y="61369"/>
                    <a:pt x="36141" y="62585"/>
                  </a:cubicBezTo>
                  <a:cubicBezTo>
                    <a:pt x="36141" y="64227"/>
                    <a:pt x="34804" y="65534"/>
                    <a:pt x="33193" y="65534"/>
                  </a:cubicBezTo>
                  <a:cubicBezTo>
                    <a:pt x="31551" y="65534"/>
                    <a:pt x="30214" y="64227"/>
                    <a:pt x="30214" y="62585"/>
                  </a:cubicBezTo>
                  <a:cubicBezTo>
                    <a:pt x="30214" y="61369"/>
                    <a:pt x="30974" y="60336"/>
                    <a:pt x="32007" y="59880"/>
                  </a:cubicBezTo>
                  <a:lnTo>
                    <a:pt x="31491" y="51339"/>
                  </a:lnTo>
                  <a:close/>
                  <a:moveTo>
                    <a:pt x="33193" y="1"/>
                  </a:moveTo>
                  <a:cubicBezTo>
                    <a:pt x="31126" y="1"/>
                    <a:pt x="29454" y="1642"/>
                    <a:pt x="29454" y="3709"/>
                  </a:cubicBezTo>
                  <a:cubicBezTo>
                    <a:pt x="29454" y="5016"/>
                    <a:pt x="30153" y="6201"/>
                    <a:pt x="31217" y="6870"/>
                  </a:cubicBezTo>
                  <a:lnTo>
                    <a:pt x="30761" y="14621"/>
                  </a:lnTo>
                  <a:cubicBezTo>
                    <a:pt x="29940" y="14712"/>
                    <a:pt x="29120" y="14834"/>
                    <a:pt x="28329" y="14986"/>
                  </a:cubicBezTo>
                  <a:lnTo>
                    <a:pt x="26870" y="12189"/>
                  </a:lnTo>
                  <a:cubicBezTo>
                    <a:pt x="27478" y="11308"/>
                    <a:pt x="27630" y="10183"/>
                    <a:pt x="27235" y="9180"/>
                  </a:cubicBezTo>
                  <a:cubicBezTo>
                    <a:pt x="26749" y="7934"/>
                    <a:pt x="25563" y="7113"/>
                    <a:pt x="24226" y="7113"/>
                  </a:cubicBezTo>
                  <a:cubicBezTo>
                    <a:pt x="23831" y="7113"/>
                    <a:pt x="23436" y="7204"/>
                    <a:pt x="23071" y="7356"/>
                  </a:cubicBezTo>
                  <a:cubicBezTo>
                    <a:pt x="21399" y="7995"/>
                    <a:pt x="20578" y="9879"/>
                    <a:pt x="21247" y="11521"/>
                  </a:cubicBezTo>
                  <a:cubicBezTo>
                    <a:pt x="21642" y="12554"/>
                    <a:pt x="22554" y="13314"/>
                    <a:pt x="23648" y="13496"/>
                  </a:cubicBezTo>
                  <a:lnTo>
                    <a:pt x="24773" y="16019"/>
                  </a:lnTo>
                  <a:cubicBezTo>
                    <a:pt x="23496" y="16506"/>
                    <a:pt x="22311" y="17083"/>
                    <a:pt x="21186" y="17782"/>
                  </a:cubicBezTo>
                  <a:lnTo>
                    <a:pt x="15989" y="13162"/>
                  </a:lnTo>
                  <a:cubicBezTo>
                    <a:pt x="16262" y="11946"/>
                    <a:pt x="15898" y="10609"/>
                    <a:pt x="14986" y="9697"/>
                  </a:cubicBezTo>
                  <a:cubicBezTo>
                    <a:pt x="14287" y="8998"/>
                    <a:pt x="13344" y="8603"/>
                    <a:pt x="12341" y="8603"/>
                  </a:cubicBezTo>
                  <a:cubicBezTo>
                    <a:pt x="11369" y="8603"/>
                    <a:pt x="10426" y="8998"/>
                    <a:pt x="9727" y="9697"/>
                  </a:cubicBezTo>
                  <a:cubicBezTo>
                    <a:pt x="9028" y="10396"/>
                    <a:pt x="8633" y="11338"/>
                    <a:pt x="8633" y="12341"/>
                  </a:cubicBezTo>
                  <a:cubicBezTo>
                    <a:pt x="8633" y="13314"/>
                    <a:pt x="9028" y="14256"/>
                    <a:pt x="9727" y="14955"/>
                  </a:cubicBezTo>
                  <a:cubicBezTo>
                    <a:pt x="10426" y="15654"/>
                    <a:pt x="11369" y="16050"/>
                    <a:pt x="12341" y="16050"/>
                  </a:cubicBezTo>
                  <a:cubicBezTo>
                    <a:pt x="12645" y="16050"/>
                    <a:pt x="12919" y="16019"/>
                    <a:pt x="13192" y="15958"/>
                  </a:cubicBezTo>
                  <a:lnTo>
                    <a:pt x="17417" y="20700"/>
                  </a:lnTo>
                  <a:cubicBezTo>
                    <a:pt x="16627" y="21460"/>
                    <a:pt x="15898" y="22311"/>
                    <a:pt x="15259" y="23193"/>
                  </a:cubicBezTo>
                  <a:lnTo>
                    <a:pt x="13891" y="22767"/>
                  </a:lnTo>
                  <a:cubicBezTo>
                    <a:pt x="13709" y="21734"/>
                    <a:pt x="13010" y="20822"/>
                    <a:pt x="12007" y="20396"/>
                  </a:cubicBezTo>
                  <a:cubicBezTo>
                    <a:pt x="11612" y="20214"/>
                    <a:pt x="11156" y="20123"/>
                    <a:pt x="10730" y="20123"/>
                  </a:cubicBezTo>
                  <a:cubicBezTo>
                    <a:pt x="9454" y="20123"/>
                    <a:pt x="8299" y="20882"/>
                    <a:pt x="7782" y="22068"/>
                  </a:cubicBezTo>
                  <a:cubicBezTo>
                    <a:pt x="7417" y="22858"/>
                    <a:pt x="7417" y="23709"/>
                    <a:pt x="7721" y="24530"/>
                  </a:cubicBezTo>
                  <a:cubicBezTo>
                    <a:pt x="8055" y="25320"/>
                    <a:pt x="8633" y="25959"/>
                    <a:pt x="9423" y="26293"/>
                  </a:cubicBezTo>
                  <a:cubicBezTo>
                    <a:pt x="9849" y="26475"/>
                    <a:pt x="10274" y="26566"/>
                    <a:pt x="10730" y="26566"/>
                  </a:cubicBezTo>
                  <a:cubicBezTo>
                    <a:pt x="11369" y="26566"/>
                    <a:pt x="12007" y="26384"/>
                    <a:pt x="12524" y="26019"/>
                  </a:cubicBezTo>
                  <a:lnTo>
                    <a:pt x="13435" y="26384"/>
                  </a:lnTo>
                  <a:cubicBezTo>
                    <a:pt x="12828" y="27813"/>
                    <a:pt x="12402" y="29302"/>
                    <a:pt x="12189" y="30852"/>
                  </a:cubicBezTo>
                  <a:lnTo>
                    <a:pt x="6900" y="31187"/>
                  </a:lnTo>
                  <a:cubicBezTo>
                    <a:pt x="6232" y="30092"/>
                    <a:pt x="5046" y="29424"/>
                    <a:pt x="3739" y="29424"/>
                  </a:cubicBezTo>
                  <a:cubicBezTo>
                    <a:pt x="1672" y="29424"/>
                    <a:pt x="1" y="31095"/>
                    <a:pt x="1" y="33132"/>
                  </a:cubicBezTo>
                  <a:cubicBezTo>
                    <a:pt x="1" y="35199"/>
                    <a:pt x="1672" y="36871"/>
                    <a:pt x="3739" y="36871"/>
                  </a:cubicBezTo>
                  <a:cubicBezTo>
                    <a:pt x="5016" y="36871"/>
                    <a:pt x="6232" y="36171"/>
                    <a:pt x="6900" y="35108"/>
                  </a:cubicBezTo>
                  <a:lnTo>
                    <a:pt x="12250" y="35412"/>
                  </a:lnTo>
                  <a:cubicBezTo>
                    <a:pt x="12463" y="36688"/>
                    <a:pt x="12797" y="37934"/>
                    <a:pt x="13283" y="39120"/>
                  </a:cubicBezTo>
                  <a:lnTo>
                    <a:pt x="12280" y="39485"/>
                  </a:lnTo>
                  <a:cubicBezTo>
                    <a:pt x="11733" y="39089"/>
                    <a:pt x="11065" y="38877"/>
                    <a:pt x="10366" y="38877"/>
                  </a:cubicBezTo>
                  <a:cubicBezTo>
                    <a:pt x="9970" y="38877"/>
                    <a:pt x="9575" y="38937"/>
                    <a:pt x="9210" y="39089"/>
                  </a:cubicBezTo>
                  <a:cubicBezTo>
                    <a:pt x="8390" y="39393"/>
                    <a:pt x="7782" y="40001"/>
                    <a:pt x="7417" y="40792"/>
                  </a:cubicBezTo>
                  <a:cubicBezTo>
                    <a:pt x="7083" y="41582"/>
                    <a:pt x="7052" y="42463"/>
                    <a:pt x="7387" y="43254"/>
                  </a:cubicBezTo>
                  <a:cubicBezTo>
                    <a:pt x="7873" y="44500"/>
                    <a:pt x="9058" y="45321"/>
                    <a:pt x="10366" y="45321"/>
                  </a:cubicBezTo>
                  <a:cubicBezTo>
                    <a:pt x="10791" y="45321"/>
                    <a:pt x="11186" y="45229"/>
                    <a:pt x="11551" y="45077"/>
                  </a:cubicBezTo>
                  <a:cubicBezTo>
                    <a:pt x="12554" y="44682"/>
                    <a:pt x="13283" y="43801"/>
                    <a:pt x="13527" y="42767"/>
                  </a:cubicBezTo>
                  <a:lnTo>
                    <a:pt x="15016" y="42372"/>
                  </a:lnTo>
                  <a:cubicBezTo>
                    <a:pt x="15776" y="43466"/>
                    <a:pt x="16627" y="44469"/>
                    <a:pt x="17600" y="45381"/>
                  </a:cubicBezTo>
                  <a:lnTo>
                    <a:pt x="13223" y="50336"/>
                  </a:lnTo>
                  <a:cubicBezTo>
                    <a:pt x="12919" y="50275"/>
                    <a:pt x="12645" y="50245"/>
                    <a:pt x="12372" y="50245"/>
                  </a:cubicBezTo>
                  <a:cubicBezTo>
                    <a:pt x="11369" y="50245"/>
                    <a:pt x="10426" y="50640"/>
                    <a:pt x="9727" y="51339"/>
                  </a:cubicBezTo>
                  <a:cubicBezTo>
                    <a:pt x="8299" y="52767"/>
                    <a:pt x="8299" y="55138"/>
                    <a:pt x="9727" y="56597"/>
                  </a:cubicBezTo>
                  <a:cubicBezTo>
                    <a:pt x="10426" y="57296"/>
                    <a:pt x="11369" y="57692"/>
                    <a:pt x="12372" y="57692"/>
                  </a:cubicBezTo>
                  <a:cubicBezTo>
                    <a:pt x="13344" y="57692"/>
                    <a:pt x="14287" y="57296"/>
                    <a:pt x="14986" y="56597"/>
                  </a:cubicBezTo>
                  <a:cubicBezTo>
                    <a:pt x="15898" y="55655"/>
                    <a:pt x="16262" y="54348"/>
                    <a:pt x="15989" y="53102"/>
                  </a:cubicBezTo>
                  <a:lnTo>
                    <a:pt x="21430" y="48299"/>
                  </a:lnTo>
                  <a:cubicBezTo>
                    <a:pt x="22341" y="48816"/>
                    <a:pt x="23284" y="49272"/>
                    <a:pt x="24287" y="49697"/>
                  </a:cubicBezTo>
                  <a:lnTo>
                    <a:pt x="22919" y="52403"/>
                  </a:lnTo>
                  <a:cubicBezTo>
                    <a:pt x="21825" y="52555"/>
                    <a:pt x="20882" y="53284"/>
                    <a:pt x="20426" y="54287"/>
                  </a:cubicBezTo>
                  <a:cubicBezTo>
                    <a:pt x="20092" y="55078"/>
                    <a:pt x="20062" y="55959"/>
                    <a:pt x="20396" y="56780"/>
                  </a:cubicBezTo>
                  <a:cubicBezTo>
                    <a:pt x="20700" y="57570"/>
                    <a:pt x="21308" y="58208"/>
                    <a:pt x="22098" y="58543"/>
                  </a:cubicBezTo>
                  <a:cubicBezTo>
                    <a:pt x="22493" y="58725"/>
                    <a:pt x="22949" y="58816"/>
                    <a:pt x="23375" y="58816"/>
                  </a:cubicBezTo>
                  <a:cubicBezTo>
                    <a:pt x="24651" y="58816"/>
                    <a:pt x="25837" y="58056"/>
                    <a:pt x="26323" y="56871"/>
                  </a:cubicBezTo>
                  <a:cubicBezTo>
                    <a:pt x="26779" y="55868"/>
                    <a:pt x="26658" y="54743"/>
                    <a:pt x="26080" y="53862"/>
                  </a:cubicBezTo>
                  <a:lnTo>
                    <a:pt x="27843" y="50822"/>
                  </a:lnTo>
                  <a:cubicBezTo>
                    <a:pt x="28785" y="51035"/>
                    <a:pt x="29758" y="51187"/>
                    <a:pt x="30731" y="51278"/>
                  </a:cubicBezTo>
                  <a:lnTo>
                    <a:pt x="31217" y="59424"/>
                  </a:lnTo>
                  <a:cubicBezTo>
                    <a:pt x="30153" y="60093"/>
                    <a:pt x="29454" y="61278"/>
                    <a:pt x="29454" y="62585"/>
                  </a:cubicBezTo>
                  <a:cubicBezTo>
                    <a:pt x="29454" y="64622"/>
                    <a:pt x="31126" y="66293"/>
                    <a:pt x="33193" y="66293"/>
                  </a:cubicBezTo>
                  <a:cubicBezTo>
                    <a:pt x="35229" y="66293"/>
                    <a:pt x="36901" y="64622"/>
                    <a:pt x="36901" y="62585"/>
                  </a:cubicBezTo>
                  <a:cubicBezTo>
                    <a:pt x="36901" y="61278"/>
                    <a:pt x="36232" y="60093"/>
                    <a:pt x="35138" y="59424"/>
                  </a:cubicBezTo>
                  <a:lnTo>
                    <a:pt x="35624" y="51278"/>
                  </a:lnTo>
                  <a:cubicBezTo>
                    <a:pt x="36445" y="51217"/>
                    <a:pt x="37235" y="51096"/>
                    <a:pt x="38026" y="50913"/>
                  </a:cubicBezTo>
                  <a:lnTo>
                    <a:pt x="39515" y="54074"/>
                  </a:lnTo>
                  <a:cubicBezTo>
                    <a:pt x="38877" y="54956"/>
                    <a:pt x="38725" y="56081"/>
                    <a:pt x="39120" y="57114"/>
                  </a:cubicBezTo>
                  <a:cubicBezTo>
                    <a:pt x="39606" y="58360"/>
                    <a:pt x="40792" y="59151"/>
                    <a:pt x="42129" y="59151"/>
                  </a:cubicBezTo>
                  <a:cubicBezTo>
                    <a:pt x="42524" y="59151"/>
                    <a:pt x="42919" y="59090"/>
                    <a:pt x="43314" y="58938"/>
                  </a:cubicBezTo>
                  <a:cubicBezTo>
                    <a:pt x="44956" y="58299"/>
                    <a:pt x="45777" y="56415"/>
                    <a:pt x="45138" y="54774"/>
                  </a:cubicBezTo>
                  <a:cubicBezTo>
                    <a:pt x="44713" y="53710"/>
                    <a:pt x="43801" y="52980"/>
                    <a:pt x="42737" y="52767"/>
                  </a:cubicBezTo>
                  <a:lnTo>
                    <a:pt x="41430" y="49941"/>
                  </a:lnTo>
                  <a:cubicBezTo>
                    <a:pt x="42676" y="49485"/>
                    <a:pt x="43831" y="48938"/>
                    <a:pt x="44925" y="48299"/>
                  </a:cubicBezTo>
                  <a:lnTo>
                    <a:pt x="50397" y="53102"/>
                  </a:lnTo>
                  <a:cubicBezTo>
                    <a:pt x="50093" y="54348"/>
                    <a:pt x="50457" y="55685"/>
                    <a:pt x="51369" y="56597"/>
                  </a:cubicBezTo>
                  <a:cubicBezTo>
                    <a:pt x="52068" y="57296"/>
                    <a:pt x="53011" y="57692"/>
                    <a:pt x="54014" y="57692"/>
                  </a:cubicBezTo>
                  <a:cubicBezTo>
                    <a:pt x="54986" y="57692"/>
                    <a:pt x="55929" y="57296"/>
                    <a:pt x="56628" y="56597"/>
                  </a:cubicBezTo>
                  <a:cubicBezTo>
                    <a:pt x="58087" y="55138"/>
                    <a:pt x="58087" y="52798"/>
                    <a:pt x="56628" y="51339"/>
                  </a:cubicBezTo>
                  <a:cubicBezTo>
                    <a:pt x="55929" y="50640"/>
                    <a:pt x="54986" y="50245"/>
                    <a:pt x="54014" y="50245"/>
                  </a:cubicBezTo>
                  <a:cubicBezTo>
                    <a:pt x="53710" y="50245"/>
                    <a:pt x="53436" y="50275"/>
                    <a:pt x="53163" y="50336"/>
                  </a:cubicBezTo>
                  <a:lnTo>
                    <a:pt x="48786" y="45381"/>
                  </a:lnTo>
                  <a:cubicBezTo>
                    <a:pt x="49546" y="44652"/>
                    <a:pt x="50245" y="43862"/>
                    <a:pt x="50853" y="43041"/>
                  </a:cubicBezTo>
                  <a:lnTo>
                    <a:pt x="52464" y="43497"/>
                  </a:lnTo>
                  <a:cubicBezTo>
                    <a:pt x="52646" y="44561"/>
                    <a:pt x="53345" y="45442"/>
                    <a:pt x="54348" y="45898"/>
                  </a:cubicBezTo>
                  <a:cubicBezTo>
                    <a:pt x="54743" y="46080"/>
                    <a:pt x="55199" y="46172"/>
                    <a:pt x="55625" y="46172"/>
                  </a:cubicBezTo>
                  <a:cubicBezTo>
                    <a:pt x="56901" y="46172"/>
                    <a:pt x="58087" y="45412"/>
                    <a:pt x="58573" y="44226"/>
                  </a:cubicBezTo>
                  <a:cubicBezTo>
                    <a:pt x="59303" y="42615"/>
                    <a:pt x="58543" y="40700"/>
                    <a:pt x="56932" y="40001"/>
                  </a:cubicBezTo>
                  <a:cubicBezTo>
                    <a:pt x="56506" y="39819"/>
                    <a:pt x="56081" y="39728"/>
                    <a:pt x="55625" y="39728"/>
                  </a:cubicBezTo>
                  <a:cubicBezTo>
                    <a:pt x="54986" y="39728"/>
                    <a:pt x="54348" y="39910"/>
                    <a:pt x="53831" y="40275"/>
                  </a:cubicBezTo>
                  <a:lnTo>
                    <a:pt x="52768" y="39849"/>
                  </a:lnTo>
                  <a:cubicBezTo>
                    <a:pt x="53406" y="38451"/>
                    <a:pt x="53862" y="36962"/>
                    <a:pt x="54105" y="35412"/>
                  </a:cubicBezTo>
                  <a:lnTo>
                    <a:pt x="59455" y="35108"/>
                  </a:lnTo>
                  <a:cubicBezTo>
                    <a:pt x="60154" y="36171"/>
                    <a:pt x="61339" y="36871"/>
                    <a:pt x="62616" y="36871"/>
                  </a:cubicBezTo>
                  <a:cubicBezTo>
                    <a:pt x="64683" y="36871"/>
                    <a:pt x="66354" y="35199"/>
                    <a:pt x="66354" y="33132"/>
                  </a:cubicBezTo>
                  <a:cubicBezTo>
                    <a:pt x="66354" y="31095"/>
                    <a:pt x="64683" y="29424"/>
                    <a:pt x="62616" y="29424"/>
                  </a:cubicBezTo>
                  <a:cubicBezTo>
                    <a:pt x="61309" y="29424"/>
                    <a:pt x="60123" y="30092"/>
                    <a:pt x="59455" y="31187"/>
                  </a:cubicBezTo>
                  <a:lnTo>
                    <a:pt x="54166" y="30852"/>
                  </a:lnTo>
                  <a:cubicBezTo>
                    <a:pt x="53983" y="29576"/>
                    <a:pt x="53649" y="28329"/>
                    <a:pt x="53193" y="27114"/>
                  </a:cubicBezTo>
                  <a:lnTo>
                    <a:pt x="54075" y="26810"/>
                  </a:lnTo>
                  <a:cubicBezTo>
                    <a:pt x="54622" y="27205"/>
                    <a:pt x="55290" y="27418"/>
                    <a:pt x="55989" y="27418"/>
                  </a:cubicBezTo>
                  <a:cubicBezTo>
                    <a:pt x="56385" y="27418"/>
                    <a:pt x="56780" y="27357"/>
                    <a:pt x="57144" y="27205"/>
                  </a:cubicBezTo>
                  <a:cubicBezTo>
                    <a:pt x="57965" y="26901"/>
                    <a:pt x="58573" y="26293"/>
                    <a:pt x="58938" y="25503"/>
                  </a:cubicBezTo>
                  <a:cubicBezTo>
                    <a:pt x="59272" y="24712"/>
                    <a:pt x="59303" y="23831"/>
                    <a:pt x="58968" y="23041"/>
                  </a:cubicBezTo>
                  <a:cubicBezTo>
                    <a:pt x="58482" y="21794"/>
                    <a:pt x="57327" y="20974"/>
                    <a:pt x="55989" y="20974"/>
                  </a:cubicBezTo>
                  <a:cubicBezTo>
                    <a:pt x="55564" y="20974"/>
                    <a:pt x="55169" y="21065"/>
                    <a:pt x="54804" y="21217"/>
                  </a:cubicBezTo>
                  <a:cubicBezTo>
                    <a:pt x="53801" y="21612"/>
                    <a:pt x="53071" y="22493"/>
                    <a:pt x="52828" y="23527"/>
                  </a:cubicBezTo>
                  <a:lnTo>
                    <a:pt x="51552" y="23861"/>
                  </a:lnTo>
                  <a:cubicBezTo>
                    <a:pt x="50792" y="22737"/>
                    <a:pt x="49941" y="21673"/>
                    <a:pt x="48938" y="20700"/>
                  </a:cubicBezTo>
                  <a:lnTo>
                    <a:pt x="53163" y="15958"/>
                  </a:lnTo>
                  <a:cubicBezTo>
                    <a:pt x="53436" y="16019"/>
                    <a:pt x="53710" y="16050"/>
                    <a:pt x="54014" y="16050"/>
                  </a:cubicBezTo>
                  <a:cubicBezTo>
                    <a:pt x="54986" y="16050"/>
                    <a:pt x="55929" y="15654"/>
                    <a:pt x="56628" y="14955"/>
                  </a:cubicBezTo>
                  <a:cubicBezTo>
                    <a:pt x="58087" y="13527"/>
                    <a:pt x="58087" y="11156"/>
                    <a:pt x="56628" y="9697"/>
                  </a:cubicBezTo>
                  <a:cubicBezTo>
                    <a:pt x="55929" y="8998"/>
                    <a:pt x="54986" y="8603"/>
                    <a:pt x="53983" y="8603"/>
                  </a:cubicBezTo>
                  <a:cubicBezTo>
                    <a:pt x="53011" y="8603"/>
                    <a:pt x="52068" y="8998"/>
                    <a:pt x="51369" y="9697"/>
                  </a:cubicBezTo>
                  <a:cubicBezTo>
                    <a:pt x="50457" y="10609"/>
                    <a:pt x="50093" y="11946"/>
                    <a:pt x="50366" y="13192"/>
                  </a:cubicBezTo>
                  <a:lnTo>
                    <a:pt x="45169" y="17782"/>
                  </a:lnTo>
                  <a:cubicBezTo>
                    <a:pt x="44257" y="17205"/>
                    <a:pt x="43254" y="16718"/>
                    <a:pt x="42220" y="16293"/>
                  </a:cubicBezTo>
                  <a:lnTo>
                    <a:pt x="43436" y="13892"/>
                  </a:lnTo>
                  <a:cubicBezTo>
                    <a:pt x="44530" y="13709"/>
                    <a:pt x="45473" y="13010"/>
                    <a:pt x="45928" y="11977"/>
                  </a:cubicBezTo>
                  <a:cubicBezTo>
                    <a:pt x="46628" y="10366"/>
                    <a:pt x="45898" y="8451"/>
                    <a:pt x="44257" y="7752"/>
                  </a:cubicBezTo>
                  <a:cubicBezTo>
                    <a:pt x="43862" y="7569"/>
                    <a:pt x="43406" y="7478"/>
                    <a:pt x="42980" y="7478"/>
                  </a:cubicBezTo>
                  <a:cubicBezTo>
                    <a:pt x="41703" y="7478"/>
                    <a:pt x="40548" y="8238"/>
                    <a:pt x="40032" y="9423"/>
                  </a:cubicBezTo>
                  <a:cubicBezTo>
                    <a:pt x="39576" y="10426"/>
                    <a:pt x="39697" y="11551"/>
                    <a:pt x="40275" y="12433"/>
                  </a:cubicBezTo>
                  <a:lnTo>
                    <a:pt x="38694" y="15138"/>
                  </a:lnTo>
                  <a:cubicBezTo>
                    <a:pt x="37691" y="14895"/>
                    <a:pt x="36658" y="14743"/>
                    <a:pt x="35624" y="14621"/>
                  </a:cubicBezTo>
                  <a:lnTo>
                    <a:pt x="35138" y="6870"/>
                  </a:lnTo>
                  <a:cubicBezTo>
                    <a:pt x="36232" y="6201"/>
                    <a:pt x="36901" y="5016"/>
                    <a:pt x="36901" y="3709"/>
                  </a:cubicBezTo>
                  <a:cubicBezTo>
                    <a:pt x="36901" y="1642"/>
                    <a:pt x="35229" y="1"/>
                    <a:pt x="33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9" name="Google Shape;965;p26">
              <a:extLst>
                <a:ext uri="{FF2B5EF4-FFF2-40B4-BE49-F238E27FC236}">
                  <a16:creationId xmlns:a16="http://schemas.microsoft.com/office/drawing/2014/main" id="{3A37B9E9-752B-DDDF-68EC-D96EAB7008F3}"/>
                </a:ext>
              </a:extLst>
            </p:cNvPr>
            <p:cNvSpPr/>
            <p:nvPr/>
          </p:nvSpPr>
          <p:spPr>
            <a:xfrm>
              <a:off x="3461575" y="1441800"/>
              <a:ext cx="686200" cy="552475"/>
            </a:xfrm>
            <a:custGeom>
              <a:avLst/>
              <a:gdLst/>
              <a:ahLst/>
              <a:cxnLst/>
              <a:rect l="l" t="t" r="r" b="b"/>
              <a:pathLst>
                <a:path w="27448" h="22099" extrusionOk="0">
                  <a:moveTo>
                    <a:pt x="2645" y="7052"/>
                  </a:moveTo>
                  <a:cubicBezTo>
                    <a:pt x="2767" y="7052"/>
                    <a:pt x="2919" y="7083"/>
                    <a:pt x="3071" y="7113"/>
                  </a:cubicBezTo>
                  <a:cubicBezTo>
                    <a:pt x="3192" y="7144"/>
                    <a:pt x="3314" y="7174"/>
                    <a:pt x="3405" y="7235"/>
                  </a:cubicBezTo>
                  <a:cubicBezTo>
                    <a:pt x="3526" y="7295"/>
                    <a:pt x="3648" y="7356"/>
                    <a:pt x="3739" y="7447"/>
                  </a:cubicBezTo>
                  <a:cubicBezTo>
                    <a:pt x="3830" y="7508"/>
                    <a:pt x="3922" y="7599"/>
                    <a:pt x="4013" y="7691"/>
                  </a:cubicBezTo>
                  <a:cubicBezTo>
                    <a:pt x="4165" y="7843"/>
                    <a:pt x="4286" y="8025"/>
                    <a:pt x="4347" y="8238"/>
                  </a:cubicBezTo>
                  <a:cubicBezTo>
                    <a:pt x="4438" y="8451"/>
                    <a:pt x="4499" y="8694"/>
                    <a:pt x="4499" y="8937"/>
                  </a:cubicBezTo>
                  <a:cubicBezTo>
                    <a:pt x="4499" y="9758"/>
                    <a:pt x="3922" y="10487"/>
                    <a:pt x="3162" y="10700"/>
                  </a:cubicBezTo>
                  <a:cubicBezTo>
                    <a:pt x="3101" y="10730"/>
                    <a:pt x="3040" y="10730"/>
                    <a:pt x="2979" y="10761"/>
                  </a:cubicBezTo>
                  <a:lnTo>
                    <a:pt x="2767" y="10761"/>
                  </a:lnTo>
                  <a:cubicBezTo>
                    <a:pt x="2706" y="10761"/>
                    <a:pt x="2675" y="10791"/>
                    <a:pt x="2645" y="10791"/>
                  </a:cubicBezTo>
                  <a:lnTo>
                    <a:pt x="2615" y="10791"/>
                  </a:lnTo>
                  <a:cubicBezTo>
                    <a:pt x="2523" y="10791"/>
                    <a:pt x="2463" y="10761"/>
                    <a:pt x="2402" y="10761"/>
                  </a:cubicBezTo>
                  <a:cubicBezTo>
                    <a:pt x="2341" y="10761"/>
                    <a:pt x="2280" y="10761"/>
                    <a:pt x="2219" y="10730"/>
                  </a:cubicBezTo>
                  <a:cubicBezTo>
                    <a:pt x="1520" y="10578"/>
                    <a:pt x="973" y="10031"/>
                    <a:pt x="821" y="9302"/>
                  </a:cubicBezTo>
                  <a:cubicBezTo>
                    <a:pt x="791" y="9180"/>
                    <a:pt x="760" y="9058"/>
                    <a:pt x="760" y="8937"/>
                  </a:cubicBezTo>
                  <a:cubicBezTo>
                    <a:pt x="760" y="8785"/>
                    <a:pt x="791" y="8663"/>
                    <a:pt x="821" y="8542"/>
                  </a:cubicBezTo>
                  <a:cubicBezTo>
                    <a:pt x="912" y="7964"/>
                    <a:pt x="1338" y="7478"/>
                    <a:pt x="1855" y="7235"/>
                  </a:cubicBezTo>
                  <a:cubicBezTo>
                    <a:pt x="2067" y="7144"/>
                    <a:pt x="2280" y="7083"/>
                    <a:pt x="2493" y="7083"/>
                  </a:cubicBezTo>
                  <a:cubicBezTo>
                    <a:pt x="2523" y="7083"/>
                    <a:pt x="2584" y="7052"/>
                    <a:pt x="2645" y="7052"/>
                  </a:cubicBezTo>
                  <a:close/>
                  <a:moveTo>
                    <a:pt x="14834" y="760"/>
                  </a:moveTo>
                  <a:cubicBezTo>
                    <a:pt x="15198" y="760"/>
                    <a:pt x="15594" y="791"/>
                    <a:pt x="15989" y="821"/>
                  </a:cubicBezTo>
                  <a:cubicBezTo>
                    <a:pt x="16110" y="821"/>
                    <a:pt x="16262" y="852"/>
                    <a:pt x="16384" y="852"/>
                  </a:cubicBezTo>
                  <a:cubicBezTo>
                    <a:pt x="16536" y="882"/>
                    <a:pt x="16657" y="912"/>
                    <a:pt x="16809" y="912"/>
                  </a:cubicBezTo>
                  <a:cubicBezTo>
                    <a:pt x="17691" y="1064"/>
                    <a:pt x="18572" y="1277"/>
                    <a:pt x="19393" y="1581"/>
                  </a:cubicBezTo>
                  <a:cubicBezTo>
                    <a:pt x="19515" y="1612"/>
                    <a:pt x="19636" y="1672"/>
                    <a:pt x="19758" y="1703"/>
                  </a:cubicBezTo>
                  <a:cubicBezTo>
                    <a:pt x="19879" y="1763"/>
                    <a:pt x="20001" y="1794"/>
                    <a:pt x="20092" y="1855"/>
                  </a:cubicBezTo>
                  <a:cubicBezTo>
                    <a:pt x="21551" y="2493"/>
                    <a:pt x="22858" y="3374"/>
                    <a:pt x="23892" y="4438"/>
                  </a:cubicBezTo>
                  <a:cubicBezTo>
                    <a:pt x="23983" y="4529"/>
                    <a:pt x="24074" y="4651"/>
                    <a:pt x="24165" y="4742"/>
                  </a:cubicBezTo>
                  <a:cubicBezTo>
                    <a:pt x="24287" y="4864"/>
                    <a:pt x="24378" y="4955"/>
                    <a:pt x="24439" y="5077"/>
                  </a:cubicBezTo>
                  <a:cubicBezTo>
                    <a:pt x="25107" y="5867"/>
                    <a:pt x="25624" y="6748"/>
                    <a:pt x="26019" y="7660"/>
                  </a:cubicBezTo>
                  <a:cubicBezTo>
                    <a:pt x="26050" y="7782"/>
                    <a:pt x="26110" y="7903"/>
                    <a:pt x="26141" y="8025"/>
                  </a:cubicBezTo>
                  <a:cubicBezTo>
                    <a:pt x="26202" y="8147"/>
                    <a:pt x="26232" y="8268"/>
                    <a:pt x="26262" y="8390"/>
                  </a:cubicBezTo>
                  <a:cubicBezTo>
                    <a:pt x="26354" y="8694"/>
                    <a:pt x="26445" y="9028"/>
                    <a:pt x="26506" y="9362"/>
                  </a:cubicBezTo>
                  <a:cubicBezTo>
                    <a:pt x="26597" y="9910"/>
                    <a:pt x="26658" y="10487"/>
                    <a:pt x="26658" y="11065"/>
                  </a:cubicBezTo>
                  <a:cubicBezTo>
                    <a:pt x="26658" y="11642"/>
                    <a:pt x="26597" y="12220"/>
                    <a:pt x="26506" y="12797"/>
                  </a:cubicBezTo>
                  <a:cubicBezTo>
                    <a:pt x="26384" y="13405"/>
                    <a:pt x="26202" y="13983"/>
                    <a:pt x="25959" y="14560"/>
                  </a:cubicBezTo>
                  <a:cubicBezTo>
                    <a:pt x="25928" y="14682"/>
                    <a:pt x="25867" y="14803"/>
                    <a:pt x="25807" y="14894"/>
                  </a:cubicBezTo>
                  <a:cubicBezTo>
                    <a:pt x="25776" y="15016"/>
                    <a:pt x="25715" y="15138"/>
                    <a:pt x="25655" y="15259"/>
                  </a:cubicBezTo>
                  <a:cubicBezTo>
                    <a:pt x="25199" y="16171"/>
                    <a:pt x="24560" y="16992"/>
                    <a:pt x="23831" y="17752"/>
                  </a:cubicBezTo>
                  <a:cubicBezTo>
                    <a:pt x="23740" y="17843"/>
                    <a:pt x="23618" y="17964"/>
                    <a:pt x="23527" y="18056"/>
                  </a:cubicBezTo>
                  <a:cubicBezTo>
                    <a:pt x="23436" y="18147"/>
                    <a:pt x="23314" y="18268"/>
                    <a:pt x="23192" y="18359"/>
                  </a:cubicBezTo>
                  <a:cubicBezTo>
                    <a:pt x="22189" y="19241"/>
                    <a:pt x="20974" y="19970"/>
                    <a:pt x="19636" y="20487"/>
                  </a:cubicBezTo>
                  <a:cubicBezTo>
                    <a:pt x="19515" y="20548"/>
                    <a:pt x="19393" y="20578"/>
                    <a:pt x="19271" y="20609"/>
                  </a:cubicBezTo>
                  <a:cubicBezTo>
                    <a:pt x="19150" y="20670"/>
                    <a:pt x="19028" y="20700"/>
                    <a:pt x="18907" y="20761"/>
                  </a:cubicBezTo>
                  <a:cubicBezTo>
                    <a:pt x="18481" y="20882"/>
                    <a:pt x="18056" y="21004"/>
                    <a:pt x="17600" y="21095"/>
                  </a:cubicBezTo>
                  <a:cubicBezTo>
                    <a:pt x="17326" y="21156"/>
                    <a:pt x="17053" y="21186"/>
                    <a:pt x="16779" y="21247"/>
                  </a:cubicBezTo>
                  <a:cubicBezTo>
                    <a:pt x="16627" y="21247"/>
                    <a:pt x="16445" y="21277"/>
                    <a:pt x="16293" y="21308"/>
                  </a:cubicBezTo>
                  <a:cubicBezTo>
                    <a:pt x="15806" y="21338"/>
                    <a:pt x="15320" y="21369"/>
                    <a:pt x="14834" y="21369"/>
                  </a:cubicBezTo>
                  <a:cubicBezTo>
                    <a:pt x="14439" y="21369"/>
                    <a:pt x="14074" y="21369"/>
                    <a:pt x="13709" y="21338"/>
                  </a:cubicBezTo>
                  <a:cubicBezTo>
                    <a:pt x="13587" y="21338"/>
                    <a:pt x="13435" y="21308"/>
                    <a:pt x="13314" y="21308"/>
                  </a:cubicBezTo>
                  <a:cubicBezTo>
                    <a:pt x="13071" y="21277"/>
                    <a:pt x="12797" y="21247"/>
                    <a:pt x="12554" y="21186"/>
                  </a:cubicBezTo>
                  <a:cubicBezTo>
                    <a:pt x="11825" y="21065"/>
                    <a:pt x="11095" y="20882"/>
                    <a:pt x="10426" y="20639"/>
                  </a:cubicBezTo>
                  <a:cubicBezTo>
                    <a:pt x="10305" y="20609"/>
                    <a:pt x="10183" y="20548"/>
                    <a:pt x="10062" y="20518"/>
                  </a:cubicBezTo>
                  <a:cubicBezTo>
                    <a:pt x="9940" y="20457"/>
                    <a:pt x="9818" y="20426"/>
                    <a:pt x="9697" y="20366"/>
                  </a:cubicBezTo>
                  <a:cubicBezTo>
                    <a:pt x="8329" y="19788"/>
                    <a:pt x="7083" y="18998"/>
                    <a:pt x="6080" y="17995"/>
                  </a:cubicBezTo>
                  <a:cubicBezTo>
                    <a:pt x="5958" y="17904"/>
                    <a:pt x="5867" y="17812"/>
                    <a:pt x="5745" y="17691"/>
                  </a:cubicBezTo>
                  <a:cubicBezTo>
                    <a:pt x="5654" y="17600"/>
                    <a:pt x="5563" y="17478"/>
                    <a:pt x="5472" y="17387"/>
                  </a:cubicBezTo>
                  <a:cubicBezTo>
                    <a:pt x="4773" y="16597"/>
                    <a:pt x="4195" y="15715"/>
                    <a:pt x="3770" y="14803"/>
                  </a:cubicBezTo>
                  <a:cubicBezTo>
                    <a:pt x="3739" y="14682"/>
                    <a:pt x="3678" y="14560"/>
                    <a:pt x="3618" y="14438"/>
                  </a:cubicBezTo>
                  <a:lnTo>
                    <a:pt x="3496" y="14104"/>
                  </a:lnTo>
                  <a:cubicBezTo>
                    <a:pt x="3344" y="13679"/>
                    <a:pt x="3223" y="13223"/>
                    <a:pt x="3131" y="12797"/>
                  </a:cubicBezTo>
                  <a:cubicBezTo>
                    <a:pt x="3071" y="12372"/>
                    <a:pt x="3010" y="11946"/>
                    <a:pt x="2979" y="11520"/>
                  </a:cubicBezTo>
                  <a:cubicBezTo>
                    <a:pt x="3040" y="11520"/>
                    <a:pt x="3101" y="11520"/>
                    <a:pt x="3131" y="11490"/>
                  </a:cubicBezTo>
                  <a:cubicBezTo>
                    <a:pt x="4347" y="11277"/>
                    <a:pt x="5259" y="10213"/>
                    <a:pt x="5259" y="8937"/>
                  </a:cubicBezTo>
                  <a:cubicBezTo>
                    <a:pt x="5259" y="8815"/>
                    <a:pt x="5229" y="8724"/>
                    <a:pt x="5229" y="8602"/>
                  </a:cubicBezTo>
                  <a:cubicBezTo>
                    <a:pt x="5198" y="8451"/>
                    <a:pt x="5168" y="8299"/>
                    <a:pt x="5137" y="8147"/>
                  </a:cubicBezTo>
                  <a:cubicBezTo>
                    <a:pt x="5077" y="7964"/>
                    <a:pt x="5016" y="7812"/>
                    <a:pt x="4925" y="7660"/>
                  </a:cubicBezTo>
                  <a:cubicBezTo>
                    <a:pt x="4712" y="7295"/>
                    <a:pt x="4408" y="6992"/>
                    <a:pt x="4074" y="6748"/>
                  </a:cubicBezTo>
                  <a:cubicBezTo>
                    <a:pt x="4469" y="6019"/>
                    <a:pt x="4955" y="5320"/>
                    <a:pt x="5533" y="4681"/>
                  </a:cubicBezTo>
                  <a:cubicBezTo>
                    <a:pt x="5624" y="4590"/>
                    <a:pt x="5715" y="4469"/>
                    <a:pt x="5837" y="4378"/>
                  </a:cubicBezTo>
                  <a:cubicBezTo>
                    <a:pt x="5928" y="4286"/>
                    <a:pt x="6019" y="4165"/>
                    <a:pt x="6141" y="4074"/>
                  </a:cubicBezTo>
                  <a:cubicBezTo>
                    <a:pt x="7174" y="3101"/>
                    <a:pt x="8451" y="2280"/>
                    <a:pt x="9879" y="1733"/>
                  </a:cubicBezTo>
                  <a:cubicBezTo>
                    <a:pt x="9970" y="1672"/>
                    <a:pt x="10092" y="1642"/>
                    <a:pt x="10214" y="1581"/>
                  </a:cubicBezTo>
                  <a:cubicBezTo>
                    <a:pt x="10335" y="1551"/>
                    <a:pt x="10457" y="1490"/>
                    <a:pt x="10578" y="1460"/>
                  </a:cubicBezTo>
                  <a:cubicBezTo>
                    <a:pt x="11399" y="1186"/>
                    <a:pt x="12250" y="973"/>
                    <a:pt x="13162" y="882"/>
                  </a:cubicBezTo>
                  <a:cubicBezTo>
                    <a:pt x="13284" y="852"/>
                    <a:pt x="13435" y="852"/>
                    <a:pt x="13557" y="821"/>
                  </a:cubicBezTo>
                  <a:cubicBezTo>
                    <a:pt x="13709" y="821"/>
                    <a:pt x="13831" y="821"/>
                    <a:pt x="13952" y="791"/>
                  </a:cubicBezTo>
                  <a:cubicBezTo>
                    <a:pt x="14256" y="791"/>
                    <a:pt x="14530" y="760"/>
                    <a:pt x="14834" y="760"/>
                  </a:cubicBezTo>
                  <a:close/>
                  <a:moveTo>
                    <a:pt x="14803" y="1"/>
                  </a:moveTo>
                  <a:cubicBezTo>
                    <a:pt x="14408" y="1"/>
                    <a:pt x="13983" y="31"/>
                    <a:pt x="13587" y="61"/>
                  </a:cubicBezTo>
                  <a:cubicBezTo>
                    <a:pt x="13466" y="61"/>
                    <a:pt x="13314" y="92"/>
                    <a:pt x="13192" y="92"/>
                  </a:cubicBezTo>
                  <a:cubicBezTo>
                    <a:pt x="13040" y="122"/>
                    <a:pt x="12919" y="122"/>
                    <a:pt x="12797" y="153"/>
                  </a:cubicBezTo>
                  <a:cubicBezTo>
                    <a:pt x="11916" y="274"/>
                    <a:pt x="11065" y="487"/>
                    <a:pt x="10274" y="760"/>
                  </a:cubicBezTo>
                  <a:cubicBezTo>
                    <a:pt x="10153" y="791"/>
                    <a:pt x="10031" y="852"/>
                    <a:pt x="9910" y="882"/>
                  </a:cubicBezTo>
                  <a:cubicBezTo>
                    <a:pt x="9788" y="943"/>
                    <a:pt x="9666" y="973"/>
                    <a:pt x="9545" y="1034"/>
                  </a:cubicBezTo>
                  <a:cubicBezTo>
                    <a:pt x="8815" y="1308"/>
                    <a:pt x="8116" y="1672"/>
                    <a:pt x="7478" y="2098"/>
                  </a:cubicBezTo>
                  <a:cubicBezTo>
                    <a:pt x="6688" y="2584"/>
                    <a:pt x="5958" y="3162"/>
                    <a:pt x="5320" y="3830"/>
                  </a:cubicBezTo>
                  <a:lnTo>
                    <a:pt x="5016" y="4134"/>
                  </a:lnTo>
                  <a:cubicBezTo>
                    <a:pt x="4925" y="4226"/>
                    <a:pt x="4833" y="4347"/>
                    <a:pt x="4742" y="4438"/>
                  </a:cubicBezTo>
                  <a:cubicBezTo>
                    <a:pt x="4651" y="4529"/>
                    <a:pt x="4621" y="4590"/>
                    <a:pt x="4560" y="4681"/>
                  </a:cubicBezTo>
                  <a:cubicBezTo>
                    <a:pt x="4104" y="5229"/>
                    <a:pt x="3709" y="5806"/>
                    <a:pt x="3375" y="6414"/>
                  </a:cubicBezTo>
                  <a:cubicBezTo>
                    <a:pt x="3131" y="6353"/>
                    <a:pt x="2888" y="6292"/>
                    <a:pt x="2615" y="6292"/>
                  </a:cubicBezTo>
                  <a:cubicBezTo>
                    <a:pt x="2371" y="6292"/>
                    <a:pt x="2098" y="6353"/>
                    <a:pt x="1855" y="6414"/>
                  </a:cubicBezTo>
                  <a:cubicBezTo>
                    <a:pt x="1703" y="6475"/>
                    <a:pt x="1520" y="6536"/>
                    <a:pt x="1368" y="6627"/>
                  </a:cubicBezTo>
                  <a:cubicBezTo>
                    <a:pt x="1247" y="6688"/>
                    <a:pt x="1095" y="6779"/>
                    <a:pt x="973" y="6870"/>
                  </a:cubicBezTo>
                  <a:cubicBezTo>
                    <a:pt x="457" y="7295"/>
                    <a:pt x="122" y="7903"/>
                    <a:pt x="31" y="8602"/>
                  </a:cubicBezTo>
                  <a:cubicBezTo>
                    <a:pt x="31" y="8694"/>
                    <a:pt x="1" y="8815"/>
                    <a:pt x="1" y="8906"/>
                  </a:cubicBezTo>
                  <a:cubicBezTo>
                    <a:pt x="1" y="8937"/>
                    <a:pt x="1" y="8967"/>
                    <a:pt x="1" y="8967"/>
                  </a:cubicBezTo>
                  <a:cubicBezTo>
                    <a:pt x="1" y="9089"/>
                    <a:pt x="31" y="9241"/>
                    <a:pt x="31" y="9362"/>
                  </a:cubicBezTo>
                  <a:cubicBezTo>
                    <a:pt x="244" y="10457"/>
                    <a:pt x="1125" y="11338"/>
                    <a:pt x="2219" y="11490"/>
                  </a:cubicBezTo>
                  <a:cubicBezTo>
                    <a:pt x="2250" y="11946"/>
                    <a:pt x="2311" y="12402"/>
                    <a:pt x="2371" y="12858"/>
                  </a:cubicBezTo>
                  <a:cubicBezTo>
                    <a:pt x="2432" y="13101"/>
                    <a:pt x="2493" y="13375"/>
                    <a:pt x="2554" y="13618"/>
                  </a:cubicBezTo>
                  <a:cubicBezTo>
                    <a:pt x="2584" y="13739"/>
                    <a:pt x="2645" y="13891"/>
                    <a:pt x="2675" y="13983"/>
                  </a:cubicBezTo>
                  <a:cubicBezTo>
                    <a:pt x="2706" y="14104"/>
                    <a:pt x="2736" y="14226"/>
                    <a:pt x="2797" y="14347"/>
                  </a:cubicBezTo>
                  <a:cubicBezTo>
                    <a:pt x="2827" y="14438"/>
                    <a:pt x="2888" y="14560"/>
                    <a:pt x="2919" y="14682"/>
                  </a:cubicBezTo>
                  <a:cubicBezTo>
                    <a:pt x="2979" y="14803"/>
                    <a:pt x="3010" y="14925"/>
                    <a:pt x="3071" y="15046"/>
                  </a:cubicBezTo>
                  <a:cubicBezTo>
                    <a:pt x="3466" y="15958"/>
                    <a:pt x="4013" y="16809"/>
                    <a:pt x="4651" y="17569"/>
                  </a:cubicBezTo>
                  <a:cubicBezTo>
                    <a:pt x="4742" y="17691"/>
                    <a:pt x="4833" y="17782"/>
                    <a:pt x="4925" y="17904"/>
                  </a:cubicBezTo>
                  <a:cubicBezTo>
                    <a:pt x="4955" y="17904"/>
                    <a:pt x="4955" y="17934"/>
                    <a:pt x="4985" y="17934"/>
                  </a:cubicBezTo>
                  <a:cubicBezTo>
                    <a:pt x="5046" y="18025"/>
                    <a:pt x="5137" y="18116"/>
                    <a:pt x="5229" y="18207"/>
                  </a:cubicBezTo>
                  <a:cubicBezTo>
                    <a:pt x="5502" y="18481"/>
                    <a:pt x="5776" y="18755"/>
                    <a:pt x="6049" y="18998"/>
                  </a:cubicBezTo>
                  <a:cubicBezTo>
                    <a:pt x="7022" y="19818"/>
                    <a:pt x="8147" y="20518"/>
                    <a:pt x="9362" y="21034"/>
                  </a:cubicBezTo>
                  <a:cubicBezTo>
                    <a:pt x="9484" y="21065"/>
                    <a:pt x="9606" y="21125"/>
                    <a:pt x="9727" y="21156"/>
                  </a:cubicBezTo>
                  <a:cubicBezTo>
                    <a:pt x="9849" y="21217"/>
                    <a:pt x="9940" y="21247"/>
                    <a:pt x="10062" y="21308"/>
                  </a:cubicBezTo>
                  <a:cubicBezTo>
                    <a:pt x="10882" y="21581"/>
                    <a:pt x="11764" y="21794"/>
                    <a:pt x="12645" y="21946"/>
                  </a:cubicBezTo>
                  <a:cubicBezTo>
                    <a:pt x="12797" y="21977"/>
                    <a:pt x="12919" y="21977"/>
                    <a:pt x="13071" y="22007"/>
                  </a:cubicBezTo>
                  <a:cubicBezTo>
                    <a:pt x="13192" y="22007"/>
                    <a:pt x="13344" y="22037"/>
                    <a:pt x="13466" y="22037"/>
                  </a:cubicBezTo>
                  <a:cubicBezTo>
                    <a:pt x="13922" y="22098"/>
                    <a:pt x="14378" y="22098"/>
                    <a:pt x="14834" y="22098"/>
                  </a:cubicBezTo>
                  <a:cubicBezTo>
                    <a:pt x="15381" y="22098"/>
                    <a:pt x="15898" y="22068"/>
                    <a:pt x="16445" y="22007"/>
                  </a:cubicBezTo>
                  <a:cubicBezTo>
                    <a:pt x="16566" y="22007"/>
                    <a:pt x="16688" y="21977"/>
                    <a:pt x="16840" y="21977"/>
                  </a:cubicBezTo>
                  <a:cubicBezTo>
                    <a:pt x="16961" y="21946"/>
                    <a:pt x="17083" y="21946"/>
                    <a:pt x="17205" y="21916"/>
                  </a:cubicBezTo>
                  <a:cubicBezTo>
                    <a:pt x="17904" y="21794"/>
                    <a:pt x="18572" y="21612"/>
                    <a:pt x="19241" y="21399"/>
                  </a:cubicBezTo>
                  <a:cubicBezTo>
                    <a:pt x="19363" y="21369"/>
                    <a:pt x="19484" y="21338"/>
                    <a:pt x="19606" y="21277"/>
                  </a:cubicBezTo>
                  <a:cubicBezTo>
                    <a:pt x="19727" y="21247"/>
                    <a:pt x="19849" y="21186"/>
                    <a:pt x="19940" y="21156"/>
                  </a:cubicBezTo>
                  <a:cubicBezTo>
                    <a:pt x="21308" y="20609"/>
                    <a:pt x="22554" y="19879"/>
                    <a:pt x="23588" y="18998"/>
                  </a:cubicBezTo>
                  <a:cubicBezTo>
                    <a:pt x="23740" y="18846"/>
                    <a:pt x="23892" y="18724"/>
                    <a:pt x="24044" y="18603"/>
                  </a:cubicBezTo>
                  <a:cubicBezTo>
                    <a:pt x="24165" y="18481"/>
                    <a:pt x="24256" y="18390"/>
                    <a:pt x="24348" y="18299"/>
                  </a:cubicBezTo>
                  <a:lnTo>
                    <a:pt x="24651" y="17964"/>
                  </a:lnTo>
                  <a:cubicBezTo>
                    <a:pt x="24651" y="17964"/>
                    <a:pt x="24682" y="17964"/>
                    <a:pt x="24682" y="17934"/>
                  </a:cubicBezTo>
                  <a:cubicBezTo>
                    <a:pt x="25351" y="17204"/>
                    <a:pt x="25928" y="16384"/>
                    <a:pt x="26354" y="15502"/>
                  </a:cubicBezTo>
                  <a:cubicBezTo>
                    <a:pt x="26414" y="15411"/>
                    <a:pt x="26475" y="15290"/>
                    <a:pt x="26536" y="15168"/>
                  </a:cubicBezTo>
                  <a:cubicBezTo>
                    <a:pt x="26597" y="15046"/>
                    <a:pt x="26627" y="14925"/>
                    <a:pt x="26688" y="14834"/>
                  </a:cubicBezTo>
                  <a:cubicBezTo>
                    <a:pt x="26810" y="14560"/>
                    <a:pt x="26901" y="14286"/>
                    <a:pt x="26992" y="13983"/>
                  </a:cubicBezTo>
                  <a:cubicBezTo>
                    <a:pt x="27022" y="13861"/>
                    <a:pt x="27053" y="13739"/>
                    <a:pt x="27083" y="13618"/>
                  </a:cubicBezTo>
                  <a:cubicBezTo>
                    <a:pt x="27174" y="13375"/>
                    <a:pt x="27235" y="13101"/>
                    <a:pt x="27266" y="12858"/>
                  </a:cubicBezTo>
                  <a:cubicBezTo>
                    <a:pt x="27387" y="12250"/>
                    <a:pt x="27448" y="11672"/>
                    <a:pt x="27448" y="11065"/>
                  </a:cubicBezTo>
                  <a:cubicBezTo>
                    <a:pt x="27448" y="10457"/>
                    <a:pt x="27387" y="9849"/>
                    <a:pt x="27266" y="9271"/>
                  </a:cubicBezTo>
                  <a:cubicBezTo>
                    <a:pt x="27235" y="9150"/>
                    <a:pt x="27205" y="8998"/>
                    <a:pt x="27174" y="8846"/>
                  </a:cubicBezTo>
                  <a:cubicBezTo>
                    <a:pt x="27144" y="8724"/>
                    <a:pt x="27114" y="8602"/>
                    <a:pt x="27083" y="8481"/>
                  </a:cubicBezTo>
                  <a:cubicBezTo>
                    <a:pt x="27053" y="8359"/>
                    <a:pt x="26992" y="8238"/>
                    <a:pt x="26962" y="8147"/>
                  </a:cubicBezTo>
                  <a:cubicBezTo>
                    <a:pt x="26931" y="8025"/>
                    <a:pt x="26901" y="7903"/>
                    <a:pt x="26840" y="7782"/>
                  </a:cubicBezTo>
                  <a:cubicBezTo>
                    <a:pt x="26810" y="7660"/>
                    <a:pt x="26749" y="7539"/>
                    <a:pt x="26718" y="7417"/>
                  </a:cubicBezTo>
                  <a:cubicBezTo>
                    <a:pt x="26354" y="6505"/>
                    <a:pt x="25867" y="5654"/>
                    <a:pt x="25229" y="4864"/>
                  </a:cubicBezTo>
                  <a:cubicBezTo>
                    <a:pt x="25199" y="4803"/>
                    <a:pt x="25138" y="4742"/>
                    <a:pt x="25077" y="4681"/>
                  </a:cubicBezTo>
                  <a:cubicBezTo>
                    <a:pt x="25047" y="4621"/>
                    <a:pt x="25016" y="4590"/>
                    <a:pt x="24986" y="4529"/>
                  </a:cubicBezTo>
                  <a:cubicBezTo>
                    <a:pt x="24895" y="4438"/>
                    <a:pt x="24803" y="4317"/>
                    <a:pt x="24712" y="4226"/>
                  </a:cubicBezTo>
                  <a:cubicBezTo>
                    <a:pt x="23983" y="3405"/>
                    <a:pt x="23132" y="2706"/>
                    <a:pt x="22159" y="2098"/>
                  </a:cubicBezTo>
                  <a:cubicBezTo>
                    <a:pt x="21612" y="1733"/>
                    <a:pt x="21034" y="1460"/>
                    <a:pt x="20426" y="1186"/>
                  </a:cubicBezTo>
                  <a:cubicBezTo>
                    <a:pt x="20335" y="1125"/>
                    <a:pt x="20214" y="1064"/>
                    <a:pt x="20092" y="1034"/>
                  </a:cubicBezTo>
                  <a:cubicBezTo>
                    <a:pt x="19971" y="973"/>
                    <a:pt x="19849" y="943"/>
                    <a:pt x="19727" y="882"/>
                  </a:cubicBezTo>
                  <a:cubicBezTo>
                    <a:pt x="18937" y="578"/>
                    <a:pt x="18086" y="365"/>
                    <a:pt x="17205" y="213"/>
                  </a:cubicBezTo>
                  <a:cubicBezTo>
                    <a:pt x="17053" y="183"/>
                    <a:pt x="16931" y="153"/>
                    <a:pt x="16779" y="153"/>
                  </a:cubicBezTo>
                  <a:cubicBezTo>
                    <a:pt x="16657" y="122"/>
                    <a:pt x="16505" y="122"/>
                    <a:pt x="16384" y="92"/>
                  </a:cubicBezTo>
                  <a:cubicBezTo>
                    <a:pt x="15867" y="31"/>
                    <a:pt x="15350" y="1"/>
                    <a:pt x="14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0" name="Google Shape;966;p26">
              <a:extLst>
                <a:ext uri="{FF2B5EF4-FFF2-40B4-BE49-F238E27FC236}">
                  <a16:creationId xmlns:a16="http://schemas.microsoft.com/office/drawing/2014/main" id="{867A197B-8428-D214-1C6E-2D7EF0033142}"/>
                </a:ext>
              </a:extLst>
            </p:cNvPr>
            <p:cNvSpPr/>
            <p:nvPr/>
          </p:nvSpPr>
          <p:spPr>
            <a:xfrm>
              <a:off x="4186525" y="1604425"/>
              <a:ext cx="73725" cy="73725"/>
            </a:xfrm>
            <a:custGeom>
              <a:avLst/>
              <a:gdLst/>
              <a:ahLst/>
              <a:cxnLst/>
              <a:rect l="l" t="t" r="r" b="b"/>
              <a:pathLst>
                <a:path w="2949" h="2949" extrusionOk="0">
                  <a:moveTo>
                    <a:pt x="1459" y="760"/>
                  </a:moveTo>
                  <a:cubicBezTo>
                    <a:pt x="1854" y="760"/>
                    <a:pt x="2189" y="1064"/>
                    <a:pt x="2189" y="1490"/>
                  </a:cubicBezTo>
                  <a:cubicBezTo>
                    <a:pt x="2189" y="1794"/>
                    <a:pt x="1976" y="2067"/>
                    <a:pt x="1702" y="2158"/>
                  </a:cubicBezTo>
                  <a:cubicBezTo>
                    <a:pt x="1641" y="2189"/>
                    <a:pt x="1550" y="2189"/>
                    <a:pt x="1459" y="2189"/>
                  </a:cubicBezTo>
                  <a:cubicBezTo>
                    <a:pt x="1337" y="2189"/>
                    <a:pt x="1246" y="2189"/>
                    <a:pt x="1155" y="2128"/>
                  </a:cubicBezTo>
                  <a:cubicBezTo>
                    <a:pt x="912" y="2006"/>
                    <a:pt x="760" y="1763"/>
                    <a:pt x="760" y="1490"/>
                  </a:cubicBezTo>
                  <a:cubicBezTo>
                    <a:pt x="760" y="1094"/>
                    <a:pt x="1064" y="760"/>
                    <a:pt x="1459" y="760"/>
                  </a:cubicBezTo>
                  <a:close/>
                  <a:moveTo>
                    <a:pt x="1459" y="0"/>
                  </a:moveTo>
                  <a:cubicBezTo>
                    <a:pt x="1398" y="0"/>
                    <a:pt x="1307" y="0"/>
                    <a:pt x="1246" y="31"/>
                  </a:cubicBezTo>
                  <a:cubicBezTo>
                    <a:pt x="1034" y="61"/>
                    <a:pt x="851" y="122"/>
                    <a:pt x="699" y="243"/>
                  </a:cubicBezTo>
                  <a:cubicBezTo>
                    <a:pt x="456" y="365"/>
                    <a:pt x="274" y="578"/>
                    <a:pt x="152" y="821"/>
                  </a:cubicBezTo>
                  <a:cubicBezTo>
                    <a:pt x="61" y="1034"/>
                    <a:pt x="0" y="1246"/>
                    <a:pt x="0" y="1490"/>
                  </a:cubicBezTo>
                  <a:cubicBezTo>
                    <a:pt x="0" y="1702"/>
                    <a:pt x="30" y="1885"/>
                    <a:pt x="122" y="2067"/>
                  </a:cubicBezTo>
                  <a:cubicBezTo>
                    <a:pt x="182" y="2219"/>
                    <a:pt x="274" y="2341"/>
                    <a:pt x="365" y="2462"/>
                  </a:cubicBezTo>
                  <a:cubicBezTo>
                    <a:pt x="547" y="2645"/>
                    <a:pt x="760" y="2797"/>
                    <a:pt x="1003" y="2888"/>
                  </a:cubicBezTo>
                  <a:cubicBezTo>
                    <a:pt x="1155" y="2918"/>
                    <a:pt x="1307" y="2949"/>
                    <a:pt x="1459" y="2949"/>
                  </a:cubicBezTo>
                  <a:cubicBezTo>
                    <a:pt x="1581" y="2949"/>
                    <a:pt x="1672" y="2949"/>
                    <a:pt x="1793" y="2918"/>
                  </a:cubicBezTo>
                  <a:cubicBezTo>
                    <a:pt x="2037" y="2857"/>
                    <a:pt x="2249" y="2766"/>
                    <a:pt x="2432" y="2584"/>
                  </a:cubicBezTo>
                  <a:cubicBezTo>
                    <a:pt x="2553" y="2493"/>
                    <a:pt x="2675" y="2371"/>
                    <a:pt x="2736" y="2219"/>
                  </a:cubicBezTo>
                  <a:cubicBezTo>
                    <a:pt x="2888" y="2006"/>
                    <a:pt x="2948" y="1763"/>
                    <a:pt x="2948" y="1490"/>
                  </a:cubicBezTo>
                  <a:cubicBezTo>
                    <a:pt x="2948" y="882"/>
                    <a:pt x="2584" y="365"/>
                    <a:pt x="2067" y="122"/>
                  </a:cubicBezTo>
                  <a:cubicBezTo>
                    <a:pt x="1885" y="61"/>
                    <a:pt x="1672"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 name="Google Shape;967;p26">
              <a:extLst>
                <a:ext uri="{FF2B5EF4-FFF2-40B4-BE49-F238E27FC236}">
                  <a16:creationId xmlns:a16="http://schemas.microsoft.com/office/drawing/2014/main" id="{B80AEA83-CBB2-067F-9F81-F0B22D539803}"/>
                </a:ext>
              </a:extLst>
            </p:cNvPr>
            <p:cNvSpPr/>
            <p:nvPr/>
          </p:nvSpPr>
          <p:spPr>
            <a:xfrm>
              <a:off x="4148525" y="1757925"/>
              <a:ext cx="134525" cy="134525"/>
            </a:xfrm>
            <a:custGeom>
              <a:avLst/>
              <a:gdLst/>
              <a:ahLst/>
              <a:cxnLst/>
              <a:rect l="l" t="t" r="r" b="b"/>
              <a:pathLst>
                <a:path w="5381" h="5381" extrusionOk="0">
                  <a:moveTo>
                    <a:pt x="2706" y="760"/>
                  </a:moveTo>
                  <a:cubicBezTo>
                    <a:pt x="2857" y="760"/>
                    <a:pt x="3040" y="790"/>
                    <a:pt x="3192" y="821"/>
                  </a:cubicBezTo>
                  <a:cubicBezTo>
                    <a:pt x="3435" y="912"/>
                    <a:pt x="3678" y="1034"/>
                    <a:pt x="3861" y="1186"/>
                  </a:cubicBezTo>
                  <a:cubicBezTo>
                    <a:pt x="4316" y="1520"/>
                    <a:pt x="4620" y="2067"/>
                    <a:pt x="4620" y="2675"/>
                  </a:cubicBezTo>
                  <a:cubicBezTo>
                    <a:pt x="4620" y="3252"/>
                    <a:pt x="4377" y="3769"/>
                    <a:pt x="3952" y="4134"/>
                  </a:cubicBezTo>
                  <a:cubicBezTo>
                    <a:pt x="3861" y="4225"/>
                    <a:pt x="3709" y="4316"/>
                    <a:pt x="3587" y="4377"/>
                  </a:cubicBezTo>
                  <a:cubicBezTo>
                    <a:pt x="3405" y="4468"/>
                    <a:pt x="3253" y="4529"/>
                    <a:pt x="3040" y="4590"/>
                  </a:cubicBezTo>
                  <a:cubicBezTo>
                    <a:pt x="2949" y="4590"/>
                    <a:pt x="2827" y="4620"/>
                    <a:pt x="2706" y="4620"/>
                  </a:cubicBezTo>
                  <a:cubicBezTo>
                    <a:pt x="2037" y="4620"/>
                    <a:pt x="1490" y="4286"/>
                    <a:pt x="1125" y="3800"/>
                  </a:cubicBezTo>
                  <a:cubicBezTo>
                    <a:pt x="1003" y="3648"/>
                    <a:pt x="943" y="3465"/>
                    <a:pt x="882" y="3283"/>
                  </a:cubicBezTo>
                  <a:cubicBezTo>
                    <a:pt x="821" y="3131"/>
                    <a:pt x="791" y="2979"/>
                    <a:pt x="791" y="2827"/>
                  </a:cubicBezTo>
                  <a:cubicBezTo>
                    <a:pt x="791" y="2797"/>
                    <a:pt x="760" y="2736"/>
                    <a:pt x="760" y="2675"/>
                  </a:cubicBezTo>
                  <a:cubicBezTo>
                    <a:pt x="760" y="2158"/>
                    <a:pt x="973" y="1672"/>
                    <a:pt x="1338" y="1338"/>
                  </a:cubicBezTo>
                  <a:cubicBezTo>
                    <a:pt x="1490" y="1155"/>
                    <a:pt x="1702" y="1003"/>
                    <a:pt x="1946" y="912"/>
                  </a:cubicBezTo>
                  <a:cubicBezTo>
                    <a:pt x="2158" y="821"/>
                    <a:pt x="2432" y="760"/>
                    <a:pt x="2706" y="760"/>
                  </a:cubicBezTo>
                  <a:close/>
                  <a:moveTo>
                    <a:pt x="2706" y="0"/>
                  </a:moveTo>
                  <a:cubicBezTo>
                    <a:pt x="2067" y="0"/>
                    <a:pt x="1490" y="213"/>
                    <a:pt x="1003" y="578"/>
                  </a:cubicBezTo>
                  <a:cubicBezTo>
                    <a:pt x="851" y="699"/>
                    <a:pt x="730" y="851"/>
                    <a:pt x="608" y="1003"/>
                  </a:cubicBezTo>
                  <a:cubicBezTo>
                    <a:pt x="517" y="1125"/>
                    <a:pt x="426" y="1246"/>
                    <a:pt x="335" y="1398"/>
                  </a:cubicBezTo>
                  <a:cubicBezTo>
                    <a:pt x="152" y="1733"/>
                    <a:pt x="31" y="2128"/>
                    <a:pt x="0" y="2523"/>
                  </a:cubicBezTo>
                  <a:cubicBezTo>
                    <a:pt x="0" y="2584"/>
                    <a:pt x="0" y="2645"/>
                    <a:pt x="0" y="2675"/>
                  </a:cubicBezTo>
                  <a:cubicBezTo>
                    <a:pt x="0" y="2766"/>
                    <a:pt x="0" y="2857"/>
                    <a:pt x="0" y="2948"/>
                  </a:cubicBezTo>
                  <a:cubicBezTo>
                    <a:pt x="31" y="3100"/>
                    <a:pt x="61" y="3252"/>
                    <a:pt x="91" y="3404"/>
                  </a:cubicBezTo>
                  <a:cubicBezTo>
                    <a:pt x="395" y="4529"/>
                    <a:pt x="1459" y="5380"/>
                    <a:pt x="2675" y="5380"/>
                  </a:cubicBezTo>
                  <a:cubicBezTo>
                    <a:pt x="3192" y="5380"/>
                    <a:pt x="3648" y="5228"/>
                    <a:pt x="4073" y="4985"/>
                  </a:cubicBezTo>
                  <a:cubicBezTo>
                    <a:pt x="4195" y="4924"/>
                    <a:pt x="4316" y="4833"/>
                    <a:pt x="4438" y="4742"/>
                  </a:cubicBezTo>
                  <a:cubicBezTo>
                    <a:pt x="4529" y="4651"/>
                    <a:pt x="4620" y="4529"/>
                    <a:pt x="4712" y="4438"/>
                  </a:cubicBezTo>
                  <a:cubicBezTo>
                    <a:pt x="5137" y="3952"/>
                    <a:pt x="5380" y="3344"/>
                    <a:pt x="5380" y="2675"/>
                  </a:cubicBezTo>
                  <a:cubicBezTo>
                    <a:pt x="5380" y="2097"/>
                    <a:pt x="5198" y="1550"/>
                    <a:pt x="4864" y="1125"/>
                  </a:cubicBezTo>
                  <a:cubicBezTo>
                    <a:pt x="4772" y="973"/>
                    <a:pt x="4681" y="851"/>
                    <a:pt x="4560" y="760"/>
                  </a:cubicBezTo>
                  <a:cubicBezTo>
                    <a:pt x="4408" y="608"/>
                    <a:pt x="4256" y="486"/>
                    <a:pt x="4104" y="395"/>
                  </a:cubicBezTo>
                  <a:cubicBezTo>
                    <a:pt x="3678" y="152"/>
                    <a:pt x="3222" y="0"/>
                    <a:pt x="2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 name="Google Shape;968;p26">
              <a:extLst>
                <a:ext uri="{FF2B5EF4-FFF2-40B4-BE49-F238E27FC236}">
                  <a16:creationId xmlns:a16="http://schemas.microsoft.com/office/drawing/2014/main" id="{8C0CCFB3-7D72-56D8-1663-292AA223DCD8}"/>
                </a:ext>
              </a:extLst>
            </p:cNvPr>
            <p:cNvSpPr/>
            <p:nvPr/>
          </p:nvSpPr>
          <p:spPr>
            <a:xfrm>
              <a:off x="4042125" y="1395450"/>
              <a:ext cx="118575" cy="118575"/>
            </a:xfrm>
            <a:custGeom>
              <a:avLst/>
              <a:gdLst/>
              <a:ahLst/>
              <a:cxnLst/>
              <a:rect l="l" t="t" r="r" b="b"/>
              <a:pathLst>
                <a:path w="4743" h="4743" extrusionOk="0">
                  <a:moveTo>
                    <a:pt x="2372" y="760"/>
                  </a:moveTo>
                  <a:cubicBezTo>
                    <a:pt x="3253" y="760"/>
                    <a:pt x="3983" y="1490"/>
                    <a:pt x="3983" y="2371"/>
                  </a:cubicBezTo>
                  <a:cubicBezTo>
                    <a:pt x="3983" y="3253"/>
                    <a:pt x="3253" y="3982"/>
                    <a:pt x="2372" y="3982"/>
                  </a:cubicBezTo>
                  <a:cubicBezTo>
                    <a:pt x="1490" y="3982"/>
                    <a:pt x="761" y="3253"/>
                    <a:pt x="761" y="2371"/>
                  </a:cubicBezTo>
                  <a:cubicBezTo>
                    <a:pt x="761" y="1490"/>
                    <a:pt x="1490" y="760"/>
                    <a:pt x="2372" y="760"/>
                  </a:cubicBezTo>
                  <a:close/>
                  <a:moveTo>
                    <a:pt x="2189" y="0"/>
                  </a:moveTo>
                  <a:cubicBezTo>
                    <a:pt x="1885" y="31"/>
                    <a:pt x="1612" y="122"/>
                    <a:pt x="1369" y="244"/>
                  </a:cubicBezTo>
                  <a:cubicBezTo>
                    <a:pt x="943" y="426"/>
                    <a:pt x="609" y="730"/>
                    <a:pt x="366" y="1095"/>
                  </a:cubicBezTo>
                  <a:cubicBezTo>
                    <a:pt x="214" y="1338"/>
                    <a:pt x="92" y="1611"/>
                    <a:pt x="62" y="1885"/>
                  </a:cubicBezTo>
                  <a:cubicBezTo>
                    <a:pt x="31" y="2037"/>
                    <a:pt x="1" y="2219"/>
                    <a:pt x="1" y="2371"/>
                  </a:cubicBezTo>
                  <a:cubicBezTo>
                    <a:pt x="1" y="3678"/>
                    <a:pt x="1065" y="4742"/>
                    <a:pt x="2372" y="4742"/>
                  </a:cubicBezTo>
                  <a:cubicBezTo>
                    <a:pt x="2524" y="4742"/>
                    <a:pt x="2645" y="4712"/>
                    <a:pt x="2797" y="4681"/>
                  </a:cubicBezTo>
                  <a:cubicBezTo>
                    <a:pt x="3071" y="4651"/>
                    <a:pt x="3314" y="4560"/>
                    <a:pt x="3527" y="4408"/>
                  </a:cubicBezTo>
                  <a:cubicBezTo>
                    <a:pt x="3983" y="4165"/>
                    <a:pt x="4347" y="3769"/>
                    <a:pt x="4560" y="3283"/>
                  </a:cubicBezTo>
                  <a:cubicBezTo>
                    <a:pt x="4651" y="3040"/>
                    <a:pt x="4712" y="2766"/>
                    <a:pt x="4712" y="2493"/>
                  </a:cubicBezTo>
                  <a:cubicBezTo>
                    <a:pt x="4712" y="2462"/>
                    <a:pt x="4743" y="2402"/>
                    <a:pt x="4743" y="2371"/>
                  </a:cubicBezTo>
                  <a:cubicBezTo>
                    <a:pt x="4743" y="1064"/>
                    <a:pt x="3679" y="0"/>
                    <a:pt x="2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969;p26">
              <a:extLst>
                <a:ext uri="{FF2B5EF4-FFF2-40B4-BE49-F238E27FC236}">
                  <a16:creationId xmlns:a16="http://schemas.microsoft.com/office/drawing/2014/main" id="{71E48E40-3D3A-C434-94EB-05B3B422F067}"/>
                </a:ext>
              </a:extLst>
            </p:cNvPr>
            <p:cNvSpPr/>
            <p:nvPr/>
          </p:nvSpPr>
          <p:spPr>
            <a:xfrm>
              <a:off x="3765525" y="1328575"/>
              <a:ext cx="92750" cy="92725"/>
            </a:xfrm>
            <a:custGeom>
              <a:avLst/>
              <a:gdLst/>
              <a:ahLst/>
              <a:cxnLst/>
              <a:rect l="l" t="t" r="r" b="b"/>
              <a:pathLst>
                <a:path w="3710" h="3709" extrusionOk="0">
                  <a:moveTo>
                    <a:pt x="1855" y="760"/>
                  </a:moveTo>
                  <a:cubicBezTo>
                    <a:pt x="2463" y="760"/>
                    <a:pt x="2949" y="1247"/>
                    <a:pt x="2949" y="1855"/>
                  </a:cubicBezTo>
                  <a:cubicBezTo>
                    <a:pt x="2949" y="2463"/>
                    <a:pt x="2463" y="2949"/>
                    <a:pt x="1855" y="2949"/>
                  </a:cubicBezTo>
                  <a:cubicBezTo>
                    <a:pt x="1247" y="2949"/>
                    <a:pt x="761" y="2463"/>
                    <a:pt x="761" y="1855"/>
                  </a:cubicBezTo>
                  <a:cubicBezTo>
                    <a:pt x="761" y="1247"/>
                    <a:pt x="1247" y="760"/>
                    <a:pt x="1855" y="760"/>
                  </a:cubicBezTo>
                  <a:close/>
                  <a:moveTo>
                    <a:pt x="1855" y="1"/>
                  </a:moveTo>
                  <a:cubicBezTo>
                    <a:pt x="1460" y="1"/>
                    <a:pt x="1095" y="122"/>
                    <a:pt x="791" y="335"/>
                  </a:cubicBezTo>
                  <a:cubicBezTo>
                    <a:pt x="639" y="426"/>
                    <a:pt x="518" y="578"/>
                    <a:pt x="396" y="730"/>
                  </a:cubicBezTo>
                  <a:cubicBezTo>
                    <a:pt x="153" y="1034"/>
                    <a:pt x="1" y="1399"/>
                    <a:pt x="1" y="1824"/>
                  </a:cubicBezTo>
                  <a:lnTo>
                    <a:pt x="1" y="1855"/>
                  </a:lnTo>
                  <a:cubicBezTo>
                    <a:pt x="1" y="2189"/>
                    <a:pt x="92" y="2523"/>
                    <a:pt x="274" y="2797"/>
                  </a:cubicBezTo>
                  <a:cubicBezTo>
                    <a:pt x="366" y="2949"/>
                    <a:pt x="487" y="3101"/>
                    <a:pt x="639" y="3223"/>
                  </a:cubicBezTo>
                  <a:cubicBezTo>
                    <a:pt x="670" y="3283"/>
                    <a:pt x="730" y="3314"/>
                    <a:pt x="761" y="3344"/>
                  </a:cubicBezTo>
                  <a:cubicBezTo>
                    <a:pt x="791" y="3344"/>
                    <a:pt x="791" y="3375"/>
                    <a:pt x="791" y="3375"/>
                  </a:cubicBezTo>
                  <a:cubicBezTo>
                    <a:pt x="1095" y="3587"/>
                    <a:pt x="1460" y="3709"/>
                    <a:pt x="1855" y="3709"/>
                  </a:cubicBezTo>
                  <a:cubicBezTo>
                    <a:pt x="2250" y="3709"/>
                    <a:pt x="2645" y="3587"/>
                    <a:pt x="2949" y="3344"/>
                  </a:cubicBezTo>
                  <a:cubicBezTo>
                    <a:pt x="3405" y="3010"/>
                    <a:pt x="3709" y="2463"/>
                    <a:pt x="3709" y="1855"/>
                  </a:cubicBezTo>
                  <a:cubicBezTo>
                    <a:pt x="3709" y="821"/>
                    <a:pt x="2888" y="1"/>
                    <a:pt x="1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970;p26">
              <a:extLst>
                <a:ext uri="{FF2B5EF4-FFF2-40B4-BE49-F238E27FC236}">
                  <a16:creationId xmlns:a16="http://schemas.microsoft.com/office/drawing/2014/main" id="{47BFF967-469B-CD80-139A-D449C7CCD270}"/>
                </a:ext>
              </a:extLst>
            </p:cNvPr>
            <p:cNvSpPr/>
            <p:nvPr/>
          </p:nvSpPr>
          <p:spPr>
            <a:xfrm>
              <a:off x="3626475" y="1557300"/>
              <a:ext cx="108700" cy="109450"/>
            </a:xfrm>
            <a:custGeom>
              <a:avLst/>
              <a:gdLst/>
              <a:ahLst/>
              <a:cxnLst/>
              <a:rect l="l" t="t" r="r" b="b"/>
              <a:pathLst>
                <a:path w="4348" h="4378" extrusionOk="0">
                  <a:moveTo>
                    <a:pt x="2189" y="761"/>
                  </a:moveTo>
                  <a:cubicBezTo>
                    <a:pt x="2341" y="761"/>
                    <a:pt x="2462" y="791"/>
                    <a:pt x="2614" y="821"/>
                  </a:cubicBezTo>
                  <a:cubicBezTo>
                    <a:pt x="3192" y="1004"/>
                    <a:pt x="3587" y="1551"/>
                    <a:pt x="3587" y="2189"/>
                  </a:cubicBezTo>
                  <a:cubicBezTo>
                    <a:pt x="3587" y="2949"/>
                    <a:pt x="2949" y="3587"/>
                    <a:pt x="2159" y="3587"/>
                  </a:cubicBezTo>
                  <a:cubicBezTo>
                    <a:pt x="2067" y="3587"/>
                    <a:pt x="1946" y="3587"/>
                    <a:pt x="1824" y="3557"/>
                  </a:cubicBezTo>
                  <a:cubicBezTo>
                    <a:pt x="1703" y="3527"/>
                    <a:pt x="1581" y="3466"/>
                    <a:pt x="1490" y="3405"/>
                  </a:cubicBezTo>
                  <a:cubicBezTo>
                    <a:pt x="1368" y="3344"/>
                    <a:pt x="1247" y="3283"/>
                    <a:pt x="1155" y="3192"/>
                  </a:cubicBezTo>
                  <a:cubicBezTo>
                    <a:pt x="912" y="2919"/>
                    <a:pt x="730" y="2584"/>
                    <a:pt x="730" y="2189"/>
                  </a:cubicBezTo>
                  <a:cubicBezTo>
                    <a:pt x="730" y="1581"/>
                    <a:pt x="1095" y="1095"/>
                    <a:pt x="1611" y="882"/>
                  </a:cubicBezTo>
                  <a:cubicBezTo>
                    <a:pt x="1794" y="791"/>
                    <a:pt x="1976" y="761"/>
                    <a:pt x="2159" y="761"/>
                  </a:cubicBezTo>
                  <a:close/>
                  <a:moveTo>
                    <a:pt x="2159" y="1"/>
                  </a:moveTo>
                  <a:cubicBezTo>
                    <a:pt x="1976" y="1"/>
                    <a:pt x="1794" y="31"/>
                    <a:pt x="1611" y="61"/>
                  </a:cubicBezTo>
                  <a:cubicBezTo>
                    <a:pt x="1399" y="122"/>
                    <a:pt x="1216" y="213"/>
                    <a:pt x="1064" y="305"/>
                  </a:cubicBezTo>
                  <a:cubicBezTo>
                    <a:pt x="912" y="396"/>
                    <a:pt x="791" y="487"/>
                    <a:pt x="669" y="578"/>
                  </a:cubicBezTo>
                  <a:cubicBezTo>
                    <a:pt x="244" y="973"/>
                    <a:pt x="0" y="1551"/>
                    <a:pt x="0" y="2189"/>
                  </a:cubicBezTo>
                  <a:cubicBezTo>
                    <a:pt x="0" y="2919"/>
                    <a:pt x="365" y="3557"/>
                    <a:pt x="912" y="3952"/>
                  </a:cubicBezTo>
                  <a:cubicBezTo>
                    <a:pt x="1004" y="4043"/>
                    <a:pt x="1125" y="4104"/>
                    <a:pt x="1247" y="4165"/>
                  </a:cubicBezTo>
                  <a:cubicBezTo>
                    <a:pt x="1368" y="4195"/>
                    <a:pt x="1490" y="4256"/>
                    <a:pt x="1611" y="4286"/>
                  </a:cubicBezTo>
                  <a:cubicBezTo>
                    <a:pt x="1794" y="4347"/>
                    <a:pt x="1976" y="4378"/>
                    <a:pt x="2159" y="4378"/>
                  </a:cubicBezTo>
                  <a:cubicBezTo>
                    <a:pt x="3374" y="4378"/>
                    <a:pt x="4347" y="3375"/>
                    <a:pt x="4347" y="2189"/>
                  </a:cubicBezTo>
                  <a:cubicBezTo>
                    <a:pt x="4347" y="973"/>
                    <a:pt x="3374" y="1"/>
                    <a:pt x="2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971;p26">
              <a:extLst>
                <a:ext uri="{FF2B5EF4-FFF2-40B4-BE49-F238E27FC236}">
                  <a16:creationId xmlns:a16="http://schemas.microsoft.com/office/drawing/2014/main" id="{6AABE89F-9D1C-D5F6-55AE-01D386FAF469}"/>
                </a:ext>
              </a:extLst>
            </p:cNvPr>
            <p:cNvSpPr/>
            <p:nvPr/>
          </p:nvSpPr>
          <p:spPr>
            <a:xfrm>
              <a:off x="3805800" y="1515500"/>
              <a:ext cx="177850" cy="177850"/>
            </a:xfrm>
            <a:custGeom>
              <a:avLst/>
              <a:gdLst/>
              <a:ahLst/>
              <a:cxnLst/>
              <a:rect l="l" t="t" r="r" b="b"/>
              <a:pathLst>
                <a:path w="7114" h="7114" extrusionOk="0">
                  <a:moveTo>
                    <a:pt x="3557" y="761"/>
                  </a:moveTo>
                  <a:cubicBezTo>
                    <a:pt x="5107" y="761"/>
                    <a:pt x="6354" y="2007"/>
                    <a:pt x="6354" y="3557"/>
                  </a:cubicBezTo>
                  <a:cubicBezTo>
                    <a:pt x="6354" y="5107"/>
                    <a:pt x="5107" y="6354"/>
                    <a:pt x="3557" y="6354"/>
                  </a:cubicBezTo>
                  <a:cubicBezTo>
                    <a:pt x="2007" y="6354"/>
                    <a:pt x="761" y="5107"/>
                    <a:pt x="761" y="3557"/>
                  </a:cubicBezTo>
                  <a:cubicBezTo>
                    <a:pt x="761" y="2007"/>
                    <a:pt x="2007" y="761"/>
                    <a:pt x="3557" y="761"/>
                  </a:cubicBezTo>
                  <a:close/>
                  <a:moveTo>
                    <a:pt x="3557" y="1"/>
                  </a:moveTo>
                  <a:cubicBezTo>
                    <a:pt x="1581" y="1"/>
                    <a:pt x="1" y="1612"/>
                    <a:pt x="1" y="3557"/>
                  </a:cubicBezTo>
                  <a:cubicBezTo>
                    <a:pt x="1" y="5533"/>
                    <a:pt x="1581" y="7113"/>
                    <a:pt x="3557" y="7113"/>
                  </a:cubicBezTo>
                  <a:cubicBezTo>
                    <a:pt x="5350" y="7113"/>
                    <a:pt x="6840" y="5776"/>
                    <a:pt x="7083" y="4044"/>
                  </a:cubicBezTo>
                  <a:cubicBezTo>
                    <a:pt x="7113" y="3892"/>
                    <a:pt x="7113" y="3740"/>
                    <a:pt x="7113" y="3557"/>
                  </a:cubicBezTo>
                  <a:cubicBezTo>
                    <a:pt x="7113" y="3192"/>
                    <a:pt x="7053" y="2828"/>
                    <a:pt x="6961" y="2493"/>
                  </a:cubicBezTo>
                  <a:cubicBezTo>
                    <a:pt x="6506" y="1065"/>
                    <a:pt x="5138" y="1"/>
                    <a:pt x="3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972;p26">
              <a:extLst>
                <a:ext uri="{FF2B5EF4-FFF2-40B4-BE49-F238E27FC236}">
                  <a16:creationId xmlns:a16="http://schemas.microsoft.com/office/drawing/2014/main" id="{96D6E28D-9736-B0BB-2862-68EEB64AB954}"/>
                </a:ext>
              </a:extLst>
            </p:cNvPr>
            <p:cNvSpPr/>
            <p:nvPr/>
          </p:nvSpPr>
          <p:spPr>
            <a:xfrm>
              <a:off x="3887875" y="1756400"/>
              <a:ext cx="127700" cy="128450"/>
            </a:xfrm>
            <a:custGeom>
              <a:avLst/>
              <a:gdLst/>
              <a:ahLst/>
              <a:cxnLst/>
              <a:rect l="l" t="t" r="r" b="b"/>
              <a:pathLst>
                <a:path w="5108" h="5138" extrusionOk="0">
                  <a:moveTo>
                    <a:pt x="2554" y="760"/>
                  </a:moveTo>
                  <a:cubicBezTo>
                    <a:pt x="3253" y="760"/>
                    <a:pt x="3861" y="1155"/>
                    <a:pt x="4165" y="1763"/>
                  </a:cubicBezTo>
                  <a:cubicBezTo>
                    <a:pt x="4256" y="1946"/>
                    <a:pt x="4317" y="2189"/>
                    <a:pt x="4347" y="2432"/>
                  </a:cubicBezTo>
                  <a:cubicBezTo>
                    <a:pt x="4347" y="2462"/>
                    <a:pt x="4347" y="2523"/>
                    <a:pt x="4347" y="2554"/>
                  </a:cubicBezTo>
                  <a:cubicBezTo>
                    <a:pt x="4347" y="3009"/>
                    <a:pt x="4195" y="3405"/>
                    <a:pt x="3952" y="3709"/>
                  </a:cubicBezTo>
                  <a:cubicBezTo>
                    <a:pt x="3800" y="3891"/>
                    <a:pt x="3618" y="4043"/>
                    <a:pt x="3405" y="4134"/>
                  </a:cubicBezTo>
                  <a:cubicBezTo>
                    <a:pt x="3162" y="4286"/>
                    <a:pt x="2858" y="4377"/>
                    <a:pt x="2554" y="4377"/>
                  </a:cubicBezTo>
                  <a:cubicBezTo>
                    <a:pt x="1551" y="4377"/>
                    <a:pt x="760" y="3557"/>
                    <a:pt x="760" y="2554"/>
                  </a:cubicBezTo>
                  <a:cubicBezTo>
                    <a:pt x="760" y="1550"/>
                    <a:pt x="1551" y="760"/>
                    <a:pt x="2554" y="760"/>
                  </a:cubicBezTo>
                  <a:close/>
                  <a:moveTo>
                    <a:pt x="2554" y="0"/>
                  </a:moveTo>
                  <a:cubicBezTo>
                    <a:pt x="1125" y="0"/>
                    <a:pt x="1" y="1155"/>
                    <a:pt x="1" y="2554"/>
                  </a:cubicBezTo>
                  <a:cubicBezTo>
                    <a:pt x="1" y="3982"/>
                    <a:pt x="1125" y="5137"/>
                    <a:pt x="2554" y="5137"/>
                  </a:cubicBezTo>
                  <a:cubicBezTo>
                    <a:pt x="2919" y="5137"/>
                    <a:pt x="3283" y="5046"/>
                    <a:pt x="3587" y="4894"/>
                  </a:cubicBezTo>
                  <a:cubicBezTo>
                    <a:pt x="3739" y="4833"/>
                    <a:pt x="3861" y="4772"/>
                    <a:pt x="3952" y="4712"/>
                  </a:cubicBezTo>
                  <a:cubicBezTo>
                    <a:pt x="4104" y="4620"/>
                    <a:pt x="4195" y="4529"/>
                    <a:pt x="4317" y="4438"/>
                  </a:cubicBezTo>
                  <a:cubicBezTo>
                    <a:pt x="4803" y="3952"/>
                    <a:pt x="5107" y="3313"/>
                    <a:pt x="5107" y="2554"/>
                  </a:cubicBezTo>
                  <a:cubicBezTo>
                    <a:pt x="5107" y="2280"/>
                    <a:pt x="5077" y="1976"/>
                    <a:pt x="4985" y="1733"/>
                  </a:cubicBezTo>
                  <a:cubicBezTo>
                    <a:pt x="4925" y="1550"/>
                    <a:pt x="4833" y="1368"/>
                    <a:pt x="4742" y="1216"/>
                  </a:cubicBezTo>
                  <a:cubicBezTo>
                    <a:pt x="4651" y="1095"/>
                    <a:pt x="4560" y="973"/>
                    <a:pt x="4469" y="851"/>
                  </a:cubicBezTo>
                  <a:cubicBezTo>
                    <a:pt x="4013" y="335"/>
                    <a:pt x="331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973;p26">
              <a:extLst>
                <a:ext uri="{FF2B5EF4-FFF2-40B4-BE49-F238E27FC236}">
                  <a16:creationId xmlns:a16="http://schemas.microsoft.com/office/drawing/2014/main" id="{88AAD648-7BC9-1B0A-278B-1EC614278B74}"/>
                </a:ext>
              </a:extLst>
            </p:cNvPr>
            <p:cNvSpPr/>
            <p:nvPr/>
          </p:nvSpPr>
          <p:spPr>
            <a:xfrm>
              <a:off x="3666000" y="1766275"/>
              <a:ext cx="138325" cy="139075"/>
            </a:xfrm>
            <a:custGeom>
              <a:avLst/>
              <a:gdLst/>
              <a:ahLst/>
              <a:cxnLst/>
              <a:rect l="l" t="t" r="r" b="b"/>
              <a:pathLst>
                <a:path w="5533" h="5563" extrusionOk="0">
                  <a:moveTo>
                    <a:pt x="2766" y="760"/>
                  </a:moveTo>
                  <a:cubicBezTo>
                    <a:pt x="3891" y="760"/>
                    <a:pt x="4772" y="1672"/>
                    <a:pt x="4772" y="2766"/>
                  </a:cubicBezTo>
                  <a:cubicBezTo>
                    <a:pt x="4772" y="3891"/>
                    <a:pt x="3891" y="4803"/>
                    <a:pt x="2766" y="4803"/>
                  </a:cubicBezTo>
                  <a:cubicBezTo>
                    <a:pt x="1641" y="4803"/>
                    <a:pt x="760" y="3891"/>
                    <a:pt x="760" y="2766"/>
                  </a:cubicBezTo>
                  <a:cubicBezTo>
                    <a:pt x="760" y="1672"/>
                    <a:pt x="1641" y="760"/>
                    <a:pt x="2766" y="760"/>
                  </a:cubicBezTo>
                  <a:close/>
                  <a:moveTo>
                    <a:pt x="2766" y="0"/>
                  </a:moveTo>
                  <a:cubicBezTo>
                    <a:pt x="1702" y="0"/>
                    <a:pt x="760" y="608"/>
                    <a:pt x="304" y="1490"/>
                  </a:cubicBezTo>
                  <a:cubicBezTo>
                    <a:pt x="213" y="1672"/>
                    <a:pt x="122" y="1885"/>
                    <a:pt x="91" y="2098"/>
                  </a:cubicBezTo>
                  <a:cubicBezTo>
                    <a:pt x="30" y="2311"/>
                    <a:pt x="0" y="2523"/>
                    <a:pt x="0" y="2766"/>
                  </a:cubicBezTo>
                  <a:cubicBezTo>
                    <a:pt x="0" y="3040"/>
                    <a:pt x="30" y="3283"/>
                    <a:pt x="91" y="3496"/>
                  </a:cubicBezTo>
                  <a:lnTo>
                    <a:pt x="122" y="3648"/>
                  </a:lnTo>
                  <a:cubicBezTo>
                    <a:pt x="152" y="3770"/>
                    <a:pt x="213" y="3861"/>
                    <a:pt x="274" y="3982"/>
                  </a:cubicBezTo>
                  <a:cubicBezTo>
                    <a:pt x="304" y="4104"/>
                    <a:pt x="365" y="4225"/>
                    <a:pt x="456" y="4317"/>
                  </a:cubicBezTo>
                  <a:cubicBezTo>
                    <a:pt x="942" y="5077"/>
                    <a:pt x="1793" y="5563"/>
                    <a:pt x="2766" y="5563"/>
                  </a:cubicBezTo>
                  <a:cubicBezTo>
                    <a:pt x="4286" y="5563"/>
                    <a:pt x="5532" y="4317"/>
                    <a:pt x="5532" y="2797"/>
                  </a:cubicBezTo>
                  <a:cubicBezTo>
                    <a:pt x="5532" y="1247"/>
                    <a:pt x="4286"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974;p26">
              <a:extLst>
                <a:ext uri="{FF2B5EF4-FFF2-40B4-BE49-F238E27FC236}">
                  <a16:creationId xmlns:a16="http://schemas.microsoft.com/office/drawing/2014/main" id="{CF546E1F-D111-4932-9332-B153EB2D1EE0}"/>
                </a:ext>
              </a:extLst>
            </p:cNvPr>
            <p:cNvSpPr/>
            <p:nvPr/>
          </p:nvSpPr>
          <p:spPr>
            <a:xfrm>
              <a:off x="3451700" y="1874175"/>
              <a:ext cx="112475" cy="112500"/>
            </a:xfrm>
            <a:custGeom>
              <a:avLst/>
              <a:gdLst/>
              <a:ahLst/>
              <a:cxnLst/>
              <a:rect l="l" t="t" r="r" b="b"/>
              <a:pathLst>
                <a:path w="4499" h="4500" extrusionOk="0">
                  <a:moveTo>
                    <a:pt x="2250" y="761"/>
                  </a:moveTo>
                  <a:cubicBezTo>
                    <a:pt x="2462" y="761"/>
                    <a:pt x="2675" y="791"/>
                    <a:pt x="2827" y="882"/>
                  </a:cubicBezTo>
                  <a:cubicBezTo>
                    <a:pt x="3010" y="943"/>
                    <a:pt x="3131" y="1034"/>
                    <a:pt x="3253" y="1156"/>
                  </a:cubicBezTo>
                  <a:cubicBezTo>
                    <a:pt x="3374" y="1247"/>
                    <a:pt x="3466" y="1368"/>
                    <a:pt x="3526" y="1490"/>
                  </a:cubicBezTo>
                  <a:cubicBezTo>
                    <a:pt x="3557" y="1551"/>
                    <a:pt x="3618" y="1612"/>
                    <a:pt x="3648" y="1672"/>
                  </a:cubicBezTo>
                  <a:cubicBezTo>
                    <a:pt x="3709" y="1824"/>
                    <a:pt x="3739" y="1976"/>
                    <a:pt x="3739" y="2128"/>
                  </a:cubicBezTo>
                  <a:cubicBezTo>
                    <a:pt x="3739" y="2159"/>
                    <a:pt x="3739" y="2220"/>
                    <a:pt x="3739" y="2250"/>
                  </a:cubicBezTo>
                  <a:cubicBezTo>
                    <a:pt x="3739" y="2463"/>
                    <a:pt x="3709" y="2645"/>
                    <a:pt x="3648" y="2827"/>
                  </a:cubicBezTo>
                  <a:cubicBezTo>
                    <a:pt x="3526" y="3131"/>
                    <a:pt x="3283" y="3375"/>
                    <a:pt x="3010" y="3557"/>
                  </a:cubicBezTo>
                  <a:cubicBezTo>
                    <a:pt x="2797" y="3648"/>
                    <a:pt x="2554" y="3739"/>
                    <a:pt x="2311" y="3739"/>
                  </a:cubicBezTo>
                  <a:lnTo>
                    <a:pt x="2250" y="3739"/>
                  </a:lnTo>
                  <a:cubicBezTo>
                    <a:pt x="2128" y="3739"/>
                    <a:pt x="1976" y="3739"/>
                    <a:pt x="1855" y="3678"/>
                  </a:cubicBezTo>
                  <a:cubicBezTo>
                    <a:pt x="1216" y="3527"/>
                    <a:pt x="760" y="2949"/>
                    <a:pt x="760" y="2250"/>
                  </a:cubicBezTo>
                  <a:cubicBezTo>
                    <a:pt x="760" y="2250"/>
                    <a:pt x="760" y="2220"/>
                    <a:pt x="760" y="2220"/>
                  </a:cubicBezTo>
                  <a:cubicBezTo>
                    <a:pt x="760" y="2068"/>
                    <a:pt x="791" y="1946"/>
                    <a:pt x="821" y="1794"/>
                  </a:cubicBezTo>
                  <a:cubicBezTo>
                    <a:pt x="882" y="1642"/>
                    <a:pt x="973" y="1490"/>
                    <a:pt x="1064" y="1338"/>
                  </a:cubicBezTo>
                  <a:cubicBezTo>
                    <a:pt x="1338" y="1004"/>
                    <a:pt x="1763" y="761"/>
                    <a:pt x="2250" y="761"/>
                  </a:cubicBezTo>
                  <a:close/>
                  <a:moveTo>
                    <a:pt x="2250" y="1"/>
                  </a:moveTo>
                  <a:cubicBezTo>
                    <a:pt x="1247" y="1"/>
                    <a:pt x="365" y="669"/>
                    <a:pt x="92" y="1612"/>
                  </a:cubicBezTo>
                  <a:cubicBezTo>
                    <a:pt x="61" y="1733"/>
                    <a:pt x="31" y="1885"/>
                    <a:pt x="0" y="2007"/>
                  </a:cubicBezTo>
                  <a:cubicBezTo>
                    <a:pt x="0" y="2098"/>
                    <a:pt x="0" y="2189"/>
                    <a:pt x="0" y="2250"/>
                  </a:cubicBezTo>
                  <a:cubicBezTo>
                    <a:pt x="0" y="2311"/>
                    <a:pt x="0" y="2371"/>
                    <a:pt x="0" y="2402"/>
                  </a:cubicBezTo>
                  <a:cubicBezTo>
                    <a:pt x="61" y="3253"/>
                    <a:pt x="578" y="3982"/>
                    <a:pt x="1307" y="4317"/>
                  </a:cubicBezTo>
                  <a:cubicBezTo>
                    <a:pt x="1429" y="4347"/>
                    <a:pt x="1581" y="4408"/>
                    <a:pt x="1703" y="4438"/>
                  </a:cubicBezTo>
                  <a:cubicBezTo>
                    <a:pt x="1855" y="4469"/>
                    <a:pt x="2007" y="4499"/>
                    <a:pt x="2159" y="4499"/>
                  </a:cubicBezTo>
                  <a:lnTo>
                    <a:pt x="2250" y="4499"/>
                  </a:lnTo>
                  <a:cubicBezTo>
                    <a:pt x="3496" y="4499"/>
                    <a:pt x="4499" y="3496"/>
                    <a:pt x="4499" y="2250"/>
                  </a:cubicBezTo>
                  <a:cubicBezTo>
                    <a:pt x="4499" y="2128"/>
                    <a:pt x="4499" y="2007"/>
                    <a:pt x="4469" y="1885"/>
                  </a:cubicBezTo>
                  <a:cubicBezTo>
                    <a:pt x="4438" y="1733"/>
                    <a:pt x="4408" y="1581"/>
                    <a:pt x="4347" y="1429"/>
                  </a:cubicBezTo>
                  <a:lnTo>
                    <a:pt x="4286" y="1277"/>
                  </a:lnTo>
                  <a:cubicBezTo>
                    <a:pt x="4256" y="1216"/>
                    <a:pt x="4225" y="1156"/>
                    <a:pt x="4165" y="1064"/>
                  </a:cubicBezTo>
                  <a:cubicBezTo>
                    <a:pt x="4134" y="1034"/>
                    <a:pt x="4104" y="973"/>
                    <a:pt x="4073" y="943"/>
                  </a:cubicBezTo>
                  <a:cubicBezTo>
                    <a:pt x="4013" y="821"/>
                    <a:pt x="3921" y="730"/>
                    <a:pt x="3800" y="609"/>
                  </a:cubicBezTo>
                  <a:cubicBezTo>
                    <a:pt x="3405" y="244"/>
                    <a:pt x="2858" y="1"/>
                    <a:pt x="2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975;p26">
              <a:extLst>
                <a:ext uri="{FF2B5EF4-FFF2-40B4-BE49-F238E27FC236}">
                  <a16:creationId xmlns:a16="http://schemas.microsoft.com/office/drawing/2014/main" id="{5B8F7390-079F-EA29-6FAF-2221032B1610}"/>
                </a:ext>
              </a:extLst>
            </p:cNvPr>
            <p:cNvSpPr/>
            <p:nvPr/>
          </p:nvSpPr>
          <p:spPr>
            <a:xfrm>
              <a:off x="3956275" y="1967650"/>
              <a:ext cx="137550" cy="137550"/>
            </a:xfrm>
            <a:custGeom>
              <a:avLst/>
              <a:gdLst/>
              <a:ahLst/>
              <a:cxnLst/>
              <a:rect l="l" t="t" r="r" b="b"/>
              <a:pathLst>
                <a:path w="5502" h="5502" extrusionOk="0">
                  <a:moveTo>
                    <a:pt x="2766" y="760"/>
                  </a:moveTo>
                  <a:cubicBezTo>
                    <a:pt x="3769" y="760"/>
                    <a:pt x="4590" y="1550"/>
                    <a:pt x="4712" y="2523"/>
                  </a:cubicBezTo>
                  <a:cubicBezTo>
                    <a:pt x="4712" y="2614"/>
                    <a:pt x="4742" y="2675"/>
                    <a:pt x="4742" y="2766"/>
                  </a:cubicBezTo>
                  <a:cubicBezTo>
                    <a:pt x="4742" y="2857"/>
                    <a:pt x="4742" y="2949"/>
                    <a:pt x="4712" y="3040"/>
                  </a:cubicBezTo>
                  <a:cubicBezTo>
                    <a:pt x="4712" y="3192"/>
                    <a:pt x="4651" y="3313"/>
                    <a:pt x="4620" y="3465"/>
                  </a:cubicBezTo>
                  <a:cubicBezTo>
                    <a:pt x="4347" y="4225"/>
                    <a:pt x="3617" y="4742"/>
                    <a:pt x="2766" y="4742"/>
                  </a:cubicBezTo>
                  <a:cubicBezTo>
                    <a:pt x="2553" y="4742"/>
                    <a:pt x="2371" y="4712"/>
                    <a:pt x="2219" y="4651"/>
                  </a:cubicBezTo>
                  <a:cubicBezTo>
                    <a:pt x="2037" y="4620"/>
                    <a:pt x="1854" y="4529"/>
                    <a:pt x="1702" y="4438"/>
                  </a:cubicBezTo>
                  <a:cubicBezTo>
                    <a:pt x="1125" y="4073"/>
                    <a:pt x="760" y="3465"/>
                    <a:pt x="760" y="2766"/>
                  </a:cubicBezTo>
                  <a:cubicBezTo>
                    <a:pt x="760" y="2675"/>
                    <a:pt x="790" y="2554"/>
                    <a:pt x="790" y="2462"/>
                  </a:cubicBezTo>
                  <a:cubicBezTo>
                    <a:pt x="821" y="2280"/>
                    <a:pt x="882" y="2098"/>
                    <a:pt x="973" y="1915"/>
                  </a:cubicBezTo>
                  <a:cubicBezTo>
                    <a:pt x="1155" y="1520"/>
                    <a:pt x="1459" y="1216"/>
                    <a:pt x="1854" y="1003"/>
                  </a:cubicBezTo>
                  <a:cubicBezTo>
                    <a:pt x="1976" y="943"/>
                    <a:pt x="2097" y="882"/>
                    <a:pt x="2249" y="851"/>
                  </a:cubicBezTo>
                  <a:cubicBezTo>
                    <a:pt x="2401" y="791"/>
                    <a:pt x="2553" y="760"/>
                    <a:pt x="2736" y="760"/>
                  </a:cubicBezTo>
                  <a:close/>
                  <a:moveTo>
                    <a:pt x="2766" y="0"/>
                  </a:moveTo>
                  <a:cubicBezTo>
                    <a:pt x="2584" y="0"/>
                    <a:pt x="2401" y="31"/>
                    <a:pt x="2249" y="61"/>
                  </a:cubicBezTo>
                  <a:cubicBezTo>
                    <a:pt x="2037" y="91"/>
                    <a:pt x="1854" y="152"/>
                    <a:pt x="1672" y="243"/>
                  </a:cubicBezTo>
                  <a:cubicBezTo>
                    <a:pt x="1246" y="426"/>
                    <a:pt x="851" y="730"/>
                    <a:pt x="578" y="1095"/>
                  </a:cubicBezTo>
                  <a:cubicBezTo>
                    <a:pt x="487" y="1216"/>
                    <a:pt x="395" y="1338"/>
                    <a:pt x="335" y="1459"/>
                  </a:cubicBezTo>
                  <a:cubicBezTo>
                    <a:pt x="243" y="1611"/>
                    <a:pt x="183" y="1763"/>
                    <a:pt x="122" y="1946"/>
                  </a:cubicBezTo>
                  <a:cubicBezTo>
                    <a:pt x="61" y="2189"/>
                    <a:pt x="0" y="2462"/>
                    <a:pt x="0" y="2766"/>
                  </a:cubicBezTo>
                  <a:cubicBezTo>
                    <a:pt x="0" y="3891"/>
                    <a:pt x="699" y="4864"/>
                    <a:pt x="1642" y="5289"/>
                  </a:cubicBezTo>
                  <a:cubicBezTo>
                    <a:pt x="1824" y="5350"/>
                    <a:pt x="1976" y="5411"/>
                    <a:pt x="2158" y="5441"/>
                  </a:cubicBezTo>
                  <a:cubicBezTo>
                    <a:pt x="2189" y="5441"/>
                    <a:pt x="2249" y="5441"/>
                    <a:pt x="2310" y="5471"/>
                  </a:cubicBezTo>
                  <a:cubicBezTo>
                    <a:pt x="2401" y="5471"/>
                    <a:pt x="2493" y="5502"/>
                    <a:pt x="2584" y="5502"/>
                  </a:cubicBezTo>
                  <a:lnTo>
                    <a:pt x="2766" y="5502"/>
                  </a:lnTo>
                  <a:cubicBezTo>
                    <a:pt x="3830" y="5502"/>
                    <a:pt x="4772" y="4894"/>
                    <a:pt x="5228" y="3982"/>
                  </a:cubicBezTo>
                  <a:cubicBezTo>
                    <a:pt x="5289" y="3861"/>
                    <a:pt x="5319" y="3739"/>
                    <a:pt x="5380" y="3617"/>
                  </a:cubicBezTo>
                  <a:cubicBezTo>
                    <a:pt x="5411" y="3496"/>
                    <a:pt x="5441" y="3344"/>
                    <a:pt x="5471" y="3192"/>
                  </a:cubicBezTo>
                  <a:cubicBezTo>
                    <a:pt x="5502" y="3070"/>
                    <a:pt x="5502" y="2918"/>
                    <a:pt x="5502" y="2766"/>
                  </a:cubicBezTo>
                  <a:cubicBezTo>
                    <a:pt x="5502" y="1277"/>
                    <a:pt x="4316" y="61"/>
                    <a:pt x="2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87" name="Google Shape;1023;p26">
            <a:extLst>
              <a:ext uri="{FF2B5EF4-FFF2-40B4-BE49-F238E27FC236}">
                <a16:creationId xmlns:a16="http://schemas.microsoft.com/office/drawing/2014/main" id="{26F7938A-1B8A-6EA5-4F0B-A138FF146A90}"/>
              </a:ext>
            </a:extLst>
          </p:cNvPr>
          <p:cNvGrpSpPr/>
          <p:nvPr/>
        </p:nvGrpSpPr>
        <p:grpSpPr>
          <a:xfrm>
            <a:off x="7876801" y="241091"/>
            <a:ext cx="453600" cy="418364"/>
            <a:chOff x="4097971" y="1543833"/>
            <a:chExt cx="1061130" cy="1051551"/>
          </a:xfrm>
        </p:grpSpPr>
        <p:grpSp>
          <p:nvGrpSpPr>
            <p:cNvPr id="188" name="Google Shape;1024;p26">
              <a:extLst>
                <a:ext uri="{FF2B5EF4-FFF2-40B4-BE49-F238E27FC236}">
                  <a16:creationId xmlns:a16="http://schemas.microsoft.com/office/drawing/2014/main" id="{BA5777D5-8A39-7342-4219-5C28816A2E18}"/>
                </a:ext>
              </a:extLst>
            </p:cNvPr>
            <p:cNvGrpSpPr/>
            <p:nvPr/>
          </p:nvGrpSpPr>
          <p:grpSpPr>
            <a:xfrm>
              <a:off x="4097971" y="1543833"/>
              <a:ext cx="1061130" cy="1051551"/>
              <a:chOff x="4097971" y="1543833"/>
              <a:chExt cx="1061130" cy="1051551"/>
            </a:xfrm>
          </p:grpSpPr>
          <p:sp>
            <p:nvSpPr>
              <p:cNvPr id="195" name="Google Shape;1025;p26">
                <a:extLst>
                  <a:ext uri="{FF2B5EF4-FFF2-40B4-BE49-F238E27FC236}">
                    <a16:creationId xmlns:a16="http://schemas.microsoft.com/office/drawing/2014/main" id="{A0EA47D7-08F8-98E2-0CE1-EF20D752E90D}"/>
                  </a:ext>
                </a:extLst>
              </p:cNvPr>
              <p:cNvSpPr/>
              <p:nvPr/>
            </p:nvSpPr>
            <p:spPr>
              <a:xfrm>
                <a:off x="4231846" y="1719007"/>
                <a:ext cx="142587" cy="133553"/>
              </a:xfrm>
              <a:custGeom>
                <a:avLst/>
                <a:gdLst/>
                <a:ahLst/>
                <a:cxnLst/>
                <a:rect l="l" t="t" r="r" b="b"/>
                <a:pathLst>
                  <a:path w="3093" h="2920" extrusionOk="0">
                    <a:moveTo>
                      <a:pt x="680" y="0"/>
                    </a:moveTo>
                    <a:lnTo>
                      <a:pt x="1" y="752"/>
                    </a:lnTo>
                    <a:lnTo>
                      <a:pt x="2413" y="2919"/>
                    </a:lnTo>
                    <a:lnTo>
                      <a:pt x="3093" y="2153"/>
                    </a:lnTo>
                    <a:lnTo>
                      <a:pt x="680"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6" name="Google Shape;1026;p26">
                <a:extLst>
                  <a:ext uri="{FF2B5EF4-FFF2-40B4-BE49-F238E27FC236}">
                    <a16:creationId xmlns:a16="http://schemas.microsoft.com/office/drawing/2014/main" id="{9B9478F6-C053-7DE6-D62A-6D895E7CF03C}"/>
                  </a:ext>
                </a:extLst>
              </p:cNvPr>
              <p:cNvSpPr/>
              <p:nvPr/>
            </p:nvSpPr>
            <p:spPr>
              <a:xfrm>
                <a:off x="4187866" y="1676609"/>
                <a:ext cx="123963" cy="125824"/>
              </a:xfrm>
              <a:custGeom>
                <a:avLst/>
                <a:gdLst/>
                <a:ahLst/>
                <a:cxnLst/>
                <a:rect l="l" t="t" r="r" b="b"/>
                <a:pathLst>
                  <a:path w="2689" h="2751" extrusionOk="0">
                    <a:moveTo>
                      <a:pt x="2119" y="0"/>
                    </a:moveTo>
                    <a:cubicBezTo>
                      <a:pt x="1984" y="0"/>
                      <a:pt x="1848" y="55"/>
                      <a:pt x="1749" y="162"/>
                    </a:cubicBezTo>
                    <a:lnTo>
                      <a:pt x="189" y="1910"/>
                    </a:lnTo>
                    <a:cubicBezTo>
                      <a:pt x="1" y="2112"/>
                      <a:pt x="15" y="2430"/>
                      <a:pt x="232" y="2618"/>
                    </a:cubicBezTo>
                    <a:cubicBezTo>
                      <a:pt x="328" y="2707"/>
                      <a:pt x="449" y="2750"/>
                      <a:pt x="570" y="2750"/>
                    </a:cubicBezTo>
                    <a:cubicBezTo>
                      <a:pt x="706" y="2750"/>
                      <a:pt x="841" y="2696"/>
                      <a:pt x="940" y="2589"/>
                    </a:cubicBezTo>
                    <a:lnTo>
                      <a:pt x="2501" y="841"/>
                    </a:lnTo>
                    <a:cubicBezTo>
                      <a:pt x="2688" y="638"/>
                      <a:pt x="2674" y="321"/>
                      <a:pt x="2457" y="133"/>
                    </a:cubicBezTo>
                    <a:cubicBezTo>
                      <a:pt x="2362" y="44"/>
                      <a:pt x="2240" y="0"/>
                      <a:pt x="2119"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97" name="Google Shape;1027;p26">
                <a:extLst>
                  <a:ext uri="{FF2B5EF4-FFF2-40B4-BE49-F238E27FC236}">
                    <a16:creationId xmlns:a16="http://schemas.microsoft.com/office/drawing/2014/main" id="{8637DD74-20F6-95C5-3038-3DD6B1045400}"/>
                  </a:ext>
                </a:extLst>
              </p:cNvPr>
              <p:cNvGrpSpPr/>
              <p:nvPr/>
            </p:nvGrpSpPr>
            <p:grpSpPr>
              <a:xfrm>
                <a:off x="4097971" y="1543833"/>
                <a:ext cx="1061130" cy="1051551"/>
                <a:chOff x="4097971" y="1543833"/>
                <a:chExt cx="1061130" cy="1051551"/>
              </a:xfrm>
            </p:grpSpPr>
            <p:sp>
              <p:nvSpPr>
                <p:cNvPr id="198" name="Google Shape;1028;p26">
                  <a:extLst>
                    <a:ext uri="{FF2B5EF4-FFF2-40B4-BE49-F238E27FC236}">
                      <a16:creationId xmlns:a16="http://schemas.microsoft.com/office/drawing/2014/main" id="{2E1EDA07-74BC-1B45-EAA2-1A5793F01C3D}"/>
                    </a:ext>
                  </a:extLst>
                </p:cNvPr>
                <p:cNvSpPr/>
                <p:nvPr/>
              </p:nvSpPr>
              <p:spPr>
                <a:xfrm>
                  <a:off x="4573539" y="1565009"/>
                  <a:ext cx="55320" cy="150751"/>
                </a:xfrm>
                <a:custGeom>
                  <a:avLst/>
                  <a:gdLst/>
                  <a:ahLst/>
                  <a:cxnLst/>
                  <a:rect l="l" t="t" r="r" b="b"/>
                  <a:pathLst>
                    <a:path w="1200" h="3296" extrusionOk="0">
                      <a:moveTo>
                        <a:pt x="1012" y="1"/>
                      </a:moveTo>
                      <a:lnTo>
                        <a:pt x="1" y="59"/>
                      </a:lnTo>
                      <a:lnTo>
                        <a:pt x="174" y="3295"/>
                      </a:lnTo>
                      <a:lnTo>
                        <a:pt x="1200" y="3237"/>
                      </a:lnTo>
                      <a:lnTo>
                        <a:pt x="1012"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9" name="Google Shape;1029;p26">
                  <a:extLst>
                    <a:ext uri="{FF2B5EF4-FFF2-40B4-BE49-F238E27FC236}">
                      <a16:creationId xmlns:a16="http://schemas.microsoft.com/office/drawing/2014/main" id="{0097D52E-6C53-D7A1-35B5-5266B14288C7}"/>
                    </a:ext>
                  </a:extLst>
                </p:cNvPr>
                <p:cNvSpPr/>
                <p:nvPr/>
              </p:nvSpPr>
              <p:spPr>
                <a:xfrm>
                  <a:off x="4518265" y="1543833"/>
                  <a:ext cx="155910" cy="53010"/>
                </a:xfrm>
                <a:custGeom>
                  <a:avLst/>
                  <a:gdLst/>
                  <a:ahLst/>
                  <a:cxnLst/>
                  <a:rect l="l" t="t" r="r" b="b"/>
                  <a:pathLst>
                    <a:path w="3382" h="1159" extrusionOk="0">
                      <a:moveTo>
                        <a:pt x="2858" y="1"/>
                      </a:moveTo>
                      <a:cubicBezTo>
                        <a:pt x="2850" y="1"/>
                        <a:pt x="2841" y="1"/>
                        <a:pt x="2832" y="1"/>
                      </a:cubicBezTo>
                      <a:lnTo>
                        <a:pt x="492" y="132"/>
                      </a:lnTo>
                      <a:cubicBezTo>
                        <a:pt x="217" y="146"/>
                        <a:pt x="0" y="392"/>
                        <a:pt x="15" y="666"/>
                      </a:cubicBezTo>
                      <a:cubicBezTo>
                        <a:pt x="29" y="946"/>
                        <a:pt x="260" y="1158"/>
                        <a:pt x="524" y="1158"/>
                      </a:cubicBezTo>
                      <a:cubicBezTo>
                        <a:pt x="532" y="1158"/>
                        <a:pt x="541" y="1158"/>
                        <a:pt x="550" y="1157"/>
                      </a:cubicBezTo>
                      <a:lnTo>
                        <a:pt x="2890" y="1027"/>
                      </a:lnTo>
                      <a:cubicBezTo>
                        <a:pt x="3165" y="1013"/>
                        <a:pt x="3381" y="767"/>
                        <a:pt x="3367" y="493"/>
                      </a:cubicBezTo>
                      <a:cubicBezTo>
                        <a:pt x="3353" y="213"/>
                        <a:pt x="3122" y="1"/>
                        <a:pt x="2858"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0" name="Google Shape;1030;p26">
                  <a:extLst>
                    <a:ext uri="{FF2B5EF4-FFF2-40B4-BE49-F238E27FC236}">
                      <a16:creationId xmlns:a16="http://schemas.microsoft.com/office/drawing/2014/main" id="{17139A3D-299A-BEE5-677A-3412411DA063}"/>
                    </a:ext>
                  </a:extLst>
                </p:cNvPr>
                <p:cNvSpPr/>
                <p:nvPr/>
              </p:nvSpPr>
              <p:spPr>
                <a:xfrm>
                  <a:off x="4119961" y="2069905"/>
                  <a:ext cx="151900" cy="54885"/>
                </a:xfrm>
                <a:custGeom>
                  <a:avLst/>
                  <a:gdLst/>
                  <a:ahLst/>
                  <a:cxnLst/>
                  <a:rect l="l" t="t" r="r" b="b"/>
                  <a:pathLst>
                    <a:path w="3295" h="1200" extrusionOk="0">
                      <a:moveTo>
                        <a:pt x="3237" y="1"/>
                      </a:moveTo>
                      <a:lnTo>
                        <a:pt x="0" y="174"/>
                      </a:lnTo>
                      <a:lnTo>
                        <a:pt x="58" y="1200"/>
                      </a:lnTo>
                      <a:lnTo>
                        <a:pt x="3294" y="1012"/>
                      </a:lnTo>
                      <a:lnTo>
                        <a:pt x="3237"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1" name="Google Shape;1031;p26">
                  <a:extLst>
                    <a:ext uri="{FF2B5EF4-FFF2-40B4-BE49-F238E27FC236}">
                      <a16:creationId xmlns:a16="http://schemas.microsoft.com/office/drawing/2014/main" id="{61DC57B5-C1F6-8187-9AC6-1B6B122B5F9E}"/>
                    </a:ext>
                  </a:extLst>
                </p:cNvPr>
                <p:cNvSpPr/>
                <p:nvPr/>
              </p:nvSpPr>
              <p:spPr>
                <a:xfrm>
                  <a:off x="4097971" y="2025586"/>
                  <a:ext cx="54675" cy="153449"/>
                </a:xfrm>
                <a:custGeom>
                  <a:avLst/>
                  <a:gdLst/>
                  <a:ahLst/>
                  <a:cxnLst/>
                  <a:rect l="l" t="t" r="r" b="b"/>
                  <a:pathLst>
                    <a:path w="1186" h="3355" extrusionOk="0">
                      <a:moveTo>
                        <a:pt x="532" y="1"/>
                      </a:moveTo>
                      <a:cubicBezTo>
                        <a:pt x="523" y="1"/>
                        <a:pt x="515" y="1"/>
                        <a:pt x="506" y="2"/>
                      </a:cubicBezTo>
                      <a:cubicBezTo>
                        <a:pt x="217" y="16"/>
                        <a:pt x="0" y="262"/>
                        <a:pt x="29" y="536"/>
                      </a:cubicBezTo>
                      <a:lnTo>
                        <a:pt x="145" y="2862"/>
                      </a:lnTo>
                      <a:cubicBezTo>
                        <a:pt x="159" y="3142"/>
                        <a:pt x="390" y="3354"/>
                        <a:pt x="654" y="3354"/>
                      </a:cubicBezTo>
                      <a:cubicBezTo>
                        <a:pt x="662" y="3354"/>
                        <a:pt x="671" y="3354"/>
                        <a:pt x="679" y="3354"/>
                      </a:cubicBezTo>
                      <a:cubicBezTo>
                        <a:pt x="968" y="3325"/>
                        <a:pt x="1185" y="3094"/>
                        <a:pt x="1171" y="2805"/>
                      </a:cubicBezTo>
                      <a:lnTo>
                        <a:pt x="1041" y="478"/>
                      </a:lnTo>
                      <a:cubicBezTo>
                        <a:pt x="1027" y="213"/>
                        <a:pt x="796" y="1"/>
                        <a:pt x="532"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2" name="Google Shape;1032;p26">
                  <a:extLst>
                    <a:ext uri="{FF2B5EF4-FFF2-40B4-BE49-F238E27FC236}">
                      <a16:creationId xmlns:a16="http://schemas.microsoft.com/office/drawing/2014/main" id="{2EA78464-748E-CA73-58F9-3060FD70DEA1}"/>
                    </a:ext>
                  </a:extLst>
                </p:cNvPr>
                <p:cNvSpPr/>
                <p:nvPr/>
              </p:nvSpPr>
              <p:spPr>
                <a:xfrm>
                  <a:off x="4275134" y="2322376"/>
                  <a:ext cx="134612" cy="141466"/>
                </a:xfrm>
                <a:custGeom>
                  <a:avLst/>
                  <a:gdLst/>
                  <a:ahLst/>
                  <a:cxnLst/>
                  <a:rect l="l" t="t" r="r" b="b"/>
                  <a:pathLst>
                    <a:path w="2920" h="3093" extrusionOk="0">
                      <a:moveTo>
                        <a:pt x="2154" y="0"/>
                      </a:moveTo>
                      <a:lnTo>
                        <a:pt x="1" y="2413"/>
                      </a:lnTo>
                      <a:lnTo>
                        <a:pt x="752" y="3092"/>
                      </a:lnTo>
                      <a:lnTo>
                        <a:pt x="2919" y="679"/>
                      </a:lnTo>
                      <a:lnTo>
                        <a:pt x="2154"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3" name="Google Shape;1033;p26">
                  <a:extLst>
                    <a:ext uri="{FF2B5EF4-FFF2-40B4-BE49-F238E27FC236}">
                      <a16:creationId xmlns:a16="http://schemas.microsoft.com/office/drawing/2014/main" id="{9A43998E-FBC9-5E4F-6DFC-BFF21E68A806}"/>
                    </a:ext>
                  </a:extLst>
                </p:cNvPr>
                <p:cNvSpPr/>
                <p:nvPr/>
              </p:nvSpPr>
              <p:spPr>
                <a:xfrm>
                  <a:off x="4229863" y="2387095"/>
                  <a:ext cx="131938" cy="117728"/>
                </a:xfrm>
                <a:custGeom>
                  <a:avLst/>
                  <a:gdLst/>
                  <a:ahLst/>
                  <a:cxnLst/>
                  <a:rect l="l" t="t" r="r" b="b"/>
                  <a:pathLst>
                    <a:path w="2862" h="2574" extrusionOk="0">
                      <a:moveTo>
                        <a:pt x="564" y="0"/>
                      </a:moveTo>
                      <a:cubicBezTo>
                        <a:pt x="427" y="0"/>
                        <a:pt x="289" y="58"/>
                        <a:pt x="188" y="174"/>
                      </a:cubicBezTo>
                      <a:cubicBezTo>
                        <a:pt x="0" y="377"/>
                        <a:pt x="15" y="695"/>
                        <a:pt x="217" y="882"/>
                      </a:cubicBezTo>
                      <a:lnTo>
                        <a:pt x="1965" y="2443"/>
                      </a:lnTo>
                      <a:cubicBezTo>
                        <a:pt x="2059" y="2530"/>
                        <a:pt x="2178" y="2574"/>
                        <a:pt x="2297" y="2574"/>
                      </a:cubicBezTo>
                      <a:cubicBezTo>
                        <a:pt x="2435" y="2574"/>
                        <a:pt x="2573" y="2516"/>
                        <a:pt x="2673" y="2400"/>
                      </a:cubicBezTo>
                      <a:cubicBezTo>
                        <a:pt x="2861" y="2197"/>
                        <a:pt x="2847" y="1879"/>
                        <a:pt x="2644" y="1692"/>
                      </a:cubicBezTo>
                      <a:lnTo>
                        <a:pt x="896" y="131"/>
                      </a:lnTo>
                      <a:cubicBezTo>
                        <a:pt x="802" y="44"/>
                        <a:pt x="683" y="0"/>
                        <a:pt x="56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4" name="Google Shape;1034;p26">
                  <a:extLst>
                    <a:ext uri="{FF2B5EF4-FFF2-40B4-BE49-F238E27FC236}">
                      <a16:creationId xmlns:a16="http://schemas.microsoft.com/office/drawing/2014/main" id="{89222531-3ECC-71A9-0944-EEFC622AB9B4}"/>
                    </a:ext>
                  </a:extLst>
                </p:cNvPr>
                <p:cNvSpPr/>
                <p:nvPr/>
              </p:nvSpPr>
              <p:spPr>
                <a:xfrm>
                  <a:off x="4628813" y="2424142"/>
                  <a:ext cx="55366" cy="150705"/>
                </a:xfrm>
                <a:custGeom>
                  <a:avLst/>
                  <a:gdLst/>
                  <a:ahLst/>
                  <a:cxnLst/>
                  <a:rect l="l" t="t" r="r" b="b"/>
                  <a:pathLst>
                    <a:path w="1201" h="3295" extrusionOk="0">
                      <a:moveTo>
                        <a:pt x="1012" y="0"/>
                      </a:moveTo>
                      <a:lnTo>
                        <a:pt x="1" y="58"/>
                      </a:lnTo>
                      <a:lnTo>
                        <a:pt x="174" y="3295"/>
                      </a:lnTo>
                      <a:lnTo>
                        <a:pt x="1200" y="3237"/>
                      </a:lnTo>
                      <a:lnTo>
                        <a:pt x="1012"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5" name="Google Shape;1035;p26">
                  <a:extLst>
                    <a:ext uri="{FF2B5EF4-FFF2-40B4-BE49-F238E27FC236}">
                      <a16:creationId xmlns:a16="http://schemas.microsoft.com/office/drawing/2014/main" id="{79830DC1-DB49-E96A-4D99-EA2BFCF37521}"/>
                    </a:ext>
                  </a:extLst>
                </p:cNvPr>
                <p:cNvSpPr/>
                <p:nvPr/>
              </p:nvSpPr>
              <p:spPr>
                <a:xfrm>
                  <a:off x="4583543" y="2543060"/>
                  <a:ext cx="155910" cy="52324"/>
                </a:xfrm>
                <a:custGeom>
                  <a:avLst/>
                  <a:gdLst/>
                  <a:ahLst/>
                  <a:cxnLst/>
                  <a:rect l="l" t="t" r="r" b="b"/>
                  <a:pathLst>
                    <a:path w="3382" h="1144" extrusionOk="0">
                      <a:moveTo>
                        <a:pt x="2858" y="0"/>
                      </a:moveTo>
                      <a:cubicBezTo>
                        <a:pt x="2850" y="0"/>
                        <a:pt x="2841" y="1"/>
                        <a:pt x="2832" y="1"/>
                      </a:cubicBezTo>
                      <a:lnTo>
                        <a:pt x="492" y="131"/>
                      </a:lnTo>
                      <a:cubicBezTo>
                        <a:pt x="217" y="145"/>
                        <a:pt x="0" y="391"/>
                        <a:pt x="15" y="666"/>
                      </a:cubicBezTo>
                      <a:cubicBezTo>
                        <a:pt x="29" y="931"/>
                        <a:pt x="260" y="1143"/>
                        <a:pt x="524" y="1143"/>
                      </a:cubicBezTo>
                      <a:cubicBezTo>
                        <a:pt x="532" y="1143"/>
                        <a:pt x="541" y="1143"/>
                        <a:pt x="549" y="1142"/>
                      </a:cubicBezTo>
                      <a:lnTo>
                        <a:pt x="2876" y="1012"/>
                      </a:lnTo>
                      <a:cubicBezTo>
                        <a:pt x="3165" y="998"/>
                        <a:pt x="3381" y="767"/>
                        <a:pt x="3367" y="478"/>
                      </a:cubicBezTo>
                      <a:cubicBezTo>
                        <a:pt x="3353" y="212"/>
                        <a:pt x="3122" y="0"/>
                        <a:pt x="285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 name="Google Shape;1036;p26">
                  <a:extLst>
                    <a:ext uri="{FF2B5EF4-FFF2-40B4-BE49-F238E27FC236}">
                      <a16:creationId xmlns:a16="http://schemas.microsoft.com/office/drawing/2014/main" id="{1F1E27E9-B8BA-2EA4-C7E1-BC65D8879D86}"/>
                    </a:ext>
                  </a:extLst>
                </p:cNvPr>
                <p:cNvSpPr/>
                <p:nvPr/>
              </p:nvSpPr>
              <p:spPr>
                <a:xfrm>
                  <a:off x="4883285" y="2287341"/>
                  <a:ext cx="142587" cy="133508"/>
                </a:xfrm>
                <a:custGeom>
                  <a:avLst/>
                  <a:gdLst/>
                  <a:ahLst/>
                  <a:cxnLst/>
                  <a:rect l="l" t="t" r="r" b="b"/>
                  <a:pathLst>
                    <a:path w="3093" h="2919" extrusionOk="0">
                      <a:moveTo>
                        <a:pt x="679" y="0"/>
                      </a:moveTo>
                      <a:lnTo>
                        <a:pt x="0" y="752"/>
                      </a:lnTo>
                      <a:lnTo>
                        <a:pt x="2413" y="2919"/>
                      </a:lnTo>
                      <a:lnTo>
                        <a:pt x="3092" y="2168"/>
                      </a:lnTo>
                      <a:lnTo>
                        <a:pt x="679"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7" name="Google Shape;1037;p26">
                  <a:extLst>
                    <a:ext uri="{FF2B5EF4-FFF2-40B4-BE49-F238E27FC236}">
                      <a16:creationId xmlns:a16="http://schemas.microsoft.com/office/drawing/2014/main" id="{B7C655B1-1EC9-2CC1-6DCE-4D7A99F451C6}"/>
                    </a:ext>
                  </a:extLst>
                </p:cNvPr>
                <p:cNvSpPr/>
                <p:nvPr/>
              </p:nvSpPr>
              <p:spPr>
                <a:xfrm>
                  <a:off x="4945889" y="2337104"/>
                  <a:ext cx="123917" cy="126098"/>
                </a:xfrm>
                <a:custGeom>
                  <a:avLst/>
                  <a:gdLst/>
                  <a:ahLst/>
                  <a:cxnLst/>
                  <a:rect l="l" t="t" r="r" b="b"/>
                  <a:pathLst>
                    <a:path w="2688" h="2757" extrusionOk="0">
                      <a:moveTo>
                        <a:pt x="2133" y="0"/>
                      </a:moveTo>
                      <a:cubicBezTo>
                        <a:pt x="1993" y="0"/>
                        <a:pt x="1851" y="59"/>
                        <a:pt x="1749" y="169"/>
                      </a:cubicBezTo>
                      <a:lnTo>
                        <a:pt x="188" y="1903"/>
                      </a:lnTo>
                      <a:cubicBezTo>
                        <a:pt x="1" y="2120"/>
                        <a:pt x="15" y="2438"/>
                        <a:pt x="232" y="2626"/>
                      </a:cubicBezTo>
                      <a:cubicBezTo>
                        <a:pt x="326" y="2713"/>
                        <a:pt x="444" y="2756"/>
                        <a:pt x="564" y="2756"/>
                      </a:cubicBezTo>
                      <a:cubicBezTo>
                        <a:pt x="701" y="2756"/>
                        <a:pt x="839" y="2698"/>
                        <a:pt x="940" y="2582"/>
                      </a:cubicBezTo>
                      <a:lnTo>
                        <a:pt x="2500" y="848"/>
                      </a:lnTo>
                      <a:cubicBezTo>
                        <a:pt x="2688" y="646"/>
                        <a:pt x="2674" y="314"/>
                        <a:pt x="2457" y="126"/>
                      </a:cubicBezTo>
                      <a:cubicBezTo>
                        <a:pt x="2365" y="41"/>
                        <a:pt x="2249" y="0"/>
                        <a:pt x="2133"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8" name="Google Shape;1038;p26">
                  <a:extLst>
                    <a:ext uri="{FF2B5EF4-FFF2-40B4-BE49-F238E27FC236}">
                      <a16:creationId xmlns:a16="http://schemas.microsoft.com/office/drawing/2014/main" id="{381C11B0-45E9-BBCB-CEE9-29B94583A502}"/>
                    </a:ext>
                  </a:extLst>
                </p:cNvPr>
                <p:cNvSpPr/>
                <p:nvPr/>
              </p:nvSpPr>
              <p:spPr>
                <a:xfrm>
                  <a:off x="4985857" y="2015066"/>
                  <a:ext cx="151900" cy="54885"/>
                </a:xfrm>
                <a:custGeom>
                  <a:avLst/>
                  <a:gdLst/>
                  <a:ahLst/>
                  <a:cxnLst/>
                  <a:rect l="l" t="t" r="r" b="b"/>
                  <a:pathLst>
                    <a:path w="3295" h="1200" extrusionOk="0">
                      <a:moveTo>
                        <a:pt x="3237" y="0"/>
                      </a:moveTo>
                      <a:lnTo>
                        <a:pt x="0" y="174"/>
                      </a:lnTo>
                      <a:lnTo>
                        <a:pt x="58" y="1200"/>
                      </a:lnTo>
                      <a:lnTo>
                        <a:pt x="3295" y="1012"/>
                      </a:lnTo>
                      <a:lnTo>
                        <a:pt x="3237"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9" name="Google Shape;1039;p26">
                  <a:extLst>
                    <a:ext uri="{FF2B5EF4-FFF2-40B4-BE49-F238E27FC236}">
                      <a16:creationId xmlns:a16="http://schemas.microsoft.com/office/drawing/2014/main" id="{EC94C5C9-4C4A-0B53-3ED7-E75FA02E1D0F}"/>
                    </a:ext>
                  </a:extLst>
                </p:cNvPr>
                <p:cNvSpPr/>
                <p:nvPr/>
              </p:nvSpPr>
              <p:spPr>
                <a:xfrm>
                  <a:off x="5105072" y="1960821"/>
                  <a:ext cx="54029" cy="153449"/>
                </a:xfrm>
                <a:custGeom>
                  <a:avLst/>
                  <a:gdLst/>
                  <a:ahLst/>
                  <a:cxnLst/>
                  <a:rect l="l" t="t" r="r" b="b"/>
                  <a:pathLst>
                    <a:path w="1172" h="3355" extrusionOk="0">
                      <a:moveTo>
                        <a:pt x="519" y="1"/>
                      </a:moveTo>
                      <a:cubicBezTo>
                        <a:pt x="510" y="1"/>
                        <a:pt x="501" y="1"/>
                        <a:pt x="492" y="2"/>
                      </a:cubicBezTo>
                      <a:cubicBezTo>
                        <a:pt x="217" y="16"/>
                        <a:pt x="1" y="262"/>
                        <a:pt x="15" y="536"/>
                      </a:cubicBezTo>
                      <a:lnTo>
                        <a:pt x="145" y="2877"/>
                      </a:lnTo>
                      <a:cubicBezTo>
                        <a:pt x="159" y="3143"/>
                        <a:pt x="390" y="3354"/>
                        <a:pt x="654" y="3354"/>
                      </a:cubicBezTo>
                      <a:cubicBezTo>
                        <a:pt x="662" y="3354"/>
                        <a:pt x="671" y="3354"/>
                        <a:pt x="680" y="3354"/>
                      </a:cubicBezTo>
                      <a:cubicBezTo>
                        <a:pt x="969" y="3339"/>
                        <a:pt x="1171" y="3094"/>
                        <a:pt x="1157" y="2819"/>
                      </a:cubicBezTo>
                      <a:lnTo>
                        <a:pt x="1041" y="478"/>
                      </a:lnTo>
                      <a:cubicBezTo>
                        <a:pt x="1013" y="213"/>
                        <a:pt x="795" y="1"/>
                        <a:pt x="519"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0" name="Google Shape;1040;p26">
                  <a:extLst>
                    <a:ext uri="{FF2B5EF4-FFF2-40B4-BE49-F238E27FC236}">
                      <a16:creationId xmlns:a16="http://schemas.microsoft.com/office/drawing/2014/main" id="{E8AB4A60-93A6-7D48-B6C8-978EE383F7E5}"/>
                    </a:ext>
                  </a:extLst>
                </p:cNvPr>
                <p:cNvSpPr/>
                <p:nvPr/>
              </p:nvSpPr>
              <p:spPr>
                <a:xfrm>
                  <a:off x="4847972" y="1676060"/>
                  <a:ext cx="134612" cy="141466"/>
                </a:xfrm>
                <a:custGeom>
                  <a:avLst/>
                  <a:gdLst/>
                  <a:ahLst/>
                  <a:cxnLst/>
                  <a:rect l="l" t="t" r="r" b="b"/>
                  <a:pathLst>
                    <a:path w="2920" h="3093" extrusionOk="0">
                      <a:moveTo>
                        <a:pt x="2168" y="0"/>
                      </a:moveTo>
                      <a:lnTo>
                        <a:pt x="1" y="2413"/>
                      </a:lnTo>
                      <a:lnTo>
                        <a:pt x="766" y="3092"/>
                      </a:lnTo>
                      <a:lnTo>
                        <a:pt x="2919" y="679"/>
                      </a:lnTo>
                      <a:lnTo>
                        <a:pt x="2168"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1" name="Google Shape;1041;p26">
                  <a:extLst>
                    <a:ext uri="{FF2B5EF4-FFF2-40B4-BE49-F238E27FC236}">
                      <a16:creationId xmlns:a16="http://schemas.microsoft.com/office/drawing/2014/main" id="{46CBC605-7E45-757A-974A-819423C6EAE9}"/>
                    </a:ext>
                  </a:extLst>
                </p:cNvPr>
                <p:cNvSpPr/>
                <p:nvPr/>
              </p:nvSpPr>
              <p:spPr>
                <a:xfrm>
                  <a:off x="4895271" y="1634987"/>
                  <a:ext cx="132584" cy="117820"/>
                </a:xfrm>
                <a:custGeom>
                  <a:avLst/>
                  <a:gdLst/>
                  <a:ahLst/>
                  <a:cxnLst/>
                  <a:rect l="l" t="t" r="r" b="b"/>
                  <a:pathLst>
                    <a:path w="2876" h="2576" extrusionOk="0">
                      <a:moveTo>
                        <a:pt x="566" y="0"/>
                      </a:moveTo>
                      <a:cubicBezTo>
                        <a:pt x="427" y="0"/>
                        <a:pt x="287" y="55"/>
                        <a:pt x="188" y="161"/>
                      </a:cubicBezTo>
                      <a:cubicBezTo>
                        <a:pt x="0" y="378"/>
                        <a:pt x="29" y="696"/>
                        <a:pt x="232" y="884"/>
                      </a:cubicBezTo>
                      <a:lnTo>
                        <a:pt x="1980" y="2444"/>
                      </a:lnTo>
                      <a:cubicBezTo>
                        <a:pt x="2074" y="2531"/>
                        <a:pt x="2193" y="2575"/>
                        <a:pt x="2312" y="2575"/>
                      </a:cubicBezTo>
                      <a:cubicBezTo>
                        <a:pt x="2449" y="2575"/>
                        <a:pt x="2587" y="2517"/>
                        <a:pt x="2688" y="2401"/>
                      </a:cubicBezTo>
                      <a:cubicBezTo>
                        <a:pt x="2876" y="2199"/>
                        <a:pt x="2861" y="1866"/>
                        <a:pt x="2645" y="1678"/>
                      </a:cubicBezTo>
                      <a:lnTo>
                        <a:pt x="911" y="132"/>
                      </a:lnTo>
                      <a:cubicBezTo>
                        <a:pt x="815" y="44"/>
                        <a:pt x="691" y="0"/>
                        <a:pt x="56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2" name="Google Shape;1042;p26">
                  <a:extLst>
                    <a:ext uri="{FF2B5EF4-FFF2-40B4-BE49-F238E27FC236}">
                      <a16:creationId xmlns:a16="http://schemas.microsoft.com/office/drawing/2014/main" id="{977E6AF4-BC1F-16A2-0D07-BE161A011B17}"/>
                    </a:ext>
                  </a:extLst>
                </p:cNvPr>
                <p:cNvSpPr/>
                <p:nvPr/>
              </p:nvSpPr>
              <p:spPr>
                <a:xfrm>
                  <a:off x="4186576" y="1660143"/>
                  <a:ext cx="868616" cy="837362"/>
                </a:xfrm>
                <a:custGeom>
                  <a:avLst/>
                  <a:gdLst/>
                  <a:ahLst/>
                  <a:cxnLst/>
                  <a:rect l="l" t="t" r="r" b="b"/>
                  <a:pathLst>
                    <a:path w="18842" h="18308" extrusionOk="0">
                      <a:moveTo>
                        <a:pt x="9445" y="1"/>
                      </a:moveTo>
                      <a:cubicBezTo>
                        <a:pt x="9270" y="1"/>
                        <a:pt x="9093" y="6"/>
                        <a:pt x="8915" y="16"/>
                      </a:cubicBezTo>
                      <a:cubicBezTo>
                        <a:pt x="3872" y="290"/>
                        <a:pt x="0" y="4611"/>
                        <a:pt x="275" y="9653"/>
                      </a:cubicBezTo>
                      <a:cubicBezTo>
                        <a:pt x="554" y="14527"/>
                        <a:pt x="4585" y="18307"/>
                        <a:pt x="9421" y="18307"/>
                      </a:cubicBezTo>
                      <a:cubicBezTo>
                        <a:pt x="9588" y="18307"/>
                        <a:pt x="9757" y="18303"/>
                        <a:pt x="9926" y="18294"/>
                      </a:cubicBezTo>
                      <a:cubicBezTo>
                        <a:pt x="14969" y="18019"/>
                        <a:pt x="18841" y="13699"/>
                        <a:pt x="18567" y="8642"/>
                      </a:cubicBezTo>
                      <a:cubicBezTo>
                        <a:pt x="18288" y="3777"/>
                        <a:pt x="14270" y="1"/>
                        <a:pt x="9445"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89" name="Google Shape;1043;p26">
              <a:extLst>
                <a:ext uri="{FF2B5EF4-FFF2-40B4-BE49-F238E27FC236}">
                  <a16:creationId xmlns:a16="http://schemas.microsoft.com/office/drawing/2014/main" id="{21234F17-634F-3CCF-AE84-09C3E18D2F8F}"/>
                </a:ext>
              </a:extLst>
            </p:cNvPr>
            <p:cNvSpPr/>
            <p:nvPr/>
          </p:nvSpPr>
          <p:spPr>
            <a:xfrm>
              <a:off x="4450893" y="1800647"/>
              <a:ext cx="208510" cy="201245"/>
            </a:xfrm>
            <a:custGeom>
              <a:avLst/>
              <a:gdLst/>
              <a:ahLst/>
              <a:cxnLst/>
              <a:rect l="l" t="t" r="r" b="b"/>
              <a:pathLst>
                <a:path w="4523" h="4400" extrusionOk="0">
                  <a:moveTo>
                    <a:pt x="2246" y="0"/>
                  </a:moveTo>
                  <a:cubicBezTo>
                    <a:pt x="2210" y="0"/>
                    <a:pt x="2175" y="1"/>
                    <a:pt x="2138" y="3"/>
                  </a:cubicBezTo>
                  <a:cubicBezTo>
                    <a:pt x="925" y="75"/>
                    <a:pt x="0" y="1115"/>
                    <a:pt x="72" y="2315"/>
                  </a:cubicBezTo>
                  <a:cubicBezTo>
                    <a:pt x="128" y="3484"/>
                    <a:pt x="1096" y="4399"/>
                    <a:pt x="2253" y="4399"/>
                  </a:cubicBezTo>
                  <a:cubicBezTo>
                    <a:pt x="2296" y="4399"/>
                    <a:pt x="2340" y="4398"/>
                    <a:pt x="2384" y="4395"/>
                  </a:cubicBezTo>
                  <a:cubicBezTo>
                    <a:pt x="3598" y="4323"/>
                    <a:pt x="4522" y="3297"/>
                    <a:pt x="4450" y="2083"/>
                  </a:cubicBezTo>
                  <a:cubicBezTo>
                    <a:pt x="4394" y="906"/>
                    <a:pt x="3413" y="0"/>
                    <a:pt x="224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0" name="Google Shape;1044;p26">
              <a:extLst>
                <a:ext uri="{FF2B5EF4-FFF2-40B4-BE49-F238E27FC236}">
                  <a16:creationId xmlns:a16="http://schemas.microsoft.com/office/drawing/2014/main" id="{FAC9CE79-3159-2311-E893-CD371E24025C}"/>
                </a:ext>
              </a:extLst>
            </p:cNvPr>
            <p:cNvSpPr/>
            <p:nvPr/>
          </p:nvSpPr>
          <p:spPr>
            <a:xfrm>
              <a:off x="4548118" y="2108643"/>
              <a:ext cx="104601" cy="100622"/>
            </a:xfrm>
            <a:custGeom>
              <a:avLst/>
              <a:gdLst/>
              <a:ahLst/>
              <a:cxnLst/>
              <a:rect l="l" t="t" r="r" b="b"/>
              <a:pathLst>
                <a:path w="2269" h="2200" extrusionOk="0">
                  <a:moveTo>
                    <a:pt x="1124" y="1"/>
                  </a:moveTo>
                  <a:cubicBezTo>
                    <a:pt x="1106" y="1"/>
                    <a:pt x="1088" y="1"/>
                    <a:pt x="1070" y="2"/>
                  </a:cubicBezTo>
                  <a:cubicBezTo>
                    <a:pt x="463" y="31"/>
                    <a:pt x="1" y="551"/>
                    <a:pt x="44" y="1158"/>
                  </a:cubicBezTo>
                  <a:cubicBezTo>
                    <a:pt x="72" y="1747"/>
                    <a:pt x="562" y="2199"/>
                    <a:pt x="1146" y="2199"/>
                  </a:cubicBezTo>
                  <a:cubicBezTo>
                    <a:pt x="1164" y="2199"/>
                    <a:pt x="1182" y="2199"/>
                    <a:pt x="1200" y="2198"/>
                  </a:cubicBezTo>
                  <a:cubicBezTo>
                    <a:pt x="1807" y="2155"/>
                    <a:pt x="2269" y="1649"/>
                    <a:pt x="2226" y="1042"/>
                  </a:cubicBezTo>
                  <a:cubicBezTo>
                    <a:pt x="2198" y="453"/>
                    <a:pt x="1707" y="1"/>
                    <a:pt x="11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1" name="Google Shape;1045;p26">
              <a:extLst>
                <a:ext uri="{FF2B5EF4-FFF2-40B4-BE49-F238E27FC236}">
                  <a16:creationId xmlns:a16="http://schemas.microsoft.com/office/drawing/2014/main" id="{7FFD0E52-53F8-3011-1A8B-D98C333E90E9}"/>
                </a:ext>
              </a:extLst>
            </p:cNvPr>
            <p:cNvSpPr/>
            <p:nvPr/>
          </p:nvSpPr>
          <p:spPr>
            <a:xfrm>
              <a:off x="4722652" y="1791453"/>
              <a:ext cx="103956" cy="100622"/>
            </a:xfrm>
            <a:custGeom>
              <a:avLst/>
              <a:gdLst/>
              <a:ahLst/>
              <a:cxnLst/>
              <a:rect l="l" t="t" r="r" b="b"/>
              <a:pathLst>
                <a:path w="2255" h="2200" extrusionOk="0">
                  <a:moveTo>
                    <a:pt x="1123" y="0"/>
                  </a:moveTo>
                  <a:cubicBezTo>
                    <a:pt x="1105" y="0"/>
                    <a:pt x="1087" y="1"/>
                    <a:pt x="1069" y="2"/>
                  </a:cubicBezTo>
                  <a:cubicBezTo>
                    <a:pt x="462" y="45"/>
                    <a:pt x="0" y="551"/>
                    <a:pt x="29" y="1157"/>
                  </a:cubicBezTo>
                  <a:cubicBezTo>
                    <a:pt x="57" y="1746"/>
                    <a:pt x="548" y="2199"/>
                    <a:pt x="1131" y="2199"/>
                  </a:cubicBezTo>
                  <a:cubicBezTo>
                    <a:pt x="1149" y="2199"/>
                    <a:pt x="1167" y="2199"/>
                    <a:pt x="1185" y="2198"/>
                  </a:cubicBezTo>
                  <a:cubicBezTo>
                    <a:pt x="1792" y="2169"/>
                    <a:pt x="2254" y="1649"/>
                    <a:pt x="2225" y="1042"/>
                  </a:cubicBezTo>
                  <a:cubicBezTo>
                    <a:pt x="2183" y="453"/>
                    <a:pt x="1706" y="0"/>
                    <a:pt x="112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2" name="Google Shape;1046;p26">
              <a:extLst>
                <a:ext uri="{FF2B5EF4-FFF2-40B4-BE49-F238E27FC236}">
                  <a16:creationId xmlns:a16="http://schemas.microsoft.com/office/drawing/2014/main" id="{5E89F5F7-D876-9339-B5A3-54DBCCFB6DA4}"/>
                </a:ext>
              </a:extLst>
            </p:cNvPr>
            <p:cNvSpPr/>
            <p:nvPr/>
          </p:nvSpPr>
          <p:spPr>
            <a:xfrm>
              <a:off x="4763912" y="2233552"/>
              <a:ext cx="103956" cy="100668"/>
            </a:xfrm>
            <a:custGeom>
              <a:avLst/>
              <a:gdLst/>
              <a:ahLst/>
              <a:cxnLst/>
              <a:rect l="l" t="t" r="r" b="b"/>
              <a:pathLst>
                <a:path w="2255" h="2201" extrusionOk="0">
                  <a:moveTo>
                    <a:pt x="1124" y="0"/>
                  </a:moveTo>
                  <a:cubicBezTo>
                    <a:pt x="1106" y="0"/>
                    <a:pt x="1088" y="1"/>
                    <a:pt x="1070" y="2"/>
                  </a:cubicBezTo>
                  <a:cubicBezTo>
                    <a:pt x="463" y="45"/>
                    <a:pt x="1" y="565"/>
                    <a:pt x="30" y="1158"/>
                  </a:cubicBezTo>
                  <a:cubicBezTo>
                    <a:pt x="57" y="1739"/>
                    <a:pt x="536" y="2201"/>
                    <a:pt x="1109" y="2201"/>
                  </a:cubicBezTo>
                  <a:cubicBezTo>
                    <a:pt x="1134" y="2201"/>
                    <a:pt x="1160" y="2200"/>
                    <a:pt x="1186" y="2198"/>
                  </a:cubicBezTo>
                  <a:cubicBezTo>
                    <a:pt x="1793" y="2169"/>
                    <a:pt x="2255" y="1649"/>
                    <a:pt x="2226" y="1042"/>
                  </a:cubicBezTo>
                  <a:cubicBezTo>
                    <a:pt x="2198" y="453"/>
                    <a:pt x="1707" y="0"/>
                    <a:pt x="1124"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3" name="Google Shape;1047;p26">
              <a:extLst>
                <a:ext uri="{FF2B5EF4-FFF2-40B4-BE49-F238E27FC236}">
                  <a16:creationId xmlns:a16="http://schemas.microsoft.com/office/drawing/2014/main" id="{61269B77-4329-D2CA-8260-32D28C0B1653}"/>
                </a:ext>
              </a:extLst>
            </p:cNvPr>
            <p:cNvSpPr/>
            <p:nvPr/>
          </p:nvSpPr>
          <p:spPr>
            <a:xfrm>
              <a:off x="4711630" y="1968972"/>
              <a:ext cx="208510" cy="201245"/>
            </a:xfrm>
            <a:custGeom>
              <a:avLst/>
              <a:gdLst/>
              <a:ahLst/>
              <a:cxnLst/>
              <a:rect l="l" t="t" r="r" b="b"/>
              <a:pathLst>
                <a:path w="4523" h="4400" extrusionOk="0">
                  <a:moveTo>
                    <a:pt x="2246" y="0"/>
                  </a:moveTo>
                  <a:cubicBezTo>
                    <a:pt x="2210" y="0"/>
                    <a:pt x="2175" y="1"/>
                    <a:pt x="2138" y="3"/>
                  </a:cubicBezTo>
                  <a:cubicBezTo>
                    <a:pt x="925" y="75"/>
                    <a:pt x="0" y="1115"/>
                    <a:pt x="72" y="2315"/>
                  </a:cubicBezTo>
                  <a:cubicBezTo>
                    <a:pt x="128" y="3484"/>
                    <a:pt x="1096" y="4399"/>
                    <a:pt x="2253" y="4399"/>
                  </a:cubicBezTo>
                  <a:cubicBezTo>
                    <a:pt x="2296" y="4399"/>
                    <a:pt x="2340" y="4398"/>
                    <a:pt x="2384" y="4395"/>
                  </a:cubicBezTo>
                  <a:cubicBezTo>
                    <a:pt x="3598" y="4323"/>
                    <a:pt x="4522" y="3297"/>
                    <a:pt x="4450" y="2083"/>
                  </a:cubicBezTo>
                  <a:cubicBezTo>
                    <a:pt x="4394" y="906"/>
                    <a:pt x="3413" y="0"/>
                    <a:pt x="224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4" name="Google Shape;1048;p26">
              <a:extLst>
                <a:ext uri="{FF2B5EF4-FFF2-40B4-BE49-F238E27FC236}">
                  <a16:creationId xmlns:a16="http://schemas.microsoft.com/office/drawing/2014/main" id="{56215313-959C-AE15-3A36-E2578AE4CD9F}"/>
                </a:ext>
              </a:extLst>
            </p:cNvPr>
            <p:cNvSpPr/>
            <p:nvPr/>
          </p:nvSpPr>
          <p:spPr>
            <a:xfrm>
              <a:off x="4336487" y="2069552"/>
              <a:ext cx="103956" cy="100668"/>
            </a:xfrm>
            <a:custGeom>
              <a:avLst/>
              <a:gdLst/>
              <a:ahLst/>
              <a:cxnLst/>
              <a:rect l="l" t="t" r="r" b="b"/>
              <a:pathLst>
                <a:path w="2255" h="2201" extrusionOk="0">
                  <a:moveTo>
                    <a:pt x="1124" y="0"/>
                  </a:moveTo>
                  <a:cubicBezTo>
                    <a:pt x="1106" y="0"/>
                    <a:pt x="1088" y="1"/>
                    <a:pt x="1070" y="2"/>
                  </a:cubicBezTo>
                  <a:cubicBezTo>
                    <a:pt x="463" y="45"/>
                    <a:pt x="1" y="565"/>
                    <a:pt x="30" y="1158"/>
                  </a:cubicBezTo>
                  <a:cubicBezTo>
                    <a:pt x="57" y="1739"/>
                    <a:pt x="536" y="2201"/>
                    <a:pt x="1109" y="2201"/>
                  </a:cubicBezTo>
                  <a:cubicBezTo>
                    <a:pt x="1134" y="2201"/>
                    <a:pt x="1160" y="2200"/>
                    <a:pt x="1186" y="2198"/>
                  </a:cubicBezTo>
                  <a:cubicBezTo>
                    <a:pt x="1793" y="2169"/>
                    <a:pt x="2255" y="1649"/>
                    <a:pt x="2226" y="1042"/>
                  </a:cubicBezTo>
                  <a:cubicBezTo>
                    <a:pt x="2198" y="453"/>
                    <a:pt x="1707" y="0"/>
                    <a:pt x="1124"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83" name="TextBox 279">
            <a:extLst>
              <a:ext uri="{FF2B5EF4-FFF2-40B4-BE49-F238E27FC236}">
                <a16:creationId xmlns:a16="http://schemas.microsoft.com/office/drawing/2014/main" id="{CA529EF9-0767-470B-C77C-56ADEA645DC7}"/>
              </a:ext>
            </a:extLst>
          </p:cNvPr>
          <p:cNvSpPr txBox="1"/>
          <p:nvPr/>
        </p:nvSpPr>
        <p:spPr>
          <a:xfrm>
            <a:off x="0" y="774759"/>
            <a:ext cx="9144000" cy="4433073"/>
          </a:xfrm>
          <a:prstGeom prst="rect">
            <a:avLst/>
          </a:prstGeom>
          <a:noFill/>
        </p:spPr>
        <p:txBody>
          <a:bodyPr wrap="square">
            <a:spAutoFit/>
          </a:bodyPr>
          <a:lstStyle/>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Alvarez, J., and </a:t>
            </a:r>
            <a:r>
              <a:rPr lang="en-US" sz="800"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Djaouti</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D. (2011). An introduction to serious game definitions and concepts. In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Serious Games &amp; Simulation for Risks Management, Proceedings of the Serious Games and Simulation for Risks Management Workshop, Paris, France, 5-7 December 2011</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LARSEN Science: Paris, France; pp 11-15.</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Ancona, A., Corea, F., Lombardo, C., et al. (2024). Serious games in child and adolescent health education campaigns: a systematic review.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Annali </a:t>
            </a:r>
            <a:r>
              <a:rPr lang="en-US" sz="800" i="1"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dell'Istituto</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superiore</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di </a:t>
            </a:r>
            <a:r>
              <a:rPr lang="en-US" sz="800" i="1"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sanita</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60</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(4), 274-282. </a:t>
            </a: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Baranowski, T., Buday, R., Thompson, D.I., Let al. (2013). Developing games for health behavior change: Getting started.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Games for Health Journal: Research, Development, and</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Clinical Applications, 2</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(4), 183-190. Bray, F., </a:t>
            </a:r>
            <a:r>
              <a:rPr lang="en-US" sz="800"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Laversanne</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M., Sung, H., et al. (2024). Global cancer statistics 2022: GLOBOCAN estimates of incidence and mortality worldwide for 36 cancers in 185 countries.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CA: a cancer journal for clinicians</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74</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(3), 229-263. </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Bruni, L., Albero, </a:t>
            </a: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G., Serrano, B., et al. (2023). ICO/IARC Information Centre on HPV and Cancer (HPV Information Centre). Human Papillomavirus and Related Diseases in Greece. Summary Report 10 March 2023. Available at: https://hpvcentre.net/statistics/reports/GRC.pdf </a:t>
            </a:r>
          </a:p>
          <a:p>
            <a:pPr algn="just">
              <a:lnSpc>
                <a:spcPct val="107000"/>
              </a:lnSpc>
              <a:buNone/>
            </a:pP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Centers for Disease Control and Prevention. (2024). HPV vaccination. Available at: https://www.cdc.gov/hpv/about/index.html (accessed on April 3, 2026).</a:t>
            </a:r>
          </a:p>
          <a:p>
            <a:pPr algn="just">
              <a:lnSpc>
                <a:spcPct val="107000"/>
              </a:lnSpc>
              <a:buNone/>
            </a:pPr>
            <a:r>
              <a:rPr lang="en-US" sz="800" kern="100" dirty="0" err="1">
                <a:solidFill>
                  <a:srgbClr val="212121"/>
                </a:solidFill>
                <a:highlight>
                  <a:srgbClr val="FFFFFF"/>
                </a:highlight>
                <a:latin typeface="Times New Roman" panose="02020603050405020304" pitchFamily="18" charset="0"/>
                <a:cs typeface="Times New Roman" panose="02020603050405020304" pitchFamily="18" charset="0"/>
              </a:rPr>
              <a:t>Damaševičius</a:t>
            </a: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 R., </a:t>
            </a:r>
            <a:r>
              <a:rPr lang="en-US" sz="800" kern="100" dirty="0" err="1">
                <a:solidFill>
                  <a:srgbClr val="212121"/>
                </a:solidFill>
                <a:highlight>
                  <a:srgbClr val="FFFFFF"/>
                </a:highlight>
                <a:latin typeface="Times New Roman" panose="02020603050405020304" pitchFamily="18" charset="0"/>
                <a:cs typeface="Times New Roman" panose="02020603050405020304" pitchFamily="18" charset="0"/>
              </a:rPr>
              <a:t>Maskeliūnas</a:t>
            </a: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 R., and </a:t>
            </a:r>
            <a:r>
              <a:rPr lang="en-US" sz="800" kern="100" dirty="0" err="1">
                <a:solidFill>
                  <a:srgbClr val="212121"/>
                </a:solidFill>
                <a:highlight>
                  <a:srgbClr val="FFFFFF"/>
                </a:highlight>
                <a:latin typeface="Times New Roman" panose="02020603050405020304" pitchFamily="18" charset="0"/>
                <a:cs typeface="Times New Roman" panose="02020603050405020304" pitchFamily="18" charset="0"/>
              </a:rPr>
              <a:t>Blažauskas</a:t>
            </a: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 T. (2023). Serious Games and Gamification in Healthcare: A Meta-Review. Information, 14(2), 105. </a:t>
            </a:r>
          </a:p>
          <a:p>
            <a:pPr algn="just">
              <a:lnSpc>
                <a:spcPct val="107000"/>
              </a:lnSpc>
              <a:buNone/>
            </a:pP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de Souza Gaspar, J., Lage, E.M., da Silva, F.J., Mineiro, É, Ramos DeOliveira, I.J., Oliveira, I., et al. (2020). A mobile serious game about the pandemic (COVID-19—Did you know?): Design and evaluation study. JMIR Serious Games, 8(4), e25226–e25226. </a:t>
            </a:r>
            <a:endParaRPr lang="el-GR" sz="800" kern="100" dirty="0">
              <a:solidFill>
                <a:srgbClr val="212121"/>
              </a:solidFill>
              <a:highlight>
                <a:srgbClr val="FFFFFF"/>
              </a:highlight>
              <a:latin typeface="Times New Roman" panose="02020603050405020304" pitchFamily="18" charset="0"/>
              <a:cs typeface="Times New Roman" panose="02020603050405020304" pitchFamily="18" charset="0"/>
            </a:endParaRPr>
          </a:p>
          <a:p>
            <a:pPr algn="just">
              <a:lnSpc>
                <a:spcPct val="107000"/>
              </a:lnSpc>
              <a:buNone/>
            </a:pPr>
            <a:r>
              <a:rPr lang="en-US" sz="800" kern="100" dirty="0" err="1">
                <a:solidFill>
                  <a:srgbClr val="212121"/>
                </a:solidFill>
                <a:highlight>
                  <a:srgbClr val="FFFFFF"/>
                </a:highlight>
                <a:latin typeface="Times New Roman" panose="02020603050405020304" pitchFamily="18" charset="0"/>
                <a:cs typeface="Times New Roman" panose="02020603050405020304" pitchFamily="18" charset="0"/>
              </a:rPr>
              <a:t>Doulou</a:t>
            </a: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 K., </a:t>
            </a:r>
            <a:r>
              <a:rPr lang="en-US" sz="800" kern="100" dirty="0" err="1">
                <a:solidFill>
                  <a:srgbClr val="212121"/>
                </a:solidFill>
                <a:highlight>
                  <a:srgbClr val="FFFFFF"/>
                </a:highlight>
                <a:latin typeface="Times New Roman" panose="02020603050405020304" pitchFamily="18" charset="0"/>
                <a:cs typeface="Times New Roman" panose="02020603050405020304" pitchFamily="18" charset="0"/>
              </a:rPr>
              <a:t>Bacopoulou</a:t>
            </a: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 F., Michos, A., et al. (2026). HPV vaccination </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coverage among children and adolescents in Greece using national prescription data.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Vaccine</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70</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128026. </a:t>
            </a: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Greek Republic Ministry of Health. (20</a:t>
            </a:r>
            <a:r>
              <a:rPr lang="el-GR"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26</a:t>
            </a: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 National Vaccination Program for Children and Adolescents 2026:</a:t>
            </a:r>
            <a:r>
              <a:rPr lang="el-GR"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 </a:t>
            </a: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Immunization Schedule and Recommendations.</a:t>
            </a:r>
            <a:r>
              <a:rPr lang="el-GR"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 </a:t>
            </a: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Available at: https://www.moh.gov.gr/articles/health/dieythynsh-dhmosias-ygieinhs/emboliasmoi/ethniko-programma-emboliasmwn-epe-paidiwn-kai-efhbwn</a:t>
            </a:r>
            <a:r>
              <a:rPr lang="el-GR"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 </a:t>
            </a:r>
            <a:endPar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Haji Said, A., Syed, F., Ma, I., et al. (2025). Interactive, Narrative-Based Digital Health Interventions for Vaccine Communication: Scoping Review. Vaccines, 13(12), 1220. </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Hammady, R., and Arnab, S. (2022). Serious Gaming for </a:t>
            </a:r>
            <a:r>
              <a:rPr lang="en-US" sz="800" kern="100" dirty="0" err="1">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Behaviour</a:t>
            </a: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 Change: A Systematic Review. Information, 13(3), 142.</a:t>
            </a: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Han, J., Zhang, L., Chen, Y., et al. (2025). Global HPV vaccination programs and coverage rates: a systematic </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review. </a:t>
            </a:r>
            <a:r>
              <a:rPr lang="en-US" sz="800" i="1"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EClinicalMedicine</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84, 103290.  </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Lamas, S., Rebelo, S., da Costa, S., et al. (2023). The Influence of Serious Games in the Promotion of Healthy Diet and Physical Activity Health: A Systematic Review. Nutrients, 15(6), 1399. </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Page, M.J., McKenzie, J.E., Bossuyt, P.M., et al. (2021). The PRISMA 2020 statement: an Updated Guideline for Reporting Systematic Reviews. British Medical Journal, 372(71). </a:t>
            </a:r>
            <a:endParaRPr lang="el-GR" sz="800" kern="100" dirty="0">
              <a:solidFill>
                <a:srgbClr val="212121"/>
              </a:solidFill>
              <a:highlight>
                <a:srgbClr val="FFFFFF"/>
              </a:highlight>
              <a:latin typeface="Times New Roman" panose="02020603050405020304" pitchFamily="18"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Peng, L.H., and Bai, M.H. (2021). How </a:t>
            </a:r>
            <a:r>
              <a:rPr lang="en-US" sz="800"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gameful</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experience affects public knowledge, attitudes, and practices regarding COVID-19 among the Taiwanese public: Cross-sectional study.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JMIR Serious Games</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9(2), e26216–e26216. </a:t>
            </a:r>
          </a:p>
          <a:p>
            <a:pPr algn="just">
              <a:lnSpc>
                <a:spcPct val="107000"/>
              </a:lnSpc>
              <a:buNone/>
            </a:pPr>
            <a:r>
              <a:rPr lang="en-US" sz="800"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Pergialiotis</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V., Papageorgiou, D., </a:t>
            </a:r>
            <a:r>
              <a:rPr lang="en-US" sz="800"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Douligeris</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 et al. (2024). Awareness, knowledge and attitudes of human papillomavirus infection, screening and vaccination: a survey study in Greece.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Archives of gynecology and obstetrics</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309</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(5), 2031–2040.</a:t>
            </a: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Perrotta, C., Featherstone, G., Aston, H. and Houghton, E. (2013). Game-based Learning: Latest Evidence and Future Directions (NFER Research </a:t>
            </a:r>
            <a:r>
              <a:rPr lang="en-US" sz="800"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Programme</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Innovation in Education). Slough: NFER</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Taseen, S., Ayub, R., Noman, G.E.L., et al. (2026). Leveling up immunization: a systematic review of gamification interventions to improve Human Papillomavirus (HPV) vaccine uptake.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BMC Public Health</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Tori, A.A., Tori, R., and dos Santos Nunes, F.D.L. (2022). Serious game design in health education: a systematic review.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IEEE Transactions on Learning Technologies</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15</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(6), 827-846. </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Tran, P.L., </a:t>
            </a:r>
            <a:r>
              <a:rPr lang="en-US" sz="800"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Chirpaz</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E., </a:t>
            </a:r>
            <a:r>
              <a:rPr lang="en-US" sz="800" kern="100" dirty="0" err="1">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Castermann</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J., et al. (2025). Engaging education: boosting HPV vaccination through playful learning.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Journal of Gynecology Obstetrics and Human Reproduction</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54(5), 102941. </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Wang, Y., Wang, Z., Liu, G., et al. (2022). Application of serious games in health care: scoping review and bibliometric analysis.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Frontiers in Public Health</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10, 896974. </a:t>
            </a:r>
            <a:endParaRPr lang="el-GR" sz="8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buNone/>
            </a:pPr>
            <a:r>
              <a:rPr lang="en-US" sz="800" kern="1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World Health Organization. (2019). Recommendations on Digital Interventions for Health System Strengthening. Available </a:t>
            </a:r>
            <a:r>
              <a:rPr lang="en-US" sz="800" kern="100" dirty="0">
                <a:highlight>
                  <a:srgbClr val="FFFFFF"/>
                </a:highlight>
                <a:latin typeface="Times New Roman" panose="02020603050405020304" pitchFamily="18" charset="0"/>
                <a:cs typeface="Times New Roman" panose="02020603050405020304" pitchFamily="18" charset="0"/>
              </a:rPr>
              <a:t>at: https://www.who.int/publications/i/item/9789241550505 </a:t>
            </a:r>
          </a:p>
          <a:p>
            <a:pPr algn="just">
              <a:lnSpc>
                <a:spcPct val="107000"/>
              </a:lnSpc>
              <a:buNone/>
            </a:pP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World Health Organization (2020). </a:t>
            </a:r>
            <a:r>
              <a:rPr lang="en-US" sz="800" i="1"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Global strategy to accelerate the elimination of cervical cancer as a public health problem</a:t>
            </a:r>
            <a:r>
              <a:rPr lang="en-US" sz="800" kern="1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Geneva: World Health Organization. Available </a:t>
            </a:r>
            <a:r>
              <a:rPr lang="en-US" sz="800" kern="100" dirty="0">
                <a:solidFill>
                  <a:srgbClr val="212121"/>
                </a:solidFill>
                <a:highlight>
                  <a:srgbClr val="FFFFFF"/>
                </a:highlight>
                <a:latin typeface="Times New Roman" panose="02020603050405020304" pitchFamily="18" charset="0"/>
                <a:cs typeface="Times New Roman" panose="02020603050405020304" pitchFamily="18" charset="0"/>
              </a:rPr>
              <a:t>at: https://www.who.int/publications-detail-redirect/9789240014107 </a:t>
            </a:r>
            <a:endParaRPr lang="el-GR" sz="800" kern="100" dirty="0">
              <a:solidFill>
                <a:srgbClr val="212121"/>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28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4E4BE6-31F3-3256-F628-DC96F1122DF8}"/>
              </a:ext>
            </a:extLst>
          </p:cNvPr>
          <p:cNvSpPr>
            <a:spLocks noGrp="1"/>
          </p:cNvSpPr>
          <p:nvPr>
            <p:ph type="title"/>
          </p:nvPr>
        </p:nvSpPr>
        <p:spPr>
          <a:xfrm>
            <a:off x="457200" y="433357"/>
            <a:ext cx="8229600" cy="331800"/>
          </a:xfrm>
        </p:spPr>
        <p:txBody>
          <a:bodyPr/>
          <a:lstStyle/>
          <a:p>
            <a:r>
              <a:rPr lang="el-GR" dirty="0"/>
              <a:t>Σας ευχαριστώ για την προσοχή σας!</a:t>
            </a:r>
          </a:p>
        </p:txBody>
      </p:sp>
      <p:pic>
        <p:nvPicPr>
          <p:cNvPr id="4" name="Εικόνα 3">
            <a:extLst>
              <a:ext uri="{FF2B5EF4-FFF2-40B4-BE49-F238E27FC236}">
                <a16:creationId xmlns:a16="http://schemas.microsoft.com/office/drawing/2014/main" id="{82D5B11A-7493-F32B-4334-ABF088DF02BF}"/>
              </a:ext>
            </a:extLst>
          </p:cNvPr>
          <p:cNvPicPr>
            <a:picLocks noChangeAspect="1"/>
          </p:cNvPicPr>
          <p:nvPr/>
        </p:nvPicPr>
        <p:blipFill>
          <a:blip r:embed="rId2"/>
          <a:stretch>
            <a:fillRect/>
          </a:stretch>
        </p:blipFill>
        <p:spPr>
          <a:xfrm>
            <a:off x="2438488" y="4457018"/>
            <a:ext cx="4651200" cy="512421"/>
          </a:xfrm>
          <a:prstGeom prst="rect">
            <a:avLst/>
          </a:prstGeom>
        </p:spPr>
      </p:pic>
      <p:sp>
        <p:nvSpPr>
          <p:cNvPr id="6" name="Google Shape;2656;p89">
            <a:extLst>
              <a:ext uri="{FF2B5EF4-FFF2-40B4-BE49-F238E27FC236}">
                <a16:creationId xmlns:a16="http://schemas.microsoft.com/office/drawing/2014/main" id="{67A427DC-4B45-4FDF-AE6A-2821A01A6809}"/>
              </a:ext>
            </a:extLst>
          </p:cNvPr>
          <p:cNvSpPr/>
          <p:nvPr/>
        </p:nvSpPr>
        <p:spPr>
          <a:xfrm>
            <a:off x="4742552" y="3522077"/>
            <a:ext cx="196560" cy="196560"/>
          </a:xfrm>
          <a:custGeom>
            <a:avLst/>
            <a:gdLst>
              <a:gd name="textAreaLeft" fmla="*/ 0 w 196560"/>
              <a:gd name="textAreaRight" fmla="*/ 196920 w 196560"/>
              <a:gd name="textAreaTop" fmla="*/ 0 h 196560"/>
              <a:gd name="textAreaBottom" fmla="*/ 196920 h 196560"/>
            </a:gdLst>
            <a:ahLst/>
            <a:cxnLst/>
            <a:rect l="textAreaLeft" t="textAreaTop" r="textAreaRight" b="textAreaBottom"/>
            <a:pathLst>
              <a:path w="1610" h="1610">
                <a:moveTo>
                  <a:pt x="0" y="0"/>
                </a:moveTo>
                <a:lnTo>
                  <a:pt x="174" y="624"/>
                </a:lnTo>
                <a:lnTo>
                  <a:pt x="334" y="1232"/>
                </a:lnTo>
                <a:lnTo>
                  <a:pt x="667" y="899"/>
                </a:lnTo>
                <a:lnTo>
                  <a:pt x="1377" y="1609"/>
                </a:lnTo>
                <a:lnTo>
                  <a:pt x="1609" y="1377"/>
                </a:lnTo>
                <a:lnTo>
                  <a:pt x="899" y="682"/>
                </a:lnTo>
                <a:lnTo>
                  <a:pt x="1232" y="334"/>
                </a:lnTo>
                <a:lnTo>
                  <a:pt x="623" y="174"/>
                </a:lnTo>
                <a:lnTo>
                  <a:pt x="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pic>
        <p:nvPicPr>
          <p:cNvPr id="155" name="Picture 2">
            <a:extLst>
              <a:ext uri="{FF2B5EF4-FFF2-40B4-BE49-F238E27FC236}">
                <a16:creationId xmlns:a16="http://schemas.microsoft.com/office/drawing/2014/main" id="{CAE043DC-2494-0800-CE2E-868A43C11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765" y="2749982"/>
            <a:ext cx="1965035" cy="1401904"/>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pic>
        <p:nvPicPr>
          <p:cNvPr id="156" name="Picture 10">
            <a:extLst>
              <a:ext uri="{FF2B5EF4-FFF2-40B4-BE49-F238E27FC236}">
                <a16:creationId xmlns:a16="http://schemas.microsoft.com/office/drawing/2014/main" id="{A0D4E6E5-E77D-C95A-FF10-2A7F743EB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21" y="2749983"/>
            <a:ext cx="2052367" cy="1401903"/>
          </a:xfrm>
          <a:prstGeom prst="rect">
            <a:avLst/>
          </a:prstGeom>
          <a:noFill/>
          <a:ln w="22225">
            <a:solidFill>
              <a:schemeClr val="tx2"/>
            </a:solidFill>
          </a:ln>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57" name="Picture 14">
            <a:extLst>
              <a:ext uri="{FF2B5EF4-FFF2-40B4-BE49-F238E27FC236}">
                <a16:creationId xmlns:a16="http://schemas.microsoft.com/office/drawing/2014/main" id="{54DA9BEE-D869-BAAB-C6E1-7ECEB651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406" y="1505109"/>
            <a:ext cx="1876900" cy="1464208"/>
          </a:xfrm>
          <a:prstGeom prst="rect">
            <a:avLst/>
          </a:prstGeom>
          <a:noFill/>
          <a:ln w="25400">
            <a:solidFill>
              <a:srgbClr val="EF737C"/>
            </a:solidFill>
          </a:ln>
          <a:extLst>
            <a:ext uri="{909E8E84-426E-40DD-AFC4-6F175D3DCCD1}">
              <a14:hiddenFill xmlns:a14="http://schemas.microsoft.com/office/drawing/2010/main">
                <a:solidFill>
                  <a:srgbClr val="FFFFFF"/>
                </a:solidFill>
              </a14:hiddenFill>
            </a:ext>
          </a:extLst>
        </p:spPr>
      </p:pic>
      <p:pic>
        <p:nvPicPr>
          <p:cNvPr id="158" name="Picture 16">
            <a:extLst>
              <a:ext uri="{FF2B5EF4-FFF2-40B4-BE49-F238E27FC236}">
                <a16:creationId xmlns:a16="http://schemas.microsoft.com/office/drawing/2014/main" id="{380123D2-6A8F-3942-B68F-731DAC8513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4742" y="1516797"/>
            <a:ext cx="1985706" cy="1009892"/>
          </a:xfrm>
          <a:prstGeom prst="rect">
            <a:avLst/>
          </a:prstGeom>
          <a:noFill/>
          <a:ln w="25400">
            <a:solidFill>
              <a:schemeClr val="tx1"/>
            </a:solidFill>
          </a:ln>
        </p:spPr>
      </p:pic>
      <p:pic>
        <p:nvPicPr>
          <p:cNvPr id="159" name="Picture 20">
            <a:extLst>
              <a:ext uri="{FF2B5EF4-FFF2-40B4-BE49-F238E27FC236}">
                <a16:creationId xmlns:a16="http://schemas.microsoft.com/office/drawing/2014/main" id="{6FE90EB6-56DB-1417-4A03-7A9FC64613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913" y="2657000"/>
            <a:ext cx="1736729" cy="1494886"/>
          </a:xfrm>
          <a:prstGeom prst="rect">
            <a:avLst/>
          </a:prstGeom>
          <a:noFill/>
          <a:ln w="25400">
            <a:solidFill>
              <a:srgbClr val="92D050"/>
            </a:solidFill>
          </a:ln>
        </p:spPr>
      </p:pic>
      <p:pic>
        <p:nvPicPr>
          <p:cNvPr id="160" name="Picture 22">
            <a:extLst>
              <a:ext uri="{FF2B5EF4-FFF2-40B4-BE49-F238E27FC236}">
                <a16:creationId xmlns:a16="http://schemas.microsoft.com/office/drawing/2014/main" id="{D21EA3F4-F52E-3604-C8F0-0C8F2DBC9D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794" y="3088032"/>
            <a:ext cx="2091805" cy="1063854"/>
          </a:xfrm>
          <a:prstGeom prst="rect">
            <a:avLst/>
          </a:prstGeom>
          <a:noFill/>
          <a:ln w="25400">
            <a:solidFill>
              <a:schemeClr val="bg2">
                <a:lumMod val="50000"/>
              </a:schemeClr>
            </a:solidFill>
          </a:ln>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61" name="Picture 24">
            <a:extLst>
              <a:ext uri="{FF2B5EF4-FFF2-40B4-BE49-F238E27FC236}">
                <a16:creationId xmlns:a16="http://schemas.microsoft.com/office/drawing/2014/main" id="{4E4DF6BD-8773-418E-CED1-5F6386EE84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1264" y="1505109"/>
            <a:ext cx="2035536" cy="1140204"/>
          </a:xfrm>
          <a:prstGeom prst="rect">
            <a:avLst/>
          </a:prstGeom>
          <a:noFill/>
          <a:ln w="25400">
            <a:solidFill>
              <a:srgbClr val="E2AC00"/>
            </a:solidFill>
          </a:ln>
          <a:extLst>
            <a:ext uri="{909E8E84-426E-40DD-AFC4-6F175D3DCCD1}">
              <a14:hiddenFill xmlns:a14="http://schemas.microsoft.com/office/drawing/2010/main">
                <a:solidFill>
                  <a:srgbClr val="FFFFFF"/>
                </a:solidFill>
              </a14:hiddenFill>
            </a:ext>
          </a:extLst>
        </p:spPr>
      </p:pic>
      <p:pic>
        <p:nvPicPr>
          <p:cNvPr id="162" name="Picture 26">
            <a:extLst>
              <a:ext uri="{FF2B5EF4-FFF2-40B4-BE49-F238E27FC236}">
                <a16:creationId xmlns:a16="http://schemas.microsoft.com/office/drawing/2014/main" id="{2002041C-9D9D-4D6C-C5F0-DDA6252C3A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121" y="1516797"/>
            <a:ext cx="2124036" cy="1140204"/>
          </a:xfrm>
          <a:prstGeom prst="rect">
            <a:avLst/>
          </a:prstGeom>
          <a:noFill/>
          <a:ln w="25400">
            <a:solidFill>
              <a:schemeClr val="accent4"/>
            </a:solidFill>
          </a:ln>
          <a:extLst>
            <a:ext uri="{909E8E84-426E-40DD-AFC4-6F175D3DCCD1}">
              <a14:hiddenFill xmlns:a14="http://schemas.microsoft.com/office/drawing/2010/main">
                <a:solidFill>
                  <a:srgbClr val="FFFFFF"/>
                </a:solidFill>
              </a14:hiddenFill>
            </a:ext>
          </a:extLst>
        </p:spPr>
      </p:pic>
      <p:sp>
        <p:nvSpPr>
          <p:cNvPr id="164" name="TextBox 163">
            <a:extLst>
              <a:ext uri="{FF2B5EF4-FFF2-40B4-BE49-F238E27FC236}">
                <a16:creationId xmlns:a16="http://schemas.microsoft.com/office/drawing/2014/main" id="{B3EA4033-D17B-6B6F-843F-2BC79F2FBEB7}"/>
              </a:ext>
            </a:extLst>
          </p:cNvPr>
          <p:cNvSpPr txBox="1"/>
          <p:nvPr/>
        </p:nvSpPr>
        <p:spPr>
          <a:xfrm>
            <a:off x="3232800" y="943766"/>
            <a:ext cx="2750400" cy="307777"/>
          </a:xfrm>
          <a:prstGeom prst="rect">
            <a:avLst/>
          </a:prstGeom>
          <a:noFill/>
        </p:spPr>
        <p:txBody>
          <a:bodyPr wrap="square">
            <a:spAutoFit/>
          </a:bodyPr>
          <a:lstStyle/>
          <a:p>
            <a:r>
              <a:rPr lang="en-US" b="1" dirty="0"/>
              <a:t>Play serious. Prevent smarter.</a:t>
            </a:r>
            <a:endParaRPr lang="el-GR" b="1" dirty="0"/>
          </a:p>
        </p:txBody>
      </p:sp>
    </p:spTree>
    <p:extLst>
      <p:ext uri="{BB962C8B-B14F-4D97-AF65-F5344CB8AC3E}">
        <p14:creationId xmlns:p14="http://schemas.microsoft.com/office/powerpoint/2010/main" val="265097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34"/>
          <p:cNvSpPr txBox="1">
            <a:spLocks noGrp="1"/>
          </p:cNvSpPr>
          <p:nvPr>
            <p:ph type="title"/>
          </p:nvPr>
        </p:nvSpPr>
        <p:spPr>
          <a:xfrm>
            <a:off x="426298" y="334971"/>
            <a:ext cx="8229600" cy="331800"/>
          </a:xfrm>
          <a:prstGeom prst="rect">
            <a:avLst/>
          </a:prstGeom>
        </p:spPr>
        <p:txBody>
          <a:bodyPr spcFirstLastPara="1" wrap="square" lIns="91425" tIns="91425" rIns="91425" bIns="91425" anchor="ctr" anchorCtr="0">
            <a:noAutofit/>
          </a:bodyPr>
          <a:lstStyle/>
          <a:p>
            <a:r>
              <a:rPr lang="el-GR" sz="2600" b="1" dirty="0">
                <a:solidFill>
                  <a:schemeClr val="tx2">
                    <a:lumMod val="50000"/>
                  </a:schemeClr>
                </a:solidFill>
                <a:latin typeface="Times New Roman" panose="02020603050405020304" pitchFamily="18" charset="0"/>
                <a:cs typeface="Times New Roman" panose="02020603050405020304" pitchFamily="18" charset="0"/>
              </a:rPr>
              <a:t>Η ελληνική </a:t>
            </a:r>
            <a:r>
              <a:rPr lang="en-US" sz="2600" b="1" dirty="0">
                <a:solidFill>
                  <a:schemeClr val="tx2">
                    <a:lumMod val="50000"/>
                  </a:schemeClr>
                </a:solidFill>
                <a:latin typeface="Times New Roman" panose="02020603050405020304" pitchFamily="18" charset="0"/>
                <a:cs typeface="Times New Roman" panose="02020603050405020304" pitchFamily="18" charset="0"/>
              </a:rPr>
              <a:t>HPV </a:t>
            </a:r>
            <a:r>
              <a:rPr lang="el-GR" sz="2600" b="1" dirty="0">
                <a:solidFill>
                  <a:schemeClr val="tx2">
                    <a:lumMod val="50000"/>
                  </a:schemeClr>
                </a:solidFill>
                <a:latin typeface="Times New Roman" panose="02020603050405020304" pitchFamily="18" charset="0"/>
                <a:cs typeface="Times New Roman" panose="02020603050405020304" pitchFamily="18" charset="0"/>
              </a:rPr>
              <a:t>πραγματικότητα</a:t>
            </a:r>
            <a:endParaRPr sz="2600" b="1" dirty="0">
              <a:solidFill>
                <a:schemeClr val="tx2">
                  <a:lumMod val="50000"/>
                </a:schemeClr>
              </a:solidFill>
              <a:latin typeface="Times New Roman" panose="02020603050405020304" pitchFamily="18" charset="0"/>
              <a:cs typeface="Times New Roman" panose="02020603050405020304" pitchFamily="18" charset="0"/>
            </a:endParaRPr>
          </a:p>
        </p:txBody>
      </p:sp>
      <p:grpSp>
        <p:nvGrpSpPr>
          <p:cNvPr id="1577" name="Google Shape;1577;p34"/>
          <p:cNvGrpSpPr/>
          <p:nvPr/>
        </p:nvGrpSpPr>
        <p:grpSpPr>
          <a:xfrm>
            <a:off x="457200" y="1250870"/>
            <a:ext cx="3770627" cy="3217934"/>
            <a:chOff x="457200" y="1319450"/>
            <a:chExt cx="3770627" cy="3217934"/>
          </a:xfrm>
        </p:grpSpPr>
        <p:sp>
          <p:nvSpPr>
            <p:cNvPr id="1578" name="Google Shape;1578;p34"/>
            <p:cNvSpPr/>
            <p:nvPr/>
          </p:nvSpPr>
          <p:spPr>
            <a:xfrm>
              <a:off x="4137031" y="1353861"/>
              <a:ext cx="90797" cy="90883"/>
            </a:xfrm>
            <a:custGeom>
              <a:avLst/>
              <a:gdLst/>
              <a:ahLst/>
              <a:cxnLst/>
              <a:rect l="l" t="t" r="r" b="b"/>
              <a:pathLst>
                <a:path w="1060" h="1061" extrusionOk="0">
                  <a:moveTo>
                    <a:pt x="530" y="0"/>
                  </a:moveTo>
                  <a:cubicBezTo>
                    <a:pt x="238" y="0"/>
                    <a:pt x="0" y="238"/>
                    <a:pt x="0" y="530"/>
                  </a:cubicBezTo>
                  <a:cubicBezTo>
                    <a:pt x="0" y="823"/>
                    <a:pt x="238" y="1060"/>
                    <a:pt x="530" y="1060"/>
                  </a:cubicBezTo>
                  <a:cubicBezTo>
                    <a:pt x="823" y="1060"/>
                    <a:pt x="1059" y="823"/>
                    <a:pt x="1059" y="530"/>
                  </a:cubicBezTo>
                  <a:cubicBezTo>
                    <a:pt x="1059" y="238"/>
                    <a:pt x="823" y="0"/>
                    <a:pt x="530"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 name="Google Shape;1579;p34"/>
            <p:cNvGrpSpPr/>
            <p:nvPr/>
          </p:nvGrpSpPr>
          <p:grpSpPr>
            <a:xfrm>
              <a:off x="457200" y="1319450"/>
              <a:ext cx="3217748" cy="3217934"/>
              <a:chOff x="457200" y="1319450"/>
              <a:chExt cx="3217748" cy="3217934"/>
            </a:xfrm>
          </p:grpSpPr>
          <p:sp>
            <p:nvSpPr>
              <p:cNvPr id="1580" name="Google Shape;1580;p34"/>
              <p:cNvSpPr/>
              <p:nvPr/>
            </p:nvSpPr>
            <p:spPr>
              <a:xfrm>
                <a:off x="457200" y="1319450"/>
                <a:ext cx="3217748" cy="3217934"/>
              </a:xfrm>
              <a:custGeom>
                <a:avLst/>
                <a:gdLst/>
                <a:ahLst/>
                <a:cxnLst/>
                <a:rect l="l" t="t" r="r" b="b"/>
                <a:pathLst>
                  <a:path w="27574" h="27575" extrusionOk="0">
                    <a:moveTo>
                      <a:pt x="13787" y="706"/>
                    </a:moveTo>
                    <a:cubicBezTo>
                      <a:pt x="21000" y="706"/>
                      <a:pt x="26868" y="6575"/>
                      <a:pt x="26868" y="13788"/>
                    </a:cubicBezTo>
                    <a:cubicBezTo>
                      <a:pt x="26868" y="21001"/>
                      <a:pt x="21000" y="26869"/>
                      <a:pt x="13787" y="26869"/>
                    </a:cubicBezTo>
                    <a:cubicBezTo>
                      <a:pt x="6574" y="26869"/>
                      <a:pt x="706" y="21001"/>
                      <a:pt x="706" y="13788"/>
                    </a:cubicBezTo>
                    <a:cubicBezTo>
                      <a:pt x="706" y="6575"/>
                      <a:pt x="6574" y="706"/>
                      <a:pt x="13787" y="706"/>
                    </a:cubicBezTo>
                    <a:close/>
                    <a:moveTo>
                      <a:pt x="13787" y="1"/>
                    </a:moveTo>
                    <a:cubicBezTo>
                      <a:pt x="6185" y="1"/>
                      <a:pt x="0" y="6186"/>
                      <a:pt x="0" y="13788"/>
                    </a:cubicBezTo>
                    <a:cubicBezTo>
                      <a:pt x="0" y="21390"/>
                      <a:pt x="6185" y="27575"/>
                      <a:pt x="13787" y="27575"/>
                    </a:cubicBezTo>
                    <a:cubicBezTo>
                      <a:pt x="21389" y="27575"/>
                      <a:pt x="27574" y="21390"/>
                      <a:pt x="27574" y="13788"/>
                    </a:cubicBezTo>
                    <a:cubicBezTo>
                      <a:pt x="27574" y="6186"/>
                      <a:pt x="21389" y="1"/>
                      <a:pt x="13787"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4"/>
              <p:cNvSpPr/>
              <p:nvPr/>
            </p:nvSpPr>
            <p:spPr>
              <a:xfrm>
                <a:off x="457200" y="1319450"/>
                <a:ext cx="1687876" cy="2782418"/>
              </a:xfrm>
              <a:custGeom>
                <a:avLst/>
                <a:gdLst/>
                <a:ahLst/>
                <a:cxnLst/>
                <a:rect l="l" t="t" r="r" b="b"/>
                <a:pathLst>
                  <a:path w="14464" h="23843" extrusionOk="0">
                    <a:moveTo>
                      <a:pt x="13787" y="1"/>
                    </a:moveTo>
                    <a:cubicBezTo>
                      <a:pt x="6185" y="1"/>
                      <a:pt x="0" y="6186"/>
                      <a:pt x="0" y="13788"/>
                    </a:cubicBezTo>
                    <a:cubicBezTo>
                      <a:pt x="0" y="17579"/>
                      <a:pt x="1513" y="21115"/>
                      <a:pt x="4260" y="23745"/>
                    </a:cubicBezTo>
                    <a:cubicBezTo>
                      <a:pt x="4328" y="23810"/>
                      <a:pt x="4416" y="23843"/>
                      <a:pt x="4504" y="23843"/>
                    </a:cubicBezTo>
                    <a:cubicBezTo>
                      <a:pt x="4596" y="23843"/>
                      <a:pt x="4690" y="23806"/>
                      <a:pt x="4759" y="23734"/>
                    </a:cubicBezTo>
                    <a:cubicBezTo>
                      <a:pt x="4893" y="23593"/>
                      <a:pt x="4889" y="23370"/>
                      <a:pt x="4748" y="23235"/>
                    </a:cubicBezTo>
                    <a:cubicBezTo>
                      <a:pt x="2141" y="20740"/>
                      <a:pt x="706" y="17385"/>
                      <a:pt x="706" y="13788"/>
                    </a:cubicBezTo>
                    <a:cubicBezTo>
                      <a:pt x="706" y="6575"/>
                      <a:pt x="6574" y="706"/>
                      <a:pt x="13787" y="706"/>
                    </a:cubicBezTo>
                    <a:cubicBezTo>
                      <a:pt x="13851" y="706"/>
                      <a:pt x="13914" y="709"/>
                      <a:pt x="13976" y="711"/>
                    </a:cubicBezTo>
                    <a:lnTo>
                      <a:pt x="14099" y="714"/>
                    </a:lnTo>
                    <a:cubicBezTo>
                      <a:pt x="14102" y="715"/>
                      <a:pt x="14105" y="715"/>
                      <a:pt x="14107" y="715"/>
                    </a:cubicBezTo>
                    <a:cubicBezTo>
                      <a:pt x="14299" y="715"/>
                      <a:pt x="14455" y="562"/>
                      <a:pt x="14459" y="370"/>
                    </a:cubicBezTo>
                    <a:cubicBezTo>
                      <a:pt x="14464" y="176"/>
                      <a:pt x="14310" y="14"/>
                      <a:pt x="14115" y="10"/>
                    </a:cubicBezTo>
                    <a:lnTo>
                      <a:pt x="14001" y="6"/>
                    </a:lnTo>
                    <a:cubicBezTo>
                      <a:pt x="13929" y="4"/>
                      <a:pt x="13859" y="1"/>
                      <a:pt x="13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2" name="Google Shape;1582;p34"/>
          <p:cNvGrpSpPr/>
          <p:nvPr/>
        </p:nvGrpSpPr>
        <p:grpSpPr>
          <a:xfrm>
            <a:off x="704125" y="1497914"/>
            <a:ext cx="2723895" cy="2723953"/>
            <a:chOff x="704125" y="1566494"/>
            <a:chExt cx="2723895" cy="2723953"/>
          </a:xfrm>
        </p:grpSpPr>
        <p:sp>
          <p:nvSpPr>
            <p:cNvPr id="1584" name="Google Shape;1584;p34"/>
            <p:cNvSpPr/>
            <p:nvPr/>
          </p:nvSpPr>
          <p:spPr>
            <a:xfrm>
              <a:off x="704125" y="1566494"/>
              <a:ext cx="2723895" cy="2723953"/>
            </a:xfrm>
            <a:custGeom>
              <a:avLst/>
              <a:gdLst/>
              <a:ahLst/>
              <a:cxnLst/>
              <a:rect l="l" t="t" r="r" b="b"/>
              <a:pathLst>
                <a:path w="23342" h="23342" extrusionOk="0">
                  <a:moveTo>
                    <a:pt x="11671" y="706"/>
                  </a:moveTo>
                  <a:cubicBezTo>
                    <a:pt x="17717" y="706"/>
                    <a:pt x="22636" y="5625"/>
                    <a:pt x="22636" y="11671"/>
                  </a:cubicBezTo>
                  <a:cubicBezTo>
                    <a:pt x="22636" y="17717"/>
                    <a:pt x="17717" y="22636"/>
                    <a:pt x="11671" y="22636"/>
                  </a:cubicBezTo>
                  <a:cubicBezTo>
                    <a:pt x="5624" y="22636"/>
                    <a:pt x="706" y="17717"/>
                    <a:pt x="706" y="11671"/>
                  </a:cubicBezTo>
                  <a:cubicBezTo>
                    <a:pt x="706" y="5625"/>
                    <a:pt x="5624" y="706"/>
                    <a:pt x="11671" y="706"/>
                  </a:cubicBezTo>
                  <a:close/>
                  <a:moveTo>
                    <a:pt x="11671" y="0"/>
                  </a:moveTo>
                  <a:cubicBezTo>
                    <a:pt x="5236" y="0"/>
                    <a:pt x="1" y="5236"/>
                    <a:pt x="1" y="11671"/>
                  </a:cubicBezTo>
                  <a:cubicBezTo>
                    <a:pt x="1" y="18106"/>
                    <a:pt x="5236" y="23341"/>
                    <a:pt x="11671" y="23341"/>
                  </a:cubicBezTo>
                  <a:cubicBezTo>
                    <a:pt x="18106" y="23341"/>
                    <a:pt x="23341" y="18106"/>
                    <a:pt x="23341" y="11671"/>
                  </a:cubicBezTo>
                  <a:cubicBezTo>
                    <a:pt x="23341" y="5236"/>
                    <a:pt x="18106" y="0"/>
                    <a:pt x="1167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704125" y="1566494"/>
              <a:ext cx="1441183" cy="2498143"/>
            </a:xfrm>
            <a:custGeom>
              <a:avLst/>
              <a:gdLst/>
              <a:ahLst/>
              <a:cxnLst/>
              <a:rect l="l" t="t" r="r" b="b"/>
              <a:pathLst>
                <a:path w="12350" h="21407" extrusionOk="0">
                  <a:moveTo>
                    <a:pt x="11671" y="0"/>
                  </a:moveTo>
                  <a:cubicBezTo>
                    <a:pt x="5236" y="0"/>
                    <a:pt x="1" y="5236"/>
                    <a:pt x="1" y="11671"/>
                  </a:cubicBezTo>
                  <a:cubicBezTo>
                    <a:pt x="1" y="15548"/>
                    <a:pt x="1926" y="19165"/>
                    <a:pt x="5150" y="21345"/>
                  </a:cubicBezTo>
                  <a:cubicBezTo>
                    <a:pt x="5211" y="21386"/>
                    <a:pt x="5280" y="21406"/>
                    <a:pt x="5347" y="21406"/>
                  </a:cubicBezTo>
                  <a:cubicBezTo>
                    <a:pt x="5460" y="21406"/>
                    <a:pt x="5571" y="21351"/>
                    <a:pt x="5639" y="21251"/>
                  </a:cubicBezTo>
                  <a:cubicBezTo>
                    <a:pt x="5748" y="21089"/>
                    <a:pt x="5707" y="20870"/>
                    <a:pt x="5545" y="20761"/>
                  </a:cubicBezTo>
                  <a:cubicBezTo>
                    <a:pt x="2515" y="18712"/>
                    <a:pt x="706" y="15314"/>
                    <a:pt x="706" y="11671"/>
                  </a:cubicBezTo>
                  <a:cubicBezTo>
                    <a:pt x="706" y="5625"/>
                    <a:pt x="5624" y="706"/>
                    <a:pt x="11671" y="706"/>
                  </a:cubicBezTo>
                  <a:cubicBezTo>
                    <a:pt x="11743" y="706"/>
                    <a:pt x="11812" y="708"/>
                    <a:pt x="11883" y="711"/>
                  </a:cubicBezTo>
                  <a:lnTo>
                    <a:pt x="11981" y="714"/>
                  </a:lnTo>
                  <a:cubicBezTo>
                    <a:pt x="11987" y="714"/>
                    <a:pt x="11994" y="714"/>
                    <a:pt x="12000" y="714"/>
                  </a:cubicBezTo>
                  <a:cubicBezTo>
                    <a:pt x="12199" y="714"/>
                    <a:pt x="12338" y="560"/>
                    <a:pt x="12343" y="371"/>
                  </a:cubicBezTo>
                  <a:cubicBezTo>
                    <a:pt x="12349" y="177"/>
                    <a:pt x="12196" y="14"/>
                    <a:pt x="12001" y="9"/>
                  </a:cubicBezTo>
                  <a:lnTo>
                    <a:pt x="11908" y="6"/>
                  </a:lnTo>
                  <a:cubicBezTo>
                    <a:pt x="11829" y="3"/>
                    <a:pt x="11750" y="0"/>
                    <a:pt x="11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34"/>
          <p:cNvGrpSpPr/>
          <p:nvPr/>
        </p:nvGrpSpPr>
        <p:grpSpPr>
          <a:xfrm>
            <a:off x="951167" y="1699121"/>
            <a:ext cx="3283519" cy="2230089"/>
            <a:chOff x="951167" y="1813421"/>
            <a:chExt cx="3283519" cy="2230089"/>
          </a:xfrm>
        </p:grpSpPr>
        <p:sp>
          <p:nvSpPr>
            <p:cNvPr id="1587" name="Google Shape;1587;p34"/>
            <p:cNvSpPr/>
            <p:nvPr/>
          </p:nvSpPr>
          <p:spPr>
            <a:xfrm>
              <a:off x="4143889" y="2693793"/>
              <a:ext cx="90797" cy="90883"/>
            </a:xfrm>
            <a:custGeom>
              <a:avLst/>
              <a:gdLst/>
              <a:ahLst/>
              <a:cxnLst/>
              <a:rect l="l" t="t" r="r" b="b"/>
              <a:pathLst>
                <a:path w="1060" h="1061" extrusionOk="0">
                  <a:moveTo>
                    <a:pt x="530" y="1"/>
                  </a:moveTo>
                  <a:cubicBezTo>
                    <a:pt x="238" y="1"/>
                    <a:pt x="0" y="238"/>
                    <a:pt x="0" y="531"/>
                  </a:cubicBezTo>
                  <a:cubicBezTo>
                    <a:pt x="0" y="823"/>
                    <a:pt x="238" y="1061"/>
                    <a:pt x="530" y="1061"/>
                  </a:cubicBezTo>
                  <a:cubicBezTo>
                    <a:pt x="823" y="1061"/>
                    <a:pt x="1059" y="823"/>
                    <a:pt x="1059" y="531"/>
                  </a:cubicBezTo>
                  <a:cubicBezTo>
                    <a:pt x="1059" y="238"/>
                    <a:pt x="823" y="1"/>
                    <a:pt x="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4"/>
            <p:cNvSpPr/>
            <p:nvPr/>
          </p:nvSpPr>
          <p:spPr>
            <a:xfrm>
              <a:off x="951167" y="1813421"/>
              <a:ext cx="2229808" cy="2230089"/>
            </a:xfrm>
            <a:custGeom>
              <a:avLst/>
              <a:gdLst/>
              <a:ahLst/>
              <a:cxnLst/>
              <a:rect l="l" t="t" r="r" b="b"/>
              <a:pathLst>
                <a:path w="19108" h="19110" extrusionOk="0">
                  <a:moveTo>
                    <a:pt x="9554" y="706"/>
                  </a:moveTo>
                  <a:cubicBezTo>
                    <a:pt x="14433" y="706"/>
                    <a:pt x="18402" y="4676"/>
                    <a:pt x="18402" y="9555"/>
                  </a:cubicBezTo>
                  <a:cubicBezTo>
                    <a:pt x="18402" y="14434"/>
                    <a:pt x="14433" y="18403"/>
                    <a:pt x="9554" y="18403"/>
                  </a:cubicBezTo>
                  <a:cubicBezTo>
                    <a:pt x="4675" y="18403"/>
                    <a:pt x="706" y="14434"/>
                    <a:pt x="706" y="9555"/>
                  </a:cubicBezTo>
                  <a:cubicBezTo>
                    <a:pt x="706" y="4676"/>
                    <a:pt x="4675" y="706"/>
                    <a:pt x="9554" y="706"/>
                  </a:cubicBezTo>
                  <a:close/>
                  <a:moveTo>
                    <a:pt x="9554" y="1"/>
                  </a:moveTo>
                  <a:cubicBezTo>
                    <a:pt x="4286" y="1"/>
                    <a:pt x="0" y="4287"/>
                    <a:pt x="0" y="9555"/>
                  </a:cubicBezTo>
                  <a:cubicBezTo>
                    <a:pt x="0" y="14823"/>
                    <a:pt x="4286" y="19109"/>
                    <a:pt x="9554" y="19109"/>
                  </a:cubicBezTo>
                  <a:cubicBezTo>
                    <a:pt x="14822" y="19109"/>
                    <a:pt x="19108" y="14823"/>
                    <a:pt x="19108" y="9555"/>
                  </a:cubicBezTo>
                  <a:cubicBezTo>
                    <a:pt x="19108" y="4287"/>
                    <a:pt x="14822" y="1"/>
                    <a:pt x="9554"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4"/>
            <p:cNvSpPr/>
            <p:nvPr/>
          </p:nvSpPr>
          <p:spPr>
            <a:xfrm>
              <a:off x="951167" y="1813421"/>
              <a:ext cx="1526021" cy="2230089"/>
            </a:xfrm>
            <a:custGeom>
              <a:avLst/>
              <a:gdLst/>
              <a:ahLst/>
              <a:cxnLst/>
              <a:rect l="l" t="t" r="r" b="b"/>
              <a:pathLst>
                <a:path w="13077" h="19110" extrusionOk="0">
                  <a:moveTo>
                    <a:pt x="9554" y="1"/>
                  </a:moveTo>
                  <a:cubicBezTo>
                    <a:pt x="4286" y="1"/>
                    <a:pt x="0" y="4287"/>
                    <a:pt x="0" y="9555"/>
                  </a:cubicBezTo>
                  <a:cubicBezTo>
                    <a:pt x="0" y="14823"/>
                    <a:pt x="4286" y="19109"/>
                    <a:pt x="9554" y="19109"/>
                  </a:cubicBezTo>
                  <a:cubicBezTo>
                    <a:pt x="10668" y="19109"/>
                    <a:pt x="11759" y="18918"/>
                    <a:pt x="12799" y="18541"/>
                  </a:cubicBezTo>
                  <a:cubicBezTo>
                    <a:pt x="12983" y="18475"/>
                    <a:pt x="13077" y="18272"/>
                    <a:pt x="13011" y="18090"/>
                  </a:cubicBezTo>
                  <a:cubicBezTo>
                    <a:pt x="12959" y="17946"/>
                    <a:pt x="12824" y="17857"/>
                    <a:pt x="12680" y="17857"/>
                  </a:cubicBezTo>
                  <a:cubicBezTo>
                    <a:pt x="12640" y="17857"/>
                    <a:pt x="12599" y="17864"/>
                    <a:pt x="12559" y="17878"/>
                  </a:cubicBezTo>
                  <a:cubicBezTo>
                    <a:pt x="11596" y="18227"/>
                    <a:pt x="10586" y="18403"/>
                    <a:pt x="9554" y="18403"/>
                  </a:cubicBezTo>
                  <a:cubicBezTo>
                    <a:pt x="4675" y="18403"/>
                    <a:pt x="706" y="14434"/>
                    <a:pt x="706" y="9555"/>
                  </a:cubicBezTo>
                  <a:cubicBezTo>
                    <a:pt x="706" y="4676"/>
                    <a:pt x="4675" y="706"/>
                    <a:pt x="9554" y="706"/>
                  </a:cubicBezTo>
                  <a:cubicBezTo>
                    <a:pt x="9639" y="706"/>
                    <a:pt x="9722" y="710"/>
                    <a:pt x="9805" y="712"/>
                  </a:cubicBezTo>
                  <a:lnTo>
                    <a:pt x="9862" y="714"/>
                  </a:lnTo>
                  <a:cubicBezTo>
                    <a:pt x="10040" y="712"/>
                    <a:pt x="10220" y="569"/>
                    <a:pt x="10226" y="374"/>
                  </a:cubicBezTo>
                  <a:cubicBezTo>
                    <a:pt x="10233" y="179"/>
                    <a:pt x="10080" y="16"/>
                    <a:pt x="9886" y="10"/>
                  </a:cubicBezTo>
                  <a:lnTo>
                    <a:pt x="9830" y="7"/>
                  </a:lnTo>
                  <a:cubicBezTo>
                    <a:pt x="9738" y="4"/>
                    <a:pt x="9646" y="1"/>
                    <a:pt x="9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0" name="Google Shape;1590;p34"/>
          <p:cNvGrpSpPr/>
          <p:nvPr/>
        </p:nvGrpSpPr>
        <p:grpSpPr>
          <a:xfrm>
            <a:off x="1198093" y="1991885"/>
            <a:ext cx="3036593" cy="1988553"/>
            <a:chOff x="1198093" y="2060465"/>
            <a:chExt cx="3036593" cy="1988553"/>
          </a:xfrm>
        </p:grpSpPr>
        <p:sp>
          <p:nvSpPr>
            <p:cNvPr id="1591" name="Google Shape;1591;p34"/>
            <p:cNvSpPr/>
            <p:nvPr/>
          </p:nvSpPr>
          <p:spPr>
            <a:xfrm>
              <a:off x="4143889" y="3958221"/>
              <a:ext cx="90797" cy="90797"/>
            </a:xfrm>
            <a:custGeom>
              <a:avLst/>
              <a:gdLst/>
              <a:ahLst/>
              <a:cxnLst/>
              <a:rect l="l" t="t" r="r" b="b"/>
              <a:pathLst>
                <a:path w="1060" h="1060" extrusionOk="0">
                  <a:moveTo>
                    <a:pt x="530" y="0"/>
                  </a:moveTo>
                  <a:cubicBezTo>
                    <a:pt x="238" y="0"/>
                    <a:pt x="0" y="237"/>
                    <a:pt x="0" y="530"/>
                  </a:cubicBezTo>
                  <a:cubicBezTo>
                    <a:pt x="0" y="822"/>
                    <a:pt x="238" y="1060"/>
                    <a:pt x="530" y="1060"/>
                  </a:cubicBezTo>
                  <a:cubicBezTo>
                    <a:pt x="823" y="1060"/>
                    <a:pt x="1059" y="822"/>
                    <a:pt x="1059" y="530"/>
                  </a:cubicBezTo>
                  <a:cubicBezTo>
                    <a:pt x="1059" y="237"/>
                    <a:pt x="823"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198093" y="2060465"/>
              <a:ext cx="1735955" cy="1735992"/>
            </a:xfrm>
            <a:custGeom>
              <a:avLst/>
              <a:gdLst/>
              <a:ahLst/>
              <a:cxnLst/>
              <a:rect l="l" t="t" r="r" b="b"/>
              <a:pathLst>
                <a:path w="14876" h="14876" extrusionOk="0">
                  <a:moveTo>
                    <a:pt x="7438" y="706"/>
                  </a:moveTo>
                  <a:cubicBezTo>
                    <a:pt x="11150" y="706"/>
                    <a:pt x="14170" y="3726"/>
                    <a:pt x="14170" y="7438"/>
                  </a:cubicBezTo>
                  <a:cubicBezTo>
                    <a:pt x="14170" y="11150"/>
                    <a:pt x="11150" y="14170"/>
                    <a:pt x="7438" y="14170"/>
                  </a:cubicBezTo>
                  <a:cubicBezTo>
                    <a:pt x="3726" y="14170"/>
                    <a:pt x="706" y="11150"/>
                    <a:pt x="706" y="7438"/>
                  </a:cubicBezTo>
                  <a:cubicBezTo>
                    <a:pt x="706" y="3726"/>
                    <a:pt x="3726" y="706"/>
                    <a:pt x="7438" y="706"/>
                  </a:cubicBezTo>
                  <a:close/>
                  <a:moveTo>
                    <a:pt x="7438" y="0"/>
                  </a:moveTo>
                  <a:cubicBezTo>
                    <a:pt x="3337" y="0"/>
                    <a:pt x="1" y="3337"/>
                    <a:pt x="1" y="7438"/>
                  </a:cubicBezTo>
                  <a:cubicBezTo>
                    <a:pt x="1" y="11539"/>
                    <a:pt x="3337" y="14875"/>
                    <a:pt x="7438" y="14875"/>
                  </a:cubicBezTo>
                  <a:cubicBezTo>
                    <a:pt x="11539" y="14875"/>
                    <a:pt x="14875" y="11539"/>
                    <a:pt x="14875" y="7438"/>
                  </a:cubicBezTo>
                  <a:cubicBezTo>
                    <a:pt x="14875" y="3337"/>
                    <a:pt x="11539" y="0"/>
                    <a:pt x="7438"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1198093" y="2060465"/>
              <a:ext cx="1674340" cy="1735992"/>
            </a:xfrm>
            <a:custGeom>
              <a:avLst/>
              <a:gdLst/>
              <a:ahLst/>
              <a:cxnLst/>
              <a:rect l="l" t="t" r="r" b="b"/>
              <a:pathLst>
                <a:path w="14348" h="14876" extrusionOk="0">
                  <a:moveTo>
                    <a:pt x="7438" y="0"/>
                  </a:moveTo>
                  <a:cubicBezTo>
                    <a:pt x="3337" y="0"/>
                    <a:pt x="1" y="3337"/>
                    <a:pt x="1" y="7438"/>
                  </a:cubicBezTo>
                  <a:cubicBezTo>
                    <a:pt x="1" y="11539"/>
                    <a:pt x="3337" y="14875"/>
                    <a:pt x="7438" y="14875"/>
                  </a:cubicBezTo>
                  <a:cubicBezTo>
                    <a:pt x="10411" y="14875"/>
                    <a:pt x="13092" y="13110"/>
                    <a:pt x="14270" y="10379"/>
                  </a:cubicBezTo>
                  <a:cubicBezTo>
                    <a:pt x="14347" y="10200"/>
                    <a:pt x="14264" y="9993"/>
                    <a:pt x="14086" y="9916"/>
                  </a:cubicBezTo>
                  <a:cubicBezTo>
                    <a:pt x="14041" y="9897"/>
                    <a:pt x="13993" y="9888"/>
                    <a:pt x="13947" y="9888"/>
                  </a:cubicBezTo>
                  <a:cubicBezTo>
                    <a:pt x="13810" y="9888"/>
                    <a:pt x="13679" y="9966"/>
                    <a:pt x="13621" y="10100"/>
                  </a:cubicBezTo>
                  <a:cubicBezTo>
                    <a:pt x="12556" y="12573"/>
                    <a:pt x="10129" y="14170"/>
                    <a:pt x="7438" y="14170"/>
                  </a:cubicBezTo>
                  <a:cubicBezTo>
                    <a:pt x="3726" y="14170"/>
                    <a:pt x="706" y="11150"/>
                    <a:pt x="706" y="7438"/>
                  </a:cubicBezTo>
                  <a:cubicBezTo>
                    <a:pt x="706" y="3726"/>
                    <a:pt x="3726" y="706"/>
                    <a:pt x="7438" y="706"/>
                  </a:cubicBezTo>
                  <a:cubicBezTo>
                    <a:pt x="7540" y="706"/>
                    <a:pt x="7641" y="709"/>
                    <a:pt x="7742" y="714"/>
                  </a:cubicBezTo>
                  <a:cubicBezTo>
                    <a:pt x="7746" y="714"/>
                    <a:pt x="7751" y="714"/>
                    <a:pt x="7755" y="714"/>
                  </a:cubicBezTo>
                  <a:cubicBezTo>
                    <a:pt x="7947" y="714"/>
                    <a:pt x="8102" y="568"/>
                    <a:pt x="8110" y="378"/>
                  </a:cubicBezTo>
                  <a:cubicBezTo>
                    <a:pt x="8119" y="183"/>
                    <a:pt x="7969" y="18"/>
                    <a:pt x="7774" y="9"/>
                  </a:cubicBezTo>
                  <a:cubicBezTo>
                    <a:pt x="7662" y="4"/>
                    <a:pt x="7551" y="0"/>
                    <a:pt x="7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4" name="Google Shape;1594;p34"/>
          <p:cNvSpPr txBox="1"/>
          <p:nvPr/>
        </p:nvSpPr>
        <p:spPr>
          <a:xfrm>
            <a:off x="4348190" y="1215818"/>
            <a:ext cx="2723169" cy="2145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5"/>
                </a:solidFill>
                <a:latin typeface="Fira Sans Extra Condensed"/>
                <a:ea typeface="Fira Sans Extra Condensed"/>
                <a:cs typeface="Fira Sans Extra Condensed"/>
                <a:sym typeface="Fira Sans Extra Condensed"/>
              </a:rPr>
              <a:t>Εθνικό πρόγραμμα εμβολιασμού</a:t>
            </a:r>
            <a:endParaRPr sz="1600" b="1" dirty="0">
              <a:solidFill>
                <a:schemeClr val="accent5"/>
              </a:solidFill>
              <a:latin typeface="Fira Sans Extra Condensed"/>
              <a:ea typeface="Fira Sans Extra Condensed"/>
              <a:cs typeface="Fira Sans Extra Condensed"/>
              <a:sym typeface="Fira Sans Extra Condensed"/>
            </a:endParaRPr>
          </a:p>
        </p:txBody>
      </p:sp>
      <p:sp>
        <p:nvSpPr>
          <p:cNvPr id="1595" name="Google Shape;1595;p34"/>
          <p:cNvSpPr txBox="1"/>
          <p:nvPr/>
        </p:nvSpPr>
        <p:spPr>
          <a:xfrm>
            <a:off x="4348200" y="1409544"/>
            <a:ext cx="4338600" cy="803720"/>
          </a:xfrm>
          <a:prstGeom prst="rect">
            <a:avLst/>
          </a:prstGeom>
          <a:noFill/>
          <a:ln>
            <a:noFill/>
          </a:ln>
        </p:spPr>
        <p:txBody>
          <a:bodyPr spcFirstLastPara="1" wrap="square" lIns="91425" tIns="91425" rIns="91425" bIns="91425" anchor="t" anchorCtr="0">
            <a:noAutofit/>
          </a:bodyPr>
          <a:lstStyle/>
          <a:p>
            <a:pPr lvl="0" algn="just"/>
            <a:r>
              <a:rPr lang="el-GR" sz="1200" dirty="0">
                <a:latin typeface="Times New Roman" panose="02020603050405020304" pitchFamily="18" charset="0"/>
                <a:ea typeface="Roboto"/>
                <a:cs typeface="Times New Roman" panose="02020603050405020304" pitchFamily="18" charset="0"/>
                <a:sym typeface="Roboto"/>
              </a:rPr>
              <a:t>Από το 2008 τα εμβόλια κατά του HPV αποτελούν μέρος του εθνικού προγράμματος εμβολιασμού, ενώ σήμερα τα παιδιά 9-14 ετών και οι έφηβοι 15-18 ετών να λαμβάνουν δύο δωρεάν δόσεις.</a:t>
            </a:r>
            <a:endParaRPr sz="1200" dirty="0">
              <a:latin typeface="Times New Roman" panose="02020603050405020304" pitchFamily="18" charset="0"/>
              <a:ea typeface="Roboto"/>
              <a:cs typeface="Times New Roman" panose="02020603050405020304" pitchFamily="18" charset="0"/>
              <a:sym typeface="Roboto"/>
            </a:endParaRPr>
          </a:p>
        </p:txBody>
      </p:sp>
      <p:sp>
        <p:nvSpPr>
          <p:cNvPr id="1598" name="Google Shape;1598;p34"/>
          <p:cNvSpPr txBox="1"/>
          <p:nvPr/>
        </p:nvSpPr>
        <p:spPr>
          <a:xfrm>
            <a:off x="4355048" y="2514774"/>
            <a:ext cx="2091472" cy="2338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accent3"/>
                </a:solidFill>
                <a:latin typeface="Fira Sans Extra Condensed"/>
                <a:ea typeface="Fira Sans Extra Condensed"/>
                <a:cs typeface="Fira Sans Extra Condensed"/>
                <a:sym typeface="Fira Sans Extra Condensed"/>
              </a:rPr>
              <a:t>Εμβολιαστική κάλυψη</a:t>
            </a:r>
            <a:endParaRPr sz="1600" b="1" dirty="0">
              <a:solidFill>
                <a:schemeClr val="accent3"/>
              </a:solidFill>
              <a:latin typeface="Fira Sans Extra Condensed"/>
              <a:ea typeface="Fira Sans Extra Condensed"/>
              <a:cs typeface="Fira Sans Extra Condensed"/>
              <a:sym typeface="Fira Sans Extra Condensed"/>
            </a:endParaRPr>
          </a:p>
        </p:txBody>
      </p:sp>
      <p:sp>
        <p:nvSpPr>
          <p:cNvPr id="1599" name="Google Shape;1599;p34"/>
          <p:cNvSpPr txBox="1"/>
          <p:nvPr/>
        </p:nvSpPr>
        <p:spPr>
          <a:xfrm>
            <a:off x="4355050" y="2748641"/>
            <a:ext cx="4338600" cy="463800"/>
          </a:xfrm>
          <a:prstGeom prst="rect">
            <a:avLst/>
          </a:prstGeom>
          <a:noFill/>
          <a:ln>
            <a:noFill/>
          </a:ln>
        </p:spPr>
        <p:txBody>
          <a:bodyPr spcFirstLastPara="1" wrap="square" lIns="91425" tIns="91425" rIns="91425" bIns="91425" anchor="t" anchorCtr="0">
            <a:noAutofit/>
          </a:bodyPr>
          <a:lstStyle/>
          <a:p>
            <a:pPr algn="just"/>
            <a:r>
              <a:rPr lang="el-GR" sz="1200" dirty="0">
                <a:latin typeface="Times New Roman" panose="02020603050405020304" pitchFamily="18" charset="0"/>
                <a:ea typeface="Roboto"/>
                <a:cs typeface="Times New Roman" panose="02020603050405020304" pitchFamily="18" charset="0"/>
              </a:rPr>
              <a:t>τα ποσοστά εμβολιασμού υπολείπονται του στόχου του ΠΟΥ, με την πλήρη εμβολιαστική κάλυψη να ανέρχεται στο 52,5% στα κορίτσια και 27,7% στα αγόρια 9-15 ετών (έτος αναφοράς 2024).</a:t>
            </a:r>
            <a:endParaRPr sz="1200" dirty="0">
              <a:latin typeface="Times New Roman" panose="02020603050405020304" pitchFamily="18" charset="0"/>
              <a:ea typeface="Roboto"/>
              <a:cs typeface="Times New Roman" panose="02020603050405020304" pitchFamily="18" charset="0"/>
              <a:sym typeface="Roboto"/>
            </a:endParaRPr>
          </a:p>
        </p:txBody>
      </p:sp>
      <p:sp>
        <p:nvSpPr>
          <p:cNvPr id="1600" name="Google Shape;1600;p34"/>
          <p:cNvSpPr txBox="1"/>
          <p:nvPr/>
        </p:nvSpPr>
        <p:spPr>
          <a:xfrm>
            <a:off x="4355048" y="3820137"/>
            <a:ext cx="1840011" cy="2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b="1" dirty="0">
                <a:solidFill>
                  <a:schemeClr val="dk2"/>
                </a:solidFill>
                <a:latin typeface="Fira Sans Extra Condensed"/>
                <a:ea typeface="Fira Sans Extra Condensed"/>
                <a:cs typeface="Times New Roman" panose="02020603050405020304" pitchFamily="18" charset="0"/>
                <a:sym typeface="Fira Sans Extra Condensed"/>
              </a:rPr>
              <a:t>Στάσεις και απόψεις</a:t>
            </a:r>
            <a:endParaRPr sz="1600" b="1" dirty="0">
              <a:solidFill>
                <a:schemeClr val="dk2"/>
              </a:solidFill>
              <a:latin typeface="Fira Sans Extra Condensed"/>
              <a:ea typeface="Fira Sans Extra Condensed"/>
              <a:cs typeface="Times New Roman" panose="02020603050405020304" pitchFamily="18" charset="0"/>
              <a:sym typeface="Fira Sans Extra Condensed"/>
            </a:endParaRPr>
          </a:p>
        </p:txBody>
      </p:sp>
      <p:sp>
        <p:nvSpPr>
          <p:cNvPr id="1601" name="Google Shape;1601;p34"/>
          <p:cNvSpPr txBox="1"/>
          <p:nvPr/>
        </p:nvSpPr>
        <p:spPr>
          <a:xfrm>
            <a:off x="4355050" y="4036729"/>
            <a:ext cx="4338600" cy="647829"/>
          </a:xfrm>
          <a:prstGeom prst="rect">
            <a:avLst/>
          </a:prstGeom>
          <a:noFill/>
          <a:ln>
            <a:noFill/>
          </a:ln>
        </p:spPr>
        <p:txBody>
          <a:bodyPr spcFirstLastPara="1" wrap="square" lIns="91425" tIns="91425" rIns="91425" bIns="91425" anchor="t" anchorCtr="0">
            <a:noAutofit/>
          </a:bodyPr>
          <a:lstStyle/>
          <a:p>
            <a:pPr lvl="0" algn="just"/>
            <a:r>
              <a:rPr lang="el-GR" sz="1200" dirty="0">
                <a:latin typeface="Times New Roman" panose="02020603050405020304" pitchFamily="18" charset="0"/>
                <a:ea typeface="Roboto"/>
                <a:cs typeface="Times New Roman" panose="02020603050405020304" pitchFamily="18" charset="0"/>
              </a:rPr>
              <a:t>Υψηλή ενημέρωση πληθυσμού για τον HPV (96,6%)</a:t>
            </a:r>
            <a:r>
              <a:rPr lang="en-US" sz="1200" dirty="0">
                <a:latin typeface="Times New Roman" panose="02020603050405020304" pitchFamily="18" charset="0"/>
                <a:ea typeface="Roboto"/>
                <a:cs typeface="Times New Roman" panose="02020603050405020304" pitchFamily="18" charset="0"/>
              </a:rPr>
              <a:t> </a:t>
            </a:r>
            <a:r>
              <a:rPr lang="el-GR" sz="1200" dirty="0">
                <a:latin typeface="Times New Roman" panose="02020603050405020304" pitchFamily="18" charset="0"/>
                <a:ea typeface="Roboto"/>
                <a:cs typeface="Times New Roman" panose="02020603050405020304" pitchFamily="18" charset="0"/>
              </a:rPr>
              <a:t>και αποδοχή εμβολίου (80-90%). Κύρια εμπόδια: παραπληροφόρηση και έλλειψη </a:t>
            </a:r>
            <a:r>
              <a:rPr lang="el-GR" sz="1200" dirty="0" err="1">
                <a:latin typeface="Times New Roman" panose="02020603050405020304" pitchFamily="18" charset="0"/>
                <a:ea typeface="Roboto"/>
                <a:cs typeface="Times New Roman" panose="02020603050405020304" pitchFamily="18" charset="0"/>
              </a:rPr>
              <a:t>στοχευμένης</a:t>
            </a:r>
            <a:r>
              <a:rPr lang="el-GR" sz="1200" dirty="0">
                <a:latin typeface="Times New Roman" panose="02020603050405020304" pitchFamily="18" charset="0"/>
                <a:ea typeface="Roboto"/>
                <a:cs typeface="Times New Roman" panose="02020603050405020304" pitchFamily="18" charset="0"/>
              </a:rPr>
              <a:t> επικοινωνίας με τις κύριες ομάδες στόχου.</a:t>
            </a:r>
            <a:endParaRPr sz="1200" dirty="0">
              <a:latin typeface="Times New Roman" panose="02020603050405020304" pitchFamily="18" charset="0"/>
              <a:ea typeface="Roboto"/>
              <a:cs typeface="Times New Roman" panose="02020603050405020304" pitchFamily="18" charset="0"/>
              <a:sym typeface="Roboto"/>
            </a:endParaRPr>
          </a:p>
        </p:txBody>
      </p:sp>
      <p:grpSp>
        <p:nvGrpSpPr>
          <p:cNvPr id="2" name="Google Shape;1023;p26">
            <a:extLst>
              <a:ext uri="{FF2B5EF4-FFF2-40B4-BE49-F238E27FC236}">
                <a16:creationId xmlns:a16="http://schemas.microsoft.com/office/drawing/2014/main" id="{4756C539-47E8-2D39-69EC-35065F3F9B35}"/>
              </a:ext>
            </a:extLst>
          </p:cNvPr>
          <p:cNvGrpSpPr/>
          <p:nvPr/>
        </p:nvGrpSpPr>
        <p:grpSpPr>
          <a:xfrm>
            <a:off x="1640180" y="2419350"/>
            <a:ext cx="935475" cy="899901"/>
            <a:chOff x="4097971" y="1543833"/>
            <a:chExt cx="1061130" cy="1051551"/>
          </a:xfrm>
        </p:grpSpPr>
        <p:grpSp>
          <p:nvGrpSpPr>
            <p:cNvPr id="3" name="Google Shape;1024;p26">
              <a:extLst>
                <a:ext uri="{FF2B5EF4-FFF2-40B4-BE49-F238E27FC236}">
                  <a16:creationId xmlns:a16="http://schemas.microsoft.com/office/drawing/2014/main" id="{F3F7E387-75BB-4F8D-B871-53B198AEE38F}"/>
                </a:ext>
              </a:extLst>
            </p:cNvPr>
            <p:cNvGrpSpPr/>
            <p:nvPr/>
          </p:nvGrpSpPr>
          <p:grpSpPr>
            <a:xfrm>
              <a:off x="4097971" y="1543833"/>
              <a:ext cx="1061130" cy="1051551"/>
              <a:chOff x="4097971" y="1543833"/>
              <a:chExt cx="1061130" cy="1051551"/>
            </a:xfrm>
          </p:grpSpPr>
          <p:sp>
            <p:nvSpPr>
              <p:cNvPr id="10" name="Google Shape;1025;p26">
                <a:extLst>
                  <a:ext uri="{FF2B5EF4-FFF2-40B4-BE49-F238E27FC236}">
                    <a16:creationId xmlns:a16="http://schemas.microsoft.com/office/drawing/2014/main" id="{35AB8761-996A-A4CD-07E4-973666F001EA}"/>
                  </a:ext>
                </a:extLst>
              </p:cNvPr>
              <p:cNvSpPr/>
              <p:nvPr/>
            </p:nvSpPr>
            <p:spPr>
              <a:xfrm>
                <a:off x="4231846" y="1719007"/>
                <a:ext cx="142587" cy="133553"/>
              </a:xfrm>
              <a:custGeom>
                <a:avLst/>
                <a:gdLst/>
                <a:ahLst/>
                <a:cxnLst/>
                <a:rect l="l" t="t" r="r" b="b"/>
                <a:pathLst>
                  <a:path w="3093" h="2920" extrusionOk="0">
                    <a:moveTo>
                      <a:pt x="680" y="0"/>
                    </a:moveTo>
                    <a:lnTo>
                      <a:pt x="1" y="752"/>
                    </a:lnTo>
                    <a:lnTo>
                      <a:pt x="2413" y="2919"/>
                    </a:lnTo>
                    <a:lnTo>
                      <a:pt x="3093" y="2153"/>
                    </a:lnTo>
                    <a:lnTo>
                      <a:pt x="680"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6;p26">
                <a:extLst>
                  <a:ext uri="{FF2B5EF4-FFF2-40B4-BE49-F238E27FC236}">
                    <a16:creationId xmlns:a16="http://schemas.microsoft.com/office/drawing/2014/main" id="{A8A72EF4-2965-E0B0-07BE-1817CF9BA47C}"/>
                  </a:ext>
                </a:extLst>
              </p:cNvPr>
              <p:cNvSpPr/>
              <p:nvPr/>
            </p:nvSpPr>
            <p:spPr>
              <a:xfrm>
                <a:off x="4187866" y="1676609"/>
                <a:ext cx="123963" cy="125824"/>
              </a:xfrm>
              <a:custGeom>
                <a:avLst/>
                <a:gdLst/>
                <a:ahLst/>
                <a:cxnLst/>
                <a:rect l="l" t="t" r="r" b="b"/>
                <a:pathLst>
                  <a:path w="2689" h="2751" extrusionOk="0">
                    <a:moveTo>
                      <a:pt x="2119" y="0"/>
                    </a:moveTo>
                    <a:cubicBezTo>
                      <a:pt x="1984" y="0"/>
                      <a:pt x="1848" y="55"/>
                      <a:pt x="1749" y="162"/>
                    </a:cubicBezTo>
                    <a:lnTo>
                      <a:pt x="189" y="1910"/>
                    </a:lnTo>
                    <a:cubicBezTo>
                      <a:pt x="1" y="2112"/>
                      <a:pt x="15" y="2430"/>
                      <a:pt x="232" y="2618"/>
                    </a:cubicBezTo>
                    <a:cubicBezTo>
                      <a:pt x="328" y="2707"/>
                      <a:pt x="449" y="2750"/>
                      <a:pt x="570" y="2750"/>
                    </a:cubicBezTo>
                    <a:cubicBezTo>
                      <a:pt x="706" y="2750"/>
                      <a:pt x="841" y="2696"/>
                      <a:pt x="940" y="2589"/>
                    </a:cubicBezTo>
                    <a:lnTo>
                      <a:pt x="2501" y="841"/>
                    </a:lnTo>
                    <a:cubicBezTo>
                      <a:pt x="2688" y="638"/>
                      <a:pt x="2674" y="321"/>
                      <a:pt x="2457" y="133"/>
                    </a:cubicBezTo>
                    <a:cubicBezTo>
                      <a:pt x="2362" y="44"/>
                      <a:pt x="2240" y="0"/>
                      <a:pt x="2119"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027;p26">
                <a:extLst>
                  <a:ext uri="{FF2B5EF4-FFF2-40B4-BE49-F238E27FC236}">
                    <a16:creationId xmlns:a16="http://schemas.microsoft.com/office/drawing/2014/main" id="{5E881CFE-5231-206D-D374-D27748E46FF0}"/>
                  </a:ext>
                </a:extLst>
              </p:cNvPr>
              <p:cNvGrpSpPr/>
              <p:nvPr/>
            </p:nvGrpSpPr>
            <p:grpSpPr>
              <a:xfrm>
                <a:off x="4097971" y="1543833"/>
                <a:ext cx="1061130" cy="1051551"/>
                <a:chOff x="4097971" y="1543833"/>
                <a:chExt cx="1061130" cy="1051551"/>
              </a:xfrm>
            </p:grpSpPr>
            <p:sp>
              <p:nvSpPr>
                <p:cNvPr id="13" name="Google Shape;1028;p26">
                  <a:extLst>
                    <a:ext uri="{FF2B5EF4-FFF2-40B4-BE49-F238E27FC236}">
                      <a16:creationId xmlns:a16="http://schemas.microsoft.com/office/drawing/2014/main" id="{38B7293B-BF37-6799-3C5D-9D54637B0F40}"/>
                    </a:ext>
                  </a:extLst>
                </p:cNvPr>
                <p:cNvSpPr/>
                <p:nvPr/>
              </p:nvSpPr>
              <p:spPr>
                <a:xfrm>
                  <a:off x="4573539" y="1565009"/>
                  <a:ext cx="55320" cy="150751"/>
                </a:xfrm>
                <a:custGeom>
                  <a:avLst/>
                  <a:gdLst/>
                  <a:ahLst/>
                  <a:cxnLst/>
                  <a:rect l="l" t="t" r="r" b="b"/>
                  <a:pathLst>
                    <a:path w="1200" h="3296" extrusionOk="0">
                      <a:moveTo>
                        <a:pt x="1012" y="1"/>
                      </a:moveTo>
                      <a:lnTo>
                        <a:pt x="1" y="59"/>
                      </a:lnTo>
                      <a:lnTo>
                        <a:pt x="174" y="3295"/>
                      </a:lnTo>
                      <a:lnTo>
                        <a:pt x="1200" y="3237"/>
                      </a:lnTo>
                      <a:lnTo>
                        <a:pt x="1012"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9;p26">
                  <a:extLst>
                    <a:ext uri="{FF2B5EF4-FFF2-40B4-BE49-F238E27FC236}">
                      <a16:creationId xmlns:a16="http://schemas.microsoft.com/office/drawing/2014/main" id="{E9226E05-A43F-D6E8-5AB3-283A34255DCD}"/>
                    </a:ext>
                  </a:extLst>
                </p:cNvPr>
                <p:cNvSpPr/>
                <p:nvPr/>
              </p:nvSpPr>
              <p:spPr>
                <a:xfrm>
                  <a:off x="4518265" y="1543833"/>
                  <a:ext cx="155910" cy="53010"/>
                </a:xfrm>
                <a:custGeom>
                  <a:avLst/>
                  <a:gdLst/>
                  <a:ahLst/>
                  <a:cxnLst/>
                  <a:rect l="l" t="t" r="r" b="b"/>
                  <a:pathLst>
                    <a:path w="3382" h="1159" extrusionOk="0">
                      <a:moveTo>
                        <a:pt x="2858" y="1"/>
                      </a:moveTo>
                      <a:cubicBezTo>
                        <a:pt x="2850" y="1"/>
                        <a:pt x="2841" y="1"/>
                        <a:pt x="2832" y="1"/>
                      </a:cubicBezTo>
                      <a:lnTo>
                        <a:pt x="492" y="132"/>
                      </a:lnTo>
                      <a:cubicBezTo>
                        <a:pt x="217" y="146"/>
                        <a:pt x="0" y="392"/>
                        <a:pt x="15" y="666"/>
                      </a:cubicBezTo>
                      <a:cubicBezTo>
                        <a:pt x="29" y="946"/>
                        <a:pt x="260" y="1158"/>
                        <a:pt x="524" y="1158"/>
                      </a:cubicBezTo>
                      <a:cubicBezTo>
                        <a:pt x="532" y="1158"/>
                        <a:pt x="541" y="1158"/>
                        <a:pt x="550" y="1157"/>
                      </a:cubicBezTo>
                      <a:lnTo>
                        <a:pt x="2890" y="1027"/>
                      </a:lnTo>
                      <a:cubicBezTo>
                        <a:pt x="3165" y="1013"/>
                        <a:pt x="3381" y="767"/>
                        <a:pt x="3367" y="493"/>
                      </a:cubicBezTo>
                      <a:cubicBezTo>
                        <a:pt x="3353" y="213"/>
                        <a:pt x="3122" y="1"/>
                        <a:pt x="2858"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0;p26">
                  <a:extLst>
                    <a:ext uri="{FF2B5EF4-FFF2-40B4-BE49-F238E27FC236}">
                      <a16:creationId xmlns:a16="http://schemas.microsoft.com/office/drawing/2014/main" id="{655892EB-1EA0-634E-55A6-ED42222FF243}"/>
                    </a:ext>
                  </a:extLst>
                </p:cNvPr>
                <p:cNvSpPr/>
                <p:nvPr/>
              </p:nvSpPr>
              <p:spPr>
                <a:xfrm>
                  <a:off x="4119961" y="2069905"/>
                  <a:ext cx="151900" cy="54885"/>
                </a:xfrm>
                <a:custGeom>
                  <a:avLst/>
                  <a:gdLst/>
                  <a:ahLst/>
                  <a:cxnLst/>
                  <a:rect l="l" t="t" r="r" b="b"/>
                  <a:pathLst>
                    <a:path w="3295" h="1200" extrusionOk="0">
                      <a:moveTo>
                        <a:pt x="3237" y="1"/>
                      </a:moveTo>
                      <a:lnTo>
                        <a:pt x="0" y="174"/>
                      </a:lnTo>
                      <a:lnTo>
                        <a:pt x="58" y="1200"/>
                      </a:lnTo>
                      <a:lnTo>
                        <a:pt x="3294" y="1012"/>
                      </a:lnTo>
                      <a:lnTo>
                        <a:pt x="3237"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1;p26">
                  <a:extLst>
                    <a:ext uri="{FF2B5EF4-FFF2-40B4-BE49-F238E27FC236}">
                      <a16:creationId xmlns:a16="http://schemas.microsoft.com/office/drawing/2014/main" id="{A7102187-D016-5BEC-7532-87F0AC5491A0}"/>
                    </a:ext>
                  </a:extLst>
                </p:cNvPr>
                <p:cNvSpPr/>
                <p:nvPr/>
              </p:nvSpPr>
              <p:spPr>
                <a:xfrm>
                  <a:off x="4097971" y="2025586"/>
                  <a:ext cx="54675" cy="153449"/>
                </a:xfrm>
                <a:custGeom>
                  <a:avLst/>
                  <a:gdLst/>
                  <a:ahLst/>
                  <a:cxnLst/>
                  <a:rect l="l" t="t" r="r" b="b"/>
                  <a:pathLst>
                    <a:path w="1186" h="3355" extrusionOk="0">
                      <a:moveTo>
                        <a:pt x="532" y="1"/>
                      </a:moveTo>
                      <a:cubicBezTo>
                        <a:pt x="523" y="1"/>
                        <a:pt x="515" y="1"/>
                        <a:pt x="506" y="2"/>
                      </a:cubicBezTo>
                      <a:cubicBezTo>
                        <a:pt x="217" y="16"/>
                        <a:pt x="0" y="262"/>
                        <a:pt x="29" y="536"/>
                      </a:cubicBezTo>
                      <a:lnTo>
                        <a:pt x="145" y="2862"/>
                      </a:lnTo>
                      <a:cubicBezTo>
                        <a:pt x="159" y="3142"/>
                        <a:pt x="390" y="3354"/>
                        <a:pt x="654" y="3354"/>
                      </a:cubicBezTo>
                      <a:cubicBezTo>
                        <a:pt x="662" y="3354"/>
                        <a:pt x="671" y="3354"/>
                        <a:pt x="679" y="3354"/>
                      </a:cubicBezTo>
                      <a:cubicBezTo>
                        <a:pt x="968" y="3325"/>
                        <a:pt x="1185" y="3094"/>
                        <a:pt x="1171" y="2805"/>
                      </a:cubicBezTo>
                      <a:lnTo>
                        <a:pt x="1041" y="478"/>
                      </a:lnTo>
                      <a:cubicBezTo>
                        <a:pt x="1027" y="213"/>
                        <a:pt x="796" y="1"/>
                        <a:pt x="532"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2;p26">
                  <a:extLst>
                    <a:ext uri="{FF2B5EF4-FFF2-40B4-BE49-F238E27FC236}">
                      <a16:creationId xmlns:a16="http://schemas.microsoft.com/office/drawing/2014/main" id="{434268DF-0C68-808F-9839-AD804E426B17}"/>
                    </a:ext>
                  </a:extLst>
                </p:cNvPr>
                <p:cNvSpPr/>
                <p:nvPr/>
              </p:nvSpPr>
              <p:spPr>
                <a:xfrm>
                  <a:off x="4275134" y="2322376"/>
                  <a:ext cx="134612" cy="141466"/>
                </a:xfrm>
                <a:custGeom>
                  <a:avLst/>
                  <a:gdLst/>
                  <a:ahLst/>
                  <a:cxnLst/>
                  <a:rect l="l" t="t" r="r" b="b"/>
                  <a:pathLst>
                    <a:path w="2920" h="3093" extrusionOk="0">
                      <a:moveTo>
                        <a:pt x="2154" y="0"/>
                      </a:moveTo>
                      <a:lnTo>
                        <a:pt x="1" y="2413"/>
                      </a:lnTo>
                      <a:lnTo>
                        <a:pt x="752" y="3092"/>
                      </a:lnTo>
                      <a:lnTo>
                        <a:pt x="2919" y="679"/>
                      </a:lnTo>
                      <a:lnTo>
                        <a:pt x="2154"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3;p26">
                  <a:extLst>
                    <a:ext uri="{FF2B5EF4-FFF2-40B4-BE49-F238E27FC236}">
                      <a16:creationId xmlns:a16="http://schemas.microsoft.com/office/drawing/2014/main" id="{D12432D6-F854-09C9-FD33-737BF943DF3A}"/>
                    </a:ext>
                  </a:extLst>
                </p:cNvPr>
                <p:cNvSpPr/>
                <p:nvPr/>
              </p:nvSpPr>
              <p:spPr>
                <a:xfrm>
                  <a:off x="4229863" y="2387095"/>
                  <a:ext cx="131938" cy="117728"/>
                </a:xfrm>
                <a:custGeom>
                  <a:avLst/>
                  <a:gdLst/>
                  <a:ahLst/>
                  <a:cxnLst/>
                  <a:rect l="l" t="t" r="r" b="b"/>
                  <a:pathLst>
                    <a:path w="2862" h="2574" extrusionOk="0">
                      <a:moveTo>
                        <a:pt x="564" y="0"/>
                      </a:moveTo>
                      <a:cubicBezTo>
                        <a:pt x="427" y="0"/>
                        <a:pt x="289" y="58"/>
                        <a:pt x="188" y="174"/>
                      </a:cubicBezTo>
                      <a:cubicBezTo>
                        <a:pt x="0" y="377"/>
                        <a:pt x="15" y="695"/>
                        <a:pt x="217" y="882"/>
                      </a:cubicBezTo>
                      <a:lnTo>
                        <a:pt x="1965" y="2443"/>
                      </a:lnTo>
                      <a:cubicBezTo>
                        <a:pt x="2059" y="2530"/>
                        <a:pt x="2178" y="2574"/>
                        <a:pt x="2297" y="2574"/>
                      </a:cubicBezTo>
                      <a:cubicBezTo>
                        <a:pt x="2435" y="2574"/>
                        <a:pt x="2573" y="2516"/>
                        <a:pt x="2673" y="2400"/>
                      </a:cubicBezTo>
                      <a:cubicBezTo>
                        <a:pt x="2861" y="2197"/>
                        <a:pt x="2847" y="1879"/>
                        <a:pt x="2644" y="1692"/>
                      </a:cubicBezTo>
                      <a:lnTo>
                        <a:pt x="896" y="131"/>
                      </a:lnTo>
                      <a:cubicBezTo>
                        <a:pt x="802" y="44"/>
                        <a:pt x="683" y="0"/>
                        <a:pt x="56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4;p26">
                  <a:extLst>
                    <a:ext uri="{FF2B5EF4-FFF2-40B4-BE49-F238E27FC236}">
                      <a16:creationId xmlns:a16="http://schemas.microsoft.com/office/drawing/2014/main" id="{5D1AB105-7D64-FB83-2B0E-E94A5513517E}"/>
                    </a:ext>
                  </a:extLst>
                </p:cNvPr>
                <p:cNvSpPr/>
                <p:nvPr/>
              </p:nvSpPr>
              <p:spPr>
                <a:xfrm>
                  <a:off x="4628813" y="2424142"/>
                  <a:ext cx="55366" cy="150705"/>
                </a:xfrm>
                <a:custGeom>
                  <a:avLst/>
                  <a:gdLst/>
                  <a:ahLst/>
                  <a:cxnLst/>
                  <a:rect l="l" t="t" r="r" b="b"/>
                  <a:pathLst>
                    <a:path w="1201" h="3295" extrusionOk="0">
                      <a:moveTo>
                        <a:pt x="1012" y="0"/>
                      </a:moveTo>
                      <a:lnTo>
                        <a:pt x="1" y="58"/>
                      </a:lnTo>
                      <a:lnTo>
                        <a:pt x="174" y="3295"/>
                      </a:lnTo>
                      <a:lnTo>
                        <a:pt x="1200" y="3237"/>
                      </a:lnTo>
                      <a:lnTo>
                        <a:pt x="1012"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5;p26">
                  <a:extLst>
                    <a:ext uri="{FF2B5EF4-FFF2-40B4-BE49-F238E27FC236}">
                      <a16:creationId xmlns:a16="http://schemas.microsoft.com/office/drawing/2014/main" id="{25ECE79B-0BA8-6638-83D3-E494CACF5ED8}"/>
                    </a:ext>
                  </a:extLst>
                </p:cNvPr>
                <p:cNvSpPr/>
                <p:nvPr/>
              </p:nvSpPr>
              <p:spPr>
                <a:xfrm>
                  <a:off x="4583543" y="2543060"/>
                  <a:ext cx="155910" cy="52324"/>
                </a:xfrm>
                <a:custGeom>
                  <a:avLst/>
                  <a:gdLst/>
                  <a:ahLst/>
                  <a:cxnLst/>
                  <a:rect l="l" t="t" r="r" b="b"/>
                  <a:pathLst>
                    <a:path w="3382" h="1144" extrusionOk="0">
                      <a:moveTo>
                        <a:pt x="2858" y="0"/>
                      </a:moveTo>
                      <a:cubicBezTo>
                        <a:pt x="2850" y="0"/>
                        <a:pt x="2841" y="1"/>
                        <a:pt x="2832" y="1"/>
                      </a:cubicBezTo>
                      <a:lnTo>
                        <a:pt x="492" y="131"/>
                      </a:lnTo>
                      <a:cubicBezTo>
                        <a:pt x="217" y="145"/>
                        <a:pt x="0" y="391"/>
                        <a:pt x="15" y="666"/>
                      </a:cubicBezTo>
                      <a:cubicBezTo>
                        <a:pt x="29" y="931"/>
                        <a:pt x="260" y="1143"/>
                        <a:pt x="524" y="1143"/>
                      </a:cubicBezTo>
                      <a:cubicBezTo>
                        <a:pt x="532" y="1143"/>
                        <a:pt x="541" y="1143"/>
                        <a:pt x="549" y="1142"/>
                      </a:cubicBezTo>
                      <a:lnTo>
                        <a:pt x="2876" y="1012"/>
                      </a:lnTo>
                      <a:cubicBezTo>
                        <a:pt x="3165" y="998"/>
                        <a:pt x="3381" y="767"/>
                        <a:pt x="3367" y="478"/>
                      </a:cubicBezTo>
                      <a:cubicBezTo>
                        <a:pt x="3353" y="212"/>
                        <a:pt x="3122" y="0"/>
                        <a:pt x="285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6;p26">
                  <a:extLst>
                    <a:ext uri="{FF2B5EF4-FFF2-40B4-BE49-F238E27FC236}">
                      <a16:creationId xmlns:a16="http://schemas.microsoft.com/office/drawing/2014/main" id="{EB4A58B5-5BFE-3021-FBA1-8950D1ED841E}"/>
                    </a:ext>
                  </a:extLst>
                </p:cNvPr>
                <p:cNvSpPr/>
                <p:nvPr/>
              </p:nvSpPr>
              <p:spPr>
                <a:xfrm>
                  <a:off x="4883285" y="2287341"/>
                  <a:ext cx="142587" cy="133508"/>
                </a:xfrm>
                <a:custGeom>
                  <a:avLst/>
                  <a:gdLst/>
                  <a:ahLst/>
                  <a:cxnLst/>
                  <a:rect l="l" t="t" r="r" b="b"/>
                  <a:pathLst>
                    <a:path w="3093" h="2919" extrusionOk="0">
                      <a:moveTo>
                        <a:pt x="679" y="0"/>
                      </a:moveTo>
                      <a:lnTo>
                        <a:pt x="0" y="752"/>
                      </a:lnTo>
                      <a:lnTo>
                        <a:pt x="2413" y="2919"/>
                      </a:lnTo>
                      <a:lnTo>
                        <a:pt x="3092" y="2168"/>
                      </a:lnTo>
                      <a:lnTo>
                        <a:pt x="679"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7;p26">
                  <a:extLst>
                    <a:ext uri="{FF2B5EF4-FFF2-40B4-BE49-F238E27FC236}">
                      <a16:creationId xmlns:a16="http://schemas.microsoft.com/office/drawing/2014/main" id="{0F5355E3-7E2F-5F91-56DD-9E543EA1D232}"/>
                    </a:ext>
                  </a:extLst>
                </p:cNvPr>
                <p:cNvSpPr/>
                <p:nvPr/>
              </p:nvSpPr>
              <p:spPr>
                <a:xfrm>
                  <a:off x="4945889" y="2337104"/>
                  <a:ext cx="123917" cy="126098"/>
                </a:xfrm>
                <a:custGeom>
                  <a:avLst/>
                  <a:gdLst/>
                  <a:ahLst/>
                  <a:cxnLst/>
                  <a:rect l="l" t="t" r="r" b="b"/>
                  <a:pathLst>
                    <a:path w="2688" h="2757" extrusionOk="0">
                      <a:moveTo>
                        <a:pt x="2133" y="0"/>
                      </a:moveTo>
                      <a:cubicBezTo>
                        <a:pt x="1993" y="0"/>
                        <a:pt x="1851" y="59"/>
                        <a:pt x="1749" y="169"/>
                      </a:cubicBezTo>
                      <a:lnTo>
                        <a:pt x="188" y="1903"/>
                      </a:lnTo>
                      <a:cubicBezTo>
                        <a:pt x="1" y="2120"/>
                        <a:pt x="15" y="2438"/>
                        <a:pt x="232" y="2626"/>
                      </a:cubicBezTo>
                      <a:cubicBezTo>
                        <a:pt x="326" y="2713"/>
                        <a:pt x="444" y="2756"/>
                        <a:pt x="564" y="2756"/>
                      </a:cubicBezTo>
                      <a:cubicBezTo>
                        <a:pt x="701" y="2756"/>
                        <a:pt x="839" y="2698"/>
                        <a:pt x="940" y="2582"/>
                      </a:cubicBezTo>
                      <a:lnTo>
                        <a:pt x="2500" y="848"/>
                      </a:lnTo>
                      <a:cubicBezTo>
                        <a:pt x="2688" y="646"/>
                        <a:pt x="2674" y="314"/>
                        <a:pt x="2457" y="126"/>
                      </a:cubicBezTo>
                      <a:cubicBezTo>
                        <a:pt x="2365" y="41"/>
                        <a:pt x="2249" y="0"/>
                        <a:pt x="2133"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8;p26">
                  <a:extLst>
                    <a:ext uri="{FF2B5EF4-FFF2-40B4-BE49-F238E27FC236}">
                      <a16:creationId xmlns:a16="http://schemas.microsoft.com/office/drawing/2014/main" id="{B16C7548-0E7F-FC8E-C93F-BBE9527C3C93}"/>
                    </a:ext>
                  </a:extLst>
                </p:cNvPr>
                <p:cNvSpPr/>
                <p:nvPr/>
              </p:nvSpPr>
              <p:spPr>
                <a:xfrm>
                  <a:off x="4985857" y="2015066"/>
                  <a:ext cx="151900" cy="54885"/>
                </a:xfrm>
                <a:custGeom>
                  <a:avLst/>
                  <a:gdLst/>
                  <a:ahLst/>
                  <a:cxnLst/>
                  <a:rect l="l" t="t" r="r" b="b"/>
                  <a:pathLst>
                    <a:path w="3295" h="1200" extrusionOk="0">
                      <a:moveTo>
                        <a:pt x="3237" y="0"/>
                      </a:moveTo>
                      <a:lnTo>
                        <a:pt x="0" y="174"/>
                      </a:lnTo>
                      <a:lnTo>
                        <a:pt x="58" y="1200"/>
                      </a:lnTo>
                      <a:lnTo>
                        <a:pt x="3295" y="1012"/>
                      </a:lnTo>
                      <a:lnTo>
                        <a:pt x="3237"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9;p26">
                  <a:extLst>
                    <a:ext uri="{FF2B5EF4-FFF2-40B4-BE49-F238E27FC236}">
                      <a16:creationId xmlns:a16="http://schemas.microsoft.com/office/drawing/2014/main" id="{9EB11369-B9BB-45F2-88BF-14D30C923159}"/>
                    </a:ext>
                  </a:extLst>
                </p:cNvPr>
                <p:cNvSpPr/>
                <p:nvPr/>
              </p:nvSpPr>
              <p:spPr>
                <a:xfrm>
                  <a:off x="5105072" y="1960821"/>
                  <a:ext cx="54029" cy="153449"/>
                </a:xfrm>
                <a:custGeom>
                  <a:avLst/>
                  <a:gdLst/>
                  <a:ahLst/>
                  <a:cxnLst/>
                  <a:rect l="l" t="t" r="r" b="b"/>
                  <a:pathLst>
                    <a:path w="1172" h="3355" extrusionOk="0">
                      <a:moveTo>
                        <a:pt x="519" y="1"/>
                      </a:moveTo>
                      <a:cubicBezTo>
                        <a:pt x="510" y="1"/>
                        <a:pt x="501" y="1"/>
                        <a:pt x="492" y="2"/>
                      </a:cubicBezTo>
                      <a:cubicBezTo>
                        <a:pt x="217" y="16"/>
                        <a:pt x="1" y="262"/>
                        <a:pt x="15" y="536"/>
                      </a:cubicBezTo>
                      <a:lnTo>
                        <a:pt x="145" y="2877"/>
                      </a:lnTo>
                      <a:cubicBezTo>
                        <a:pt x="159" y="3143"/>
                        <a:pt x="390" y="3354"/>
                        <a:pt x="654" y="3354"/>
                      </a:cubicBezTo>
                      <a:cubicBezTo>
                        <a:pt x="662" y="3354"/>
                        <a:pt x="671" y="3354"/>
                        <a:pt x="680" y="3354"/>
                      </a:cubicBezTo>
                      <a:cubicBezTo>
                        <a:pt x="969" y="3339"/>
                        <a:pt x="1171" y="3094"/>
                        <a:pt x="1157" y="2819"/>
                      </a:cubicBezTo>
                      <a:lnTo>
                        <a:pt x="1041" y="478"/>
                      </a:lnTo>
                      <a:cubicBezTo>
                        <a:pt x="1013" y="213"/>
                        <a:pt x="795" y="1"/>
                        <a:pt x="519"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0;p26">
                  <a:extLst>
                    <a:ext uri="{FF2B5EF4-FFF2-40B4-BE49-F238E27FC236}">
                      <a16:creationId xmlns:a16="http://schemas.microsoft.com/office/drawing/2014/main" id="{10EDC4FB-91B7-B6F5-77CA-E08ED796FDF2}"/>
                    </a:ext>
                  </a:extLst>
                </p:cNvPr>
                <p:cNvSpPr/>
                <p:nvPr/>
              </p:nvSpPr>
              <p:spPr>
                <a:xfrm>
                  <a:off x="4847972" y="1676060"/>
                  <a:ext cx="134612" cy="141466"/>
                </a:xfrm>
                <a:custGeom>
                  <a:avLst/>
                  <a:gdLst/>
                  <a:ahLst/>
                  <a:cxnLst/>
                  <a:rect l="l" t="t" r="r" b="b"/>
                  <a:pathLst>
                    <a:path w="2920" h="3093" extrusionOk="0">
                      <a:moveTo>
                        <a:pt x="2168" y="0"/>
                      </a:moveTo>
                      <a:lnTo>
                        <a:pt x="1" y="2413"/>
                      </a:lnTo>
                      <a:lnTo>
                        <a:pt x="766" y="3092"/>
                      </a:lnTo>
                      <a:lnTo>
                        <a:pt x="2919" y="679"/>
                      </a:lnTo>
                      <a:lnTo>
                        <a:pt x="2168"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1;p26">
                  <a:extLst>
                    <a:ext uri="{FF2B5EF4-FFF2-40B4-BE49-F238E27FC236}">
                      <a16:creationId xmlns:a16="http://schemas.microsoft.com/office/drawing/2014/main" id="{2FB324C0-F54A-4231-C29B-D618DA30AFCF}"/>
                    </a:ext>
                  </a:extLst>
                </p:cNvPr>
                <p:cNvSpPr/>
                <p:nvPr/>
              </p:nvSpPr>
              <p:spPr>
                <a:xfrm>
                  <a:off x="4895271" y="1634987"/>
                  <a:ext cx="132584" cy="117820"/>
                </a:xfrm>
                <a:custGeom>
                  <a:avLst/>
                  <a:gdLst/>
                  <a:ahLst/>
                  <a:cxnLst/>
                  <a:rect l="l" t="t" r="r" b="b"/>
                  <a:pathLst>
                    <a:path w="2876" h="2576" extrusionOk="0">
                      <a:moveTo>
                        <a:pt x="566" y="0"/>
                      </a:moveTo>
                      <a:cubicBezTo>
                        <a:pt x="427" y="0"/>
                        <a:pt x="287" y="55"/>
                        <a:pt x="188" y="161"/>
                      </a:cubicBezTo>
                      <a:cubicBezTo>
                        <a:pt x="0" y="378"/>
                        <a:pt x="29" y="696"/>
                        <a:pt x="232" y="884"/>
                      </a:cubicBezTo>
                      <a:lnTo>
                        <a:pt x="1980" y="2444"/>
                      </a:lnTo>
                      <a:cubicBezTo>
                        <a:pt x="2074" y="2531"/>
                        <a:pt x="2193" y="2575"/>
                        <a:pt x="2312" y="2575"/>
                      </a:cubicBezTo>
                      <a:cubicBezTo>
                        <a:pt x="2449" y="2575"/>
                        <a:pt x="2587" y="2517"/>
                        <a:pt x="2688" y="2401"/>
                      </a:cubicBezTo>
                      <a:cubicBezTo>
                        <a:pt x="2876" y="2199"/>
                        <a:pt x="2861" y="1866"/>
                        <a:pt x="2645" y="1678"/>
                      </a:cubicBezTo>
                      <a:lnTo>
                        <a:pt x="911" y="132"/>
                      </a:lnTo>
                      <a:cubicBezTo>
                        <a:pt x="815" y="44"/>
                        <a:pt x="691" y="0"/>
                        <a:pt x="56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2;p26">
                  <a:extLst>
                    <a:ext uri="{FF2B5EF4-FFF2-40B4-BE49-F238E27FC236}">
                      <a16:creationId xmlns:a16="http://schemas.microsoft.com/office/drawing/2014/main" id="{FCE87517-4C95-F56E-C221-585C440EE736}"/>
                    </a:ext>
                  </a:extLst>
                </p:cNvPr>
                <p:cNvSpPr/>
                <p:nvPr/>
              </p:nvSpPr>
              <p:spPr>
                <a:xfrm>
                  <a:off x="4186576" y="1660143"/>
                  <a:ext cx="868616" cy="837362"/>
                </a:xfrm>
                <a:custGeom>
                  <a:avLst/>
                  <a:gdLst/>
                  <a:ahLst/>
                  <a:cxnLst/>
                  <a:rect l="l" t="t" r="r" b="b"/>
                  <a:pathLst>
                    <a:path w="18842" h="18308" extrusionOk="0">
                      <a:moveTo>
                        <a:pt x="9445" y="1"/>
                      </a:moveTo>
                      <a:cubicBezTo>
                        <a:pt x="9270" y="1"/>
                        <a:pt x="9093" y="6"/>
                        <a:pt x="8915" y="16"/>
                      </a:cubicBezTo>
                      <a:cubicBezTo>
                        <a:pt x="3872" y="290"/>
                        <a:pt x="0" y="4611"/>
                        <a:pt x="275" y="9653"/>
                      </a:cubicBezTo>
                      <a:cubicBezTo>
                        <a:pt x="554" y="14527"/>
                        <a:pt x="4585" y="18307"/>
                        <a:pt x="9421" y="18307"/>
                      </a:cubicBezTo>
                      <a:cubicBezTo>
                        <a:pt x="9588" y="18307"/>
                        <a:pt x="9757" y="18303"/>
                        <a:pt x="9926" y="18294"/>
                      </a:cubicBezTo>
                      <a:cubicBezTo>
                        <a:pt x="14969" y="18019"/>
                        <a:pt x="18841" y="13699"/>
                        <a:pt x="18567" y="8642"/>
                      </a:cubicBezTo>
                      <a:cubicBezTo>
                        <a:pt x="18288" y="3777"/>
                        <a:pt x="14270" y="1"/>
                        <a:pt x="9445" y="1"/>
                      </a:cubicBezTo>
                      <a:close/>
                    </a:path>
                  </a:pathLst>
                </a:custGeom>
                <a:solidFill>
                  <a:srgbClr val="FCAAE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 name="Google Shape;1043;p26">
              <a:extLst>
                <a:ext uri="{FF2B5EF4-FFF2-40B4-BE49-F238E27FC236}">
                  <a16:creationId xmlns:a16="http://schemas.microsoft.com/office/drawing/2014/main" id="{7342E7DB-AE57-66A1-B9C9-F43FFC4EBADF}"/>
                </a:ext>
              </a:extLst>
            </p:cNvPr>
            <p:cNvSpPr/>
            <p:nvPr/>
          </p:nvSpPr>
          <p:spPr>
            <a:xfrm>
              <a:off x="4450893" y="1800647"/>
              <a:ext cx="208510" cy="201245"/>
            </a:xfrm>
            <a:custGeom>
              <a:avLst/>
              <a:gdLst/>
              <a:ahLst/>
              <a:cxnLst/>
              <a:rect l="l" t="t" r="r" b="b"/>
              <a:pathLst>
                <a:path w="4523" h="4400" extrusionOk="0">
                  <a:moveTo>
                    <a:pt x="2246" y="0"/>
                  </a:moveTo>
                  <a:cubicBezTo>
                    <a:pt x="2210" y="0"/>
                    <a:pt x="2175" y="1"/>
                    <a:pt x="2138" y="3"/>
                  </a:cubicBezTo>
                  <a:cubicBezTo>
                    <a:pt x="925" y="75"/>
                    <a:pt x="0" y="1115"/>
                    <a:pt x="72" y="2315"/>
                  </a:cubicBezTo>
                  <a:cubicBezTo>
                    <a:pt x="128" y="3484"/>
                    <a:pt x="1096" y="4399"/>
                    <a:pt x="2253" y="4399"/>
                  </a:cubicBezTo>
                  <a:cubicBezTo>
                    <a:pt x="2296" y="4399"/>
                    <a:pt x="2340" y="4398"/>
                    <a:pt x="2384" y="4395"/>
                  </a:cubicBezTo>
                  <a:cubicBezTo>
                    <a:pt x="3598" y="4323"/>
                    <a:pt x="4522" y="3297"/>
                    <a:pt x="4450" y="2083"/>
                  </a:cubicBezTo>
                  <a:cubicBezTo>
                    <a:pt x="4394" y="906"/>
                    <a:pt x="3413" y="0"/>
                    <a:pt x="224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44;p26">
              <a:extLst>
                <a:ext uri="{FF2B5EF4-FFF2-40B4-BE49-F238E27FC236}">
                  <a16:creationId xmlns:a16="http://schemas.microsoft.com/office/drawing/2014/main" id="{79F586F4-CA4F-2FD9-7772-D9DE17889007}"/>
                </a:ext>
              </a:extLst>
            </p:cNvPr>
            <p:cNvSpPr/>
            <p:nvPr/>
          </p:nvSpPr>
          <p:spPr>
            <a:xfrm>
              <a:off x="4548118" y="2108643"/>
              <a:ext cx="104601" cy="100622"/>
            </a:xfrm>
            <a:custGeom>
              <a:avLst/>
              <a:gdLst/>
              <a:ahLst/>
              <a:cxnLst/>
              <a:rect l="l" t="t" r="r" b="b"/>
              <a:pathLst>
                <a:path w="2269" h="2200" extrusionOk="0">
                  <a:moveTo>
                    <a:pt x="1124" y="1"/>
                  </a:moveTo>
                  <a:cubicBezTo>
                    <a:pt x="1106" y="1"/>
                    <a:pt x="1088" y="1"/>
                    <a:pt x="1070" y="2"/>
                  </a:cubicBezTo>
                  <a:cubicBezTo>
                    <a:pt x="463" y="31"/>
                    <a:pt x="1" y="551"/>
                    <a:pt x="44" y="1158"/>
                  </a:cubicBezTo>
                  <a:cubicBezTo>
                    <a:pt x="72" y="1747"/>
                    <a:pt x="562" y="2199"/>
                    <a:pt x="1146" y="2199"/>
                  </a:cubicBezTo>
                  <a:cubicBezTo>
                    <a:pt x="1164" y="2199"/>
                    <a:pt x="1182" y="2199"/>
                    <a:pt x="1200" y="2198"/>
                  </a:cubicBezTo>
                  <a:cubicBezTo>
                    <a:pt x="1807" y="2155"/>
                    <a:pt x="2269" y="1649"/>
                    <a:pt x="2226" y="1042"/>
                  </a:cubicBezTo>
                  <a:cubicBezTo>
                    <a:pt x="2198" y="453"/>
                    <a:pt x="1707" y="1"/>
                    <a:pt x="11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45;p26">
              <a:extLst>
                <a:ext uri="{FF2B5EF4-FFF2-40B4-BE49-F238E27FC236}">
                  <a16:creationId xmlns:a16="http://schemas.microsoft.com/office/drawing/2014/main" id="{AC02A61C-8AAF-BD14-C651-930D919AEB94}"/>
                </a:ext>
              </a:extLst>
            </p:cNvPr>
            <p:cNvSpPr/>
            <p:nvPr/>
          </p:nvSpPr>
          <p:spPr>
            <a:xfrm>
              <a:off x="4722652" y="1791453"/>
              <a:ext cx="103956" cy="100622"/>
            </a:xfrm>
            <a:custGeom>
              <a:avLst/>
              <a:gdLst/>
              <a:ahLst/>
              <a:cxnLst/>
              <a:rect l="l" t="t" r="r" b="b"/>
              <a:pathLst>
                <a:path w="2255" h="2200" extrusionOk="0">
                  <a:moveTo>
                    <a:pt x="1123" y="0"/>
                  </a:moveTo>
                  <a:cubicBezTo>
                    <a:pt x="1105" y="0"/>
                    <a:pt x="1087" y="1"/>
                    <a:pt x="1069" y="2"/>
                  </a:cubicBezTo>
                  <a:cubicBezTo>
                    <a:pt x="462" y="45"/>
                    <a:pt x="0" y="551"/>
                    <a:pt x="29" y="1157"/>
                  </a:cubicBezTo>
                  <a:cubicBezTo>
                    <a:pt x="57" y="1746"/>
                    <a:pt x="548" y="2199"/>
                    <a:pt x="1131" y="2199"/>
                  </a:cubicBezTo>
                  <a:cubicBezTo>
                    <a:pt x="1149" y="2199"/>
                    <a:pt x="1167" y="2199"/>
                    <a:pt x="1185" y="2198"/>
                  </a:cubicBezTo>
                  <a:cubicBezTo>
                    <a:pt x="1792" y="2169"/>
                    <a:pt x="2254" y="1649"/>
                    <a:pt x="2225" y="1042"/>
                  </a:cubicBezTo>
                  <a:cubicBezTo>
                    <a:pt x="2183" y="453"/>
                    <a:pt x="1706" y="0"/>
                    <a:pt x="112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6;p26">
              <a:extLst>
                <a:ext uri="{FF2B5EF4-FFF2-40B4-BE49-F238E27FC236}">
                  <a16:creationId xmlns:a16="http://schemas.microsoft.com/office/drawing/2014/main" id="{19A385F9-4132-0CDD-D7E7-6CA369A7261C}"/>
                </a:ext>
              </a:extLst>
            </p:cNvPr>
            <p:cNvSpPr/>
            <p:nvPr/>
          </p:nvSpPr>
          <p:spPr>
            <a:xfrm>
              <a:off x="4763912" y="2233552"/>
              <a:ext cx="103956" cy="100668"/>
            </a:xfrm>
            <a:custGeom>
              <a:avLst/>
              <a:gdLst/>
              <a:ahLst/>
              <a:cxnLst/>
              <a:rect l="l" t="t" r="r" b="b"/>
              <a:pathLst>
                <a:path w="2255" h="2201" extrusionOk="0">
                  <a:moveTo>
                    <a:pt x="1124" y="0"/>
                  </a:moveTo>
                  <a:cubicBezTo>
                    <a:pt x="1106" y="0"/>
                    <a:pt x="1088" y="1"/>
                    <a:pt x="1070" y="2"/>
                  </a:cubicBezTo>
                  <a:cubicBezTo>
                    <a:pt x="463" y="45"/>
                    <a:pt x="1" y="565"/>
                    <a:pt x="30" y="1158"/>
                  </a:cubicBezTo>
                  <a:cubicBezTo>
                    <a:pt x="57" y="1739"/>
                    <a:pt x="536" y="2201"/>
                    <a:pt x="1109" y="2201"/>
                  </a:cubicBezTo>
                  <a:cubicBezTo>
                    <a:pt x="1134" y="2201"/>
                    <a:pt x="1160" y="2200"/>
                    <a:pt x="1186" y="2198"/>
                  </a:cubicBezTo>
                  <a:cubicBezTo>
                    <a:pt x="1793" y="2169"/>
                    <a:pt x="2255" y="1649"/>
                    <a:pt x="2226" y="1042"/>
                  </a:cubicBezTo>
                  <a:cubicBezTo>
                    <a:pt x="2198" y="453"/>
                    <a:pt x="1707" y="0"/>
                    <a:pt x="1124"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47;p26">
              <a:extLst>
                <a:ext uri="{FF2B5EF4-FFF2-40B4-BE49-F238E27FC236}">
                  <a16:creationId xmlns:a16="http://schemas.microsoft.com/office/drawing/2014/main" id="{99C9754B-6B10-CBB3-CF88-0701F1E0525D}"/>
                </a:ext>
              </a:extLst>
            </p:cNvPr>
            <p:cNvSpPr/>
            <p:nvPr/>
          </p:nvSpPr>
          <p:spPr>
            <a:xfrm>
              <a:off x="4711630" y="1968972"/>
              <a:ext cx="208510" cy="201245"/>
            </a:xfrm>
            <a:custGeom>
              <a:avLst/>
              <a:gdLst/>
              <a:ahLst/>
              <a:cxnLst/>
              <a:rect l="l" t="t" r="r" b="b"/>
              <a:pathLst>
                <a:path w="4523" h="4400" extrusionOk="0">
                  <a:moveTo>
                    <a:pt x="2246" y="0"/>
                  </a:moveTo>
                  <a:cubicBezTo>
                    <a:pt x="2210" y="0"/>
                    <a:pt x="2175" y="1"/>
                    <a:pt x="2138" y="3"/>
                  </a:cubicBezTo>
                  <a:cubicBezTo>
                    <a:pt x="925" y="75"/>
                    <a:pt x="0" y="1115"/>
                    <a:pt x="72" y="2315"/>
                  </a:cubicBezTo>
                  <a:cubicBezTo>
                    <a:pt x="128" y="3484"/>
                    <a:pt x="1096" y="4399"/>
                    <a:pt x="2253" y="4399"/>
                  </a:cubicBezTo>
                  <a:cubicBezTo>
                    <a:pt x="2296" y="4399"/>
                    <a:pt x="2340" y="4398"/>
                    <a:pt x="2384" y="4395"/>
                  </a:cubicBezTo>
                  <a:cubicBezTo>
                    <a:pt x="3598" y="4323"/>
                    <a:pt x="4522" y="3297"/>
                    <a:pt x="4450" y="2083"/>
                  </a:cubicBezTo>
                  <a:cubicBezTo>
                    <a:pt x="4394" y="906"/>
                    <a:pt x="3413" y="0"/>
                    <a:pt x="224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48;p26">
              <a:extLst>
                <a:ext uri="{FF2B5EF4-FFF2-40B4-BE49-F238E27FC236}">
                  <a16:creationId xmlns:a16="http://schemas.microsoft.com/office/drawing/2014/main" id="{491D63B4-18B6-21E7-7D63-91E40FE82D58}"/>
                </a:ext>
              </a:extLst>
            </p:cNvPr>
            <p:cNvSpPr/>
            <p:nvPr/>
          </p:nvSpPr>
          <p:spPr>
            <a:xfrm>
              <a:off x="4336487" y="2069552"/>
              <a:ext cx="103956" cy="100668"/>
            </a:xfrm>
            <a:custGeom>
              <a:avLst/>
              <a:gdLst/>
              <a:ahLst/>
              <a:cxnLst/>
              <a:rect l="l" t="t" r="r" b="b"/>
              <a:pathLst>
                <a:path w="2255" h="2201" extrusionOk="0">
                  <a:moveTo>
                    <a:pt x="1124" y="0"/>
                  </a:moveTo>
                  <a:cubicBezTo>
                    <a:pt x="1106" y="0"/>
                    <a:pt x="1088" y="1"/>
                    <a:pt x="1070" y="2"/>
                  </a:cubicBezTo>
                  <a:cubicBezTo>
                    <a:pt x="463" y="45"/>
                    <a:pt x="1" y="565"/>
                    <a:pt x="30" y="1158"/>
                  </a:cubicBezTo>
                  <a:cubicBezTo>
                    <a:pt x="57" y="1739"/>
                    <a:pt x="536" y="2201"/>
                    <a:pt x="1109" y="2201"/>
                  </a:cubicBezTo>
                  <a:cubicBezTo>
                    <a:pt x="1134" y="2201"/>
                    <a:pt x="1160" y="2200"/>
                    <a:pt x="1186" y="2198"/>
                  </a:cubicBezTo>
                  <a:cubicBezTo>
                    <a:pt x="1793" y="2169"/>
                    <a:pt x="2255" y="1649"/>
                    <a:pt x="2226" y="1042"/>
                  </a:cubicBezTo>
                  <a:cubicBezTo>
                    <a:pt x="2198" y="453"/>
                    <a:pt x="1707" y="0"/>
                    <a:pt x="1124"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3311584C-7FCE-CCEB-6EFB-839783279D83}"/>
              </a:ext>
            </a:extLst>
          </p:cNvPr>
          <p:cNvSpPr txBox="1"/>
          <p:nvPr/>
        </p:nvSpPr>
        <p:spPr>
          <a:xfrm>
            <a:off x="6633481" y="2072382"/>
            <a:ext cx="4572000" cy="230832"/>
          </a:xfrm>
          <a:prstGeom prst="rect">
            <a:avLst/>
          </a:prstGeom>
          <a:noFill/>
        </p:spPr>
        <p:txBody>
          <a:bodyPr wrap="square">
            <a:spAutoFit/>
          </a:bodyPr>
          <a:lstStyle/>
          <a:p>
            <a:r>
              <a:rPr lang="en-US" sz="900" dirty="0">
                <a:latin typeface="Times New Roman" panose="02020603050405020304" pitchFamily="18" charset="0"/>
                <a:ea typeface="Roboto"/>
                <a:cs typeface="Times New Roman" panose="02020603050405020304" pitchFamily="18" charset="0"/>
              </a:rPr>
              <a:t>Greek Republic Ministry of Health, 202</a:t>
            </a:r>
            <a:r>
              <a:rPr lang="el-GR" sz="900" dirty="0">
                <a:latin typeface="Times New Roman" panose="02020603050405020304" pitchFamily="18" charset="0"/>
                <a:ea typeface="Roboto"/>
                <a:cs typeface="Times New Roman" panose="02020603050405020304" pitchFamily="18" charset="0"/>
              </a:rPr>
              <a:t>6</a:t>
            </a:r>
          </a:p>
        </p:txBody>
      </p:sp>
      <p:sp>
        <p:nvSpPr>
          <p:cNvPr id="30" name="TextBox 29">
            <a:extLst>
              <a:ext uri="{FF2B5EF4-FFF2-40B4-BE49-F238E27FC236}">
                <a16:creationId xmlns:a16="http://schemas.microsoft.com/office/drawing/2014/main" id="{99D97F52-1F6A-4742-E391-64A7692EB1FC}"/>
              </a:ext>
            </a:extLst>
          </p:cNvPr>
          <p:cNvSpPr txBox="1"/>
          <p:nvPr/>
        </p:nvSpPr>
        <p:spPr>
          <a:xfrm>
            <a:off x="7701644" y="3427036"/>
            <a:ext cx="5301342" cy="230832"/>
          </a:xfrm>
          <a:prstGeom prst="rect">
            <a:avLst/>
          </a:prstGeom>
          <a:noFill/>
        </p:spPr>
        <p:txBody>
          <a:bodyPr wrap="square">
            <a:spAutoFit/>
          </a:bodyPr>
          <a:lstStyle/>
          <a:p>
            <a:r>
              <a:rPr lang="en-US" sz="900" dirty="0" err="1">
                <a:latin typeface="Times New Roman" panose="02020603050405020304" pitchFamily="18" charset="0"/>
                <a:ea typeface="Roboto"/>
                <a:cs typeface="Times New Roman" panose="02020603050405020304" pitchFamily="18" charset="0"/>
              </a:rPr>
              <a:t>Doulou</a:t>
            </a:r>
            <a:r>
              <a:rPr lang="en-US" sz="900" dirty="0">
                <a:latin typeface="Times New Roman" panose="02020603050405020304" pitchFamily="18" charset="0"/>
                <a:ea typeface="Roboto"/>
                <a:cs typeface="Times New Roman" panose="02020603050405020304" pitchFamily="18" charset="0"/>
              </a:rPr>
              <a:t> et al. 2026</a:t>
            </a:r>
            <a:endParaRPr lang="el-GR" sz="900" dirty="0">
              <a:latin typeface="Times New Roman" panose="02020603050405020304" pitchFamily="18" charset="0"/>
              <a:ea typeface="Roboto"/>
              <a:cs typeface="Times New Roman" panose="02020603050405020304" pitchFamily="18" charset="0"/>
            </a:endParaRPr>
          </a:p>
        </p:txBody>
      </p:sp>
      <p:sp>
        <p:nvSpPr>
          <p:cNvPr id="31" name="TextBox 30">
            <a:extLst>
              <a:ext uri="{FF2B5EF4-FFF2-40B4-BE49-F238E27FC236}">
                <a16:creationId xmlns:a16="http://schemas.microsoft.com/office/drawing/2014/main" id="{9E3D8922-5B24-01F2-EF54-4999705BCD01}"/>
              </a:ext>
            </a:extLst>
          </p:cNvPr>
          <p:cNvSpPr txBox="1"/>
          <p:nvPr/>
        </p:nvSpPr>
        <p:spPr>
          <a:xfrm>
            <a:off x="7534655" y="4666274"/>
            <a:ext cx="6351814" cy="230832"/>
          </a:xfrm>
          <a:prstGeom prst="rect">
            <a:avLst/>
          </a:prstGeom>
          <a:noFill/>
        </p:spPr>
        <p:txBody>
          <a:bodyPr wrap="square">
            <a:spAutoFit/>
          </a:bodyPr>
          <a:lstStyle/>
          <a:p>
            <a:r>
              <a:rPr lang="en-US" sz="900" dirty="0" err="1">
                <a:latin typeface="Times New Roman" panose="02020603050405020304" pitchFamily="18" charset="0"/>
                <a:ea typeface="Roboto"/>
                <a:cs typeface="Times New Roman" panose="02020603050405020304" pitchFamily="18" charset="0"/>
              </a:rPr>
              <a:t>Pergialiotis</a:t>
            </a:r>
            <a:r>
              <a:rPr lang="en-US" sz="900" dirty="0">
                <a:latin typeface="Times New Roman" panose="02020603050405020304" pitchFamily="18" charset="0"/>
                <a:ea typeface="Roboto"/>
                <a:cs typeface="Times New Roman" panose="02020603050405020304" pitchFamily="18" charset="0"/>
              </a:rPr>
              <a:t> et al. 2024</a:t>
            </a:r>
            <a:endParaRPr lang="el-GR" sz="900" dirty="0">
              <a:latin typeface="Times New Roman" panose="02020603050405020304" pitchFamily="18" charset="0"/>
              <a:ea typeface="Roboto"/>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6" name="Google Shape;806;p21"/>
          <p:cNvSpPr/>
          <p:nvPr/>
        </p:nvSpPr>
        <p:spPr>
          <a:xfrm>
            <a:off x="3192552" y="1342312"/>
            <a:ext cx="2758770" cy="2758703"/>
          </a:xfrm>
          <a:custGeom>
            <a:avLst/>
            <a:gdLst/>
            <a:ahLst/>
            <a:cxnLst/>
            <a:rect l="l" t="t" r="r" b="b"/>
            <a:pathLst>
              <a:path w="41689" h="41688" extrusionOk="0">
                <a:moveTo>
                  <a:pt x="20845" y="0"/>
                </a:moveTo>
                <a:cubicBezTo>
                  <a:pt x="20554" y="0"/>
                  <a:pt x="20260" y="6"/>
                  <a:pt x="19970" y="18"/>
                </a:cubicBezTo>
                <a:cubicBezTo>
                  <a:pt x="19902" y="21"/>
                  <a:pt x="19849" y="79"/>
                  <a:pt x="19851" y="147"/>
                </a:cubicBezTo>
                <a:cubicBezTo>
                  <a:pt x="19854" y="213"/>
                  <a:pt x="19909" y="266"/>
                  <a:pt x="19975" y="266"/>
                </a:cubicBezTo>
                <a:lnTo>
                  <a:pt x="19980" y="266"/>
                </a:lnTo>
                <a:cubicBezTo>
                  <a:pt x="20163" y="258"/>
                  <a:pt x="20345" y="252"/>
                  <a:pt x="20530" y="250"/>
                </a:cubicBezTo>
                <a:cubicBezTo>
                  <a:pt x="20541" y="250"/>
                  <a:pt x="20551" y="250"/>
                  <a:pt x="20563" y="249"/>
                </a:cubicBezTo>
                <a:lnTo>
                  <a:pt x="20613" y="249"/>
                </a:lnTo>
                <a:lnTo>
                  <a:pt x="20637" y="248"/>
                </a:lnTo>
                <a:lnTo>
                  <a:pt x="20755" y="248"/>
                </a:lnTo>
                <a:cubicBezTo>
                  <a:pt x="20757" y="247"/>
                  <a:pt x="20758" y="247"/>
                  <a:pt x="20760" y="247"/>
                </a:cubicBezTo>
                <a:lnTo>
                  <a:pt x="20929" y="247"/>
                </a:lnTo>
                <a:cubicBezTo>
                  <a:pt x="20931" y="247"/>
                  <a:pt x="20934" y="248"/>
                  <a:pt x="20936" y="248"/>
                </a:cubicBezTo>
                <a:lnTo>
                  <a:pt x="20953" y="248"/>
                </a:lnTo>
                <a:cubicBezTo>
                  <a:pt x="21003" y="248"/>
                  <a:pt x="21053" y="248"/>
                  <a:pt x="21102" y="249"/>
                </a:cubicBezTo>
                <a:lnTo>
                  <a:pt x="21103" y="249"/>
                </a:lnTo>
                <a:cubicBezTo>
                  <a:pt x="21171" y="249"/>
                  <a:pt x="21226" y="195"/>
                  <a:pt x="21227" y="127"/>
                </a:cubicBezTo>
                <a:cubicBezTo>
                  <a:pt x="21228" y="59"/>
                  <a:pt x="21173" y="3"/>
                  <a:pt x="21105" y="2"/>
                </a:cubicBezTo>
                <a:cubicBezTo>
                  <a:pt x="21019" y="1"/>
                  <a:pt x="20931" y="0"/>
                  <a:pt x="20845" y="0"/>
                </a:cubicBezTo>
                <a:close/>
                <a:moveTo>
                  <a:pt x="22262" y="48"/>
                </a:moveTo>
                <a:cubicBezTo>
                  <a:pt x="22197" y="48"/>
                  <a:pt x="22143" y="98"/>
                  <a:pt x="22139" y="163"/>
                </a:cubicBezTo>
                <a:cubicBezTo>
                  <a:pt x="22134" y="232"/>
                  <a:pt x="22186" y="291"/>
                  <a:pt x="22254" y="295"/>
                </a:cubicBezTo>
                <a:cubicBezTo>
                  <a:pt x="22372" y="303"/>
                  <a:pt x="22489" y="312"/>
                  <a:pt x="22607" y="322"/>
                </a:cubicBezTo>
                <a:cubicBezTo>
                  <a:pt x="22609" y="322"/>
                  <a:pt x="22612" y="322"/>
                  <a:pt x="22615" y="323"/>
                </a:cubicBezTo>
                <a:lnTo>
                  <a:pt x="22623" y="323"/>
                </a:lnTo>
                <a:cubicBezTo>
                  <a:pt x="22626" y="324"/>
                  <a:pt x="22629" y="324"/>
                  <a:pt x="22630" y="324"/>
                </a:cubicBezTo>
                <a:lnTo>
                  <a:pt x="22631" y="324"/>
                </a:lnTo>
                <a:cubicBezTo>
                  <a:pt x="22634" y="324"/>
                  <a:pt x="22636" y="325"/>
                  <a:pt x="22639" y="325"/>
                </a:cubicBezTo>
                <a:lnTo>
                  <a:pt x="22641" y="325"/>
                </a:lnTo>
                <a:cubicBezTo>
                  <a:pt x="22643" y="325"/>
                  <a:pt x="22644" y="326"/>
                  <a:pt x="22646" y="326"/>
                </a:cubicBezTo>
                <a:lnTo>
                  <a:pt x="22654" y="326"/>
                </a:lnTo>
                <a:cubicBezTo>
                  <a:pt x="22655" y="327"/>
                  <a:pt x="22656" y="327"/>
                  <a:pt x="22657" y="327"/>
                </a:cubicBezTo>
                <a:lnTo>
                  <a:pt x="22661" y="327"/>
                </a:lnTo>
                <a:cubicBezTo>
                  <a:pt x="22663" y="327"/>
                  <a:pt x="22664" y="327"/>
                  <a:pt x="22665" y="328"/>
                </a:cubicBezTo>
                <a:lnTo>
                  <a:pt x="22668" y="328"/>
                </a:lnTo>
                <a:cubicBezTo>
                  <a:pt x="22673" y="328"/>
                  <a:pt x="22679" y="328"/>
                  <a:pt x="22684" y="329"/>
                </a:cubicBezTo>
                <a:lnTo>
                  <a:pt x="22693" y="329"/>
                </a:lnTo>
                <a:cubicBezTo>
                  <a:pt x="22695" y="330"/>
                  <a:pt x="22697" y="330"/>
                  <a:pt x="22699" y="330"/>
                </a:cubicBezTo>
                <a:lnTo>
                  <a:pt x="22700" y="330"/>
                </a:lnTo>
                <a:cubicBezTo>
                  <a:pt x="22814" y="341"/>
                  <a:pt x="22928" y="352"/>
                  <a:pt x="23041" y="363"/>
                </a:cubicBezTo>
                <a:lnTo>
                  <a:pt x="23042" y="364"/>
                </a:lnTo>
                <a:lnTo>
                  <a:pt x="23049" y="364"/>
                </a:lnTo>
                <a:cubicBezTo>
                  <a:pt x="23051" y="365"/>
                  <a:pt x="23053" y="365"/>
                  <a:pt x="23055" y="365"/>
                </a:cubicBezTo>
                <a:lnTo>
                  <a:pt x="23056" y="365"/>
                </a:lnTo>
                <a:cubicBezTo>
                  <a:pt x="23059" y="366"/>
                  <a:pt x="23061" y="366"/>
                  <a:pt x="23063" y="366"/>
                </a:cubicBezTo>
                <a:cubicBezTo>
                  <a:pt x="23065" y="366"/>
                  <a:pt x="23067" y="367"/>
                  <a:pt x="23069" y="367"/>
                </a:cubicBezTo>
                <a:lnTo>
                  <a:pt x="23071" y="367"/>
                </a:lnTo>
                <a:cubicBezTo>
                  <a:pt x="23073" y="367"/>
                  <a:pt x="23075" y="368"/>
                  <a:pt x="23077" y="368"/>
                </a:cubicBezTo>
                <a:lnTo>
                  <a:pt x="23079" y="368"/>
                </a:lnTo>
                <a:cubicBezTo>
                  <a:pt x="23081" y="368"/>
                  <a:pt x="23083" y="369"/>
                  <a:pt x="23084" y="369"/>
                </a:cubicBezTo>
                <a:lnTo>
                  <a:pt x="23086" y="369"/>
                </a:lnTo>
                <a:cubicBezTo>
                  <a:pt x="23089" y="369"/>
                  <a:pt x="23090" y="369"/>
                  <a:pt x="23093" y="369"/>
                </a:cubicBezTo>
                <a:lnTo>
                  <a:pt x="23094" y="369"/>
                </a:lnTo>
                <a:lnTo>
                  <a:pt x="23115" y="372"/>
                </a:lnTo>
                <a:lnTo>
                  <a:pt x="23129" y="372"/>
                </a:lnTo>
                <a:cubicBezTo>
                  <a:pt x="23191" y="372"/>
                  <a:pt x="23245" y="326"/>
                  <a:pt x="23252" y="262"/>
                </a:cubicBezTo>
                <a:cubicBezTo>
                  <a:pt x="23259" y="195"/>
                  <a:pt x="23210" y="134"/>
                  <a:pt x="23142" y="126"/>
                </a:cubicBezTo>
                <a:cubicBezTo>
                  <a:pt x="22854" y="94"/>
                  <a:pt x="22560" y="68"/>
                  <a:pt x="22271" y="48"/>
                </a:cubicBezTo>
                <a:close/>
                <a:moveTo>
                  <a:pt x="18818" y="98"/>
                </a:moveTo>
                <a:cubicBezTo>
                  <a:pt x="18815" y="98"/>
                  <a:pt x="18810" y="98"/>
                  <a:pt x="18806" y="99"/>
                </a:cubicBezTo>
                <a:cubicBezTo>
                  <a:pt x="18517" y="127"/>
                  <a:pt x="18225" y="162"/>
                  <a:pt x="17937" y="202"/>
                </a:cubicBezTo>
                <a:cubicBezTo>
                  <a:pt x="17869" y="211"/>
                  <a:pt x="17822" y="273"/>
                  <a:pt x="17832" y="342"/>
                </a:cubicBezTo>
                <a:cubicBezTo>
                  <a:pt x="17840" y="404"/>
                  <a:pt x="17894" y="448"/>
                  <a:pt x="17954" y="448"/>
                </a:cubicBezTo>
                <a:cubicBezTo>
                  <a:pt x="17960" y="448"/>
                  <a:pt x="17966" y="447"/>
                  <a:pt x="17971" y="446"/>
                </a:cubicBezTo>
                <a:cubicBezTo>
                  <a:pt x="17981" y="445"/>
                  <a:pt x="17991" y="444"/>
                  <a:pt x="18001" y="443"/>
                </a:cubicBezTo>
                <a:cubicBezTo>
                  <a:pt x="18004" y="442"/>
                  <a:pt x="18006" y="442"/>
                  <a:pt x="18009" y="442"/>
                </a:cubicBezTo>
                <a:lnTo>
                  <a:pt x="18009" y="441"/>
                </a:lnTo>
                <a:cubicBezTo>
                  <a:pt x="18017" y="440"/>
                  <a:pt x="18025" y="439"/>
                  <a:pt x="18032" y="438"/>
                </a:cubicBezTo>
                <a:lnTo>
                  <a:pt x="18033" y="438"/>
                </a:lnTo>
                <a:cubicBezTo>
                  <a:pt x="18036" y="438"/>
                  <a:pt x="18038" y="438"/>
                  <a:pt x="18040" y="438"/>
                </a:cubicBezTo>
                <a:lnTo>
                  <a:pt x="18042" y="437"/>
                </a:lnTo>
                <a:cubicBezTo>
                  <a:pt x="18044" y="437"/>
                  <a:pt x="18046" y="437"/>
                  <a:pt x="18048" y="436"/>
                </a:cubicBezTo>
                <a:lnTo>
                  <a:pt x="18050" y="436"/>
                </a:lnTo>
                <a:cubicBezTo>
                  <a:pt x="18052" y="436"/>
                  <a:pt x="18053" y="435"/>
                  <a:pt x="18056" y="435"/>
                </a:cubicBezTo>
                <a:lnTo>
                  <a:pt x="18057" y="435"/>
                </a:lnTo>
                <a:cubicBezTo>
                  <a:pt x="18062" y="434"/>
                  <a:pt x="18067" y="433"/>
                  <a:pt x="18073" y="432"/>
                </a:cubicBezTo>
                <a:lnTo>
                  <a:pt x="18073" y="432"/>
                </a:lnTo>
                <a:cubicBezTo>
                  <a:pt x="18076" y="432"/>
                  <a:pt x="18078" y="432"/>
                  <a:pt x="18080" y="431"/>
                </a:cubicBezTo>
                <a:lnTo>
                  <a:pt x="18082" y="431"/>
                </a:lnTo>
                <a:cubicBezTo>
                  <a:pt x="18084" y="431"/>
                  <a:pt x="18086" y="431"/>
                  <a:pt x="18087" y="431"/>
                </a:cubicBezTo>
                <a:lnTo>
                  <a:pt x="18090" y="431"/>
                </a:lnTo>
                <a:cubicBezTo>
                  <a:pt x="18092" y="431"/>
                  <a:pt x="18094" y="430"/>
                  <a:pt x="18094" y="430"/>
                </a:cubicBezTo>
                <a:lnTo>
                  <a:pt x="18098" y="430"/>
                </a:lnTo>
                <a:cubicBezTo>
                  <a:pt x="18100" y="429"/>
                  <a:pt x="18101" y="429"/>
                  <a:pt x="18104" y="429"/>
                </a:cubicBezTo>
                <a:cubicBezTo>
                  <a:pt x="18104" y="429"/>
                  <a:pt x="18105" y="429"/>
                  <a:pt x="18106" y="428"/>
                </a:cubicBezTo>
                <a:cubicBezTo>
                  <a:pt x="18108" y="428"/>
                  <a:pt x="18110" y="428"/>
                  <a:pt x="18112" y="427"/>
                </a:cubicBezTo>
                <a:lnTo>
                  <a:pt x="18115" y="427"/>
                </a:lnTo>
                <a:lnTo>
                  <a:pt x="18120" y="426"/>
                </a:lnTo>
                <a:lnTo>
                  <a:pt x="18123" y="426"/>
                </a:lnTo>
                <a:cubicBezTo>
                  <a:pt x="18124" y="426"/>
                  <a:pt x="18126" y="425"/>
                  <a:pt x="18127" y="425"/>
                </a:cubicBezTo>
                <a:lnTo>
                  <a:pt x="18130" y="425"/>
                </a:lnTo>
                <a:cubicBezTo>
                  <a:pt x="18132" y="424"/>
                  <a:pt x="18133" y="424"/>
                  <a:pt x="18135" y="424"/>
                </a:cubicBezTo>
                <a:cubicBezTo>
                  <a:pt x="18135" y="424"/>
                  <a:pt x="18137" y="424"/>
                  <a:pt x="18138" y="424"/>
                </a:cubicBezTo>
                <a:lnTo>
                  <a:pt x="18142" y="424"/>
                </a:lnTo>
                <a:cubicBezTo>
                  <a:pt x="18144" y="424"/>
                  <a:pt x="18146" y="423"/>
                  <a:pt x="18149" y="423"/>
                </a:cubicBezTo>
                <a:cubicBezTo>
                  <a:pt x="18149" y="423"/>
                  <a:pt x="18151" y="423"/>
                  <a:pt x="18152" y="422"/>
                </a:cubicBezTo>
                <a:lnTo>
                  <a:pt x="18156" y="422"/>
                </a:lnTo>
                <a:cubicBezTo>
                  <a:pt x="18157" y="422"/>
                  <a:pt x="18158" y="421"/>
                  <a:pt x="18160" y="421"/>
                </a:cubicBezTo>
                <a:lnTo>
                  <a:pt x="18163" y="421"/>
                </a:lnTo>
                <a:cubicBezTo>
                  <a:pt x="18164" y="420"/>
                  <a:pt x="18166" y="420"/>
                  <a:pt x="18167" y="420"/>
                </a:cubicBezTo>
                <a:lnTo>
                  <a:pt x="18171" y="420"/>
                </a:lnTo>
                <a:cubicBezTo>
                  <a:pt x="18172" y="419"/>
                  <a:pt x="18173" y="419"/>
                  <a:pt x="18174" y="419"/>
                </a:cubicBezTo>
                <a:cubicBezTo>
                  <a:pt x="18176" y="419"/>
                  <a:pt x="18176" y="419"/>
                  <a:pt x="18178" y="418"/>
                </a:cubicBezTo>
                <a:lnTo>
                  <a:pt x="18182" y="418"/>
                </a:lnTo>
                <a:cubicBezTo>
                  <a:pt x="18184" y="418"/>
                  <a:pt x="18187" y="417"/>
                  <a:pt x="18190" y="417"/>
                </a:cubicBezTo>
                <a:cubicBezTo>
                  <a:pt x="18190" y="417"/>
                  <a:pt x="18191" y="417"/>
                  <a:pt x="18192" y="417"/>
                </a:cubicBezTo>
                <a:lnTo>
                  <a:pt x="18197" y="417"/>
                </a:lnTo>
                <a:cubicBezTo>
                  <a:pt x="18197" y="417"/>
                  <a:pt x="18198" y="416"/>
                  <a:pt x="18199" y="416"/>
                </a:cubicBezTo>
                <a:lnTo>
                  <a:pt x="18204" y="416"/>
                </a:lnTo>
                <a:cubicBezTo>
                  <a:pt x="18205" y="415"/>
                  <a:pt x="18205" y="415"/>
                  <a:pt x="18206" y="415"/>
                </a:cubicBezTo>
                <a:lnTo>
                  <a:pt x="18211" y="415"/>
                </a:lnTo>
                <a:cubicBezTo>
                  <a:pt x="18212" y="414"/>
                  <a:pt x="18213" y="414"/>
                  <a:pt x="18213" y="414"/>
                </a:cubicBezTo>
                <a:cubicBezTo>
                  <a:pt x="18219" y="413"/>
                  <a:pt x="18225" y="413"/>
                  <a:pt x="18232" y="412"/>
                </a:cubicBezTo>
                <a:cubicBezTo>
                  <a:pt x="18232" y="412"/>
                  <a:pt x="18232" y="412"/>
                  <a:pt x="18232" y="411"/>
                </a:cubicBezTo>
                <a:lnTo>
                  <a:pt x="18237" y="411"/>
                </a:lnTo>
                <a:cubicBezTo>
                  <a:pt x="18238" y="411"/>
                  <a:pt x="18238" y="411"/>
                  <a:pt x="18239" y="410"/>
                </a:cubicBezTo>
                <a:lnTo>
                  <a:pt x="18245" y="410"/>
                </a:lnTo>
                <a:cubicBezTo>
                  <a:pt x="18245" y="410"/>
                  <a:pt x="18246" y="410"/>
                  <a:pt x="18246" y="410"/>
                </a:cubicBezTo>
                <a:lnTo>
                  <a:pt x="18252" y="410"/>
                </a:lnTo>
                <a:cubicBezTo>
                  <a:pt x="18252" y="410"/>
                  <a:pt x="18253" y="409"/>
                  <a:pt x="18253" y="409"/>
                </a:cubicBezTo>
                <a:cubicBezTo>
                  <a:pt x="18259" y="409"/>
                  <a:pt x="18266" y="408"/>
                  <a:pt x="18272" y="407"/>
                </a:cubicBezTo>
                <a:lnTo>
                  <a:pt x="18273" y="407"/>
                </a:lnTo>
                <a:cubicBezTo>
                  <a:pt x="18274" y="406"/>
                  <a:pt x="18275" y="406"/>
                  <a:pt x="18278" y="406"/>
                </a:cubicBezTo>
                <a:lnTo>
                  <a:pt x="18280" y="406"/>
                </a:lnTo>
                <a:cubicBezTo>
                  <a:pt x="18281" y="405"/>
                  <a:pt x="18283" y="405"/>
                  <a:pt x="18285" y="405"/>
                </a:cubicBezTo>
                <a:lnTo>
                  <a:pt x="18287" y="405"/>
                </a:lnTo>
                <a:cubicBezTo>
                  <a:pt x="18289" y="404"/>
                  <a:pt x="18290" y="404"/>
                  <a:pt x="18292" y="404"/>
                </a:cubicBezTo>
                <a:lnTo>
                  <a:pt x="18293" y="404"/>
                </a:lnTo>
                <a:cubicBezTo>
                  <a:pt x="18300" y="404"/>
                  <a:pt x="18306" y="403"/>
                  <a:pt x="18312" y="402"/>
                </a:cubicBezTo>
                <a:lnTo>
                  <a:pt x="18313" y="402"/>
                </a:lnTo>
                <a:cubicBezTo>
                  <a:pt x="18314" y="402"/>
                  <a:pt x="18316" y="401"/>
                  <a:pt x="18318" y="401"/>
                </a:cubicBezTo>
                <a:lnTo>
                  <a:pt x="18320" y="401"/>
                </a:lnTo>
                <a:cubicBezTo>
                  <a:pt x="18321" y="401"/>
                  <a:pt x="18323" y="400"/>
                  <a:pt x="18325" y="400"/>
                </a:cubicBezTo>
                <a:lnTo>
                  <a:pt x="18327" y="400"/>
                </a:lnTo>
                <a:cubicBezTo>
                  <a:pt x="18328" y="400"/>
                  <a:pt x="18330" y="400"/>
                  <a:pt x="18332" y="399"/>
                </a:cubicBezTo>
                <a:lnTo>
                  <a:pt x="18334" y="399"/>
                </a:lnTo>
                <a:cubicBezTo>
                  <a:pt x="18342" y="398"/>
                  <a:pt x="18350" y="397"/>
                  <a:pt x="18358" y="397"/>
                </a:cubicBezTo>
                <a:cubicBezTo>
                  <a:pt x="18359" y="397"/>
                  <a:pt x="18360" y="396"/>
                  <a:pt x="18360" y="396"/>
                </a:cubicBezTo>
                <a:lnTo>
                  <a:pt x="18365" y="396"/>
                </a:lnTo>
                <a:cubicBezTo>
                  <a:pt x="18366" y="396"/>
                  <a:pt x="18367" y="395"/>
                  <a:pt x="18367" y="395"/>
                </a:cubicBezTo>
                <a:lnTo>
                  <a:pt x="18372" y="395"/>
                </a:lnTo>
                <a:cubicBezTo>
                  <a:pt x="18373" y="395"/>
                  <a:pt x="18373" y="395"/>
                  <a:pt x="18374" y="394"/>
                </a:cubicBezTo>
                <a:cubicBezTo>
                  <a:pt x="18380" y="394"/>
                  <a:pt x="18386" y="393"/>
                  <a:pt x="18392" y="392"/>
                </a:cubicBezTo>
                <a:lnTo>
                  <a:pt x="18393" y="392"/>
                </a:lnTo>
                <a:cubicBezTo>
                  <a:pt x="18395" y="392"/>
                  <a:pt x="18397" y="391"/>
                  <a:pt x="18398" y="391"/>
                </a:cubicBezTo>
                <a:lnTo>
                  <a:pt x="18400" y="391"/>
                </a:lnTo>
                <a:cubicBezTo>
                  <a:pt x="18402" y="391"/>
                  <a:pt x="18404" y="390"/>
                  <a:pt x="18405" y="390"/>
                </a:cubicBezTo>
                <a:lnTo>
                  <a:pt x="18407" y="390"/>
                </a:lnTo>
                <a:cubicBezTo>
                  <a:pt x="18410" y="390"/>
                  <a:pt x="18410" y="390"/>
                  <a:pt x="18413" y="390"/>
                </a:cubicBezTo>
                <a:lnTo>
                  <a:pt x="18414" y="390"/>
                </a:lnTo>
                <a:cubicBezTo>
                  <a:pt x="18422" y="389"/>
                  <a:pt x="18431" y="388"/>
                  <a:pt x="18439" y="387"/>
                </a:cubicBezTo>
                <a:cubicBezTo>
                  <a:pt x="18439" y="387"/>
                  <a:pt x="18440" y="386"/>
                  <a:pt x="18440" y="386"/>
                </a:cubicBezTo>
                <a:lnTo>
                  <a:pt x="18446" y="386"/>
                </a:lnTo>
                <a:cubicBezTo>
                  <a:pt x="18446" y="386"/>
                  <a:pt x="18447" y="386"/>
                  <a:pt x="18447" y="385"/>
                </a:cubicBezTo>
                <a:lnTo>
                  <a:pt x="18454" y="385"/>
                </a:lnTo>
                <a:cubicBezTo>
                  <a:pt x="18463" y="383"/>
                  <a:pt x="18471" y="383"/>
                  <a:pt x="18479" y="382"/>
                </a:cubicBezTo>
                <a:lnTo>
                  <a:pt x="18480" y="382"/>
                </a:lnTo>
                <a:cubicBezTo>
                  <a:pt x="18483" y="382"/>
                  <a:pt x="18485" y="382"/>
                  <a:pt x="18486" y="381"/>
                </a:cubicBezTo>
                <a:lnTo>
                  <a:pt x="18487" y="381"/>
                </a:lnTo>
                <a:cubicBezTo>
                  <a:pt x="18489" y="381"/>
                  <a:pt x="18492" y="381"/>
                  <a:pt x="18493" y="380"/>
                </a:cubicBezTo>
                <a:cubicBezTo>
                  <a:pt x="18502" y="379"/>
                  <a:pt x="18511" y="378"/>
                  <a:pt x="18520" y="377"/>
                </a:cubicBezTo>
                <a:lnTo>
                  <a:pt x="18521" y="377"/>
                </a:lnTo>
                <a:cubicBezTo>
                  <a:pt x="18523" y="377"/>
                  <a:pt x="18525" y="376"/>
                  <a:pt x="18527" y="376"/>
                </a:cubicBezTo>
                <a:lnTo>
                  <a:pt x="18527" y="376"/>
                </a:lnTo>
                <a:cubicBezTo>
                  <a:pt x="18539" y="376"/>
                  <a:pt x="18549" y="374"/>
                  <a:pt x="18561" y="373"/>
                </a:cubicBezTo>
                <a:lnTo>
                  <a:pt x="18562" y="373"/>
                </a:lnTo>
                <a:cubicBezTo>
                  <a:pt x="18563" y="372"/>
                  <a:pt x="18565" y="372"/>
                  <a:pt x="18568" y="372"/>
                </a:cubicBezTo>
                <a:cubicBezTo>
                  <a:pt x="18579" y="370"/>
                  <a:pt x="18590" y="369"/>
                  <a:pt x="18601" y="369"/>
                </a:cubicBezTo>
                <a:lnTo>
                  <a:pt x="18602" y="369"/>
                </a:lnTo>
                <a:cubicBezTo>
                  <a:pt x="18679" y="360"/>
                  <a:pt x="18754" y="352"/>
                  <a:pt x="18830" y="345"/>
                </a:cubicBezTo>
                <a:cubicBezTo>
                  <a:pt x="18899" y="338"/>
                  <a:pt x="18948" y="278"/>
                  <a:pt x="18941" y="210"/>
                </a:cubicBezTo>
                <a:cubicBezTo>
                  <a:pt x="18935" y="146"/>
                  <a:pt x="18881" y="98"/>
                  <a:pt x="18818" y="98"/>
                </a:cubicBezTo>
                <a:close/>
                <a:moveTo>
                  <a:pt x="24277" y="285"/>
                </a:moveTo>
                <a:cubicBezTo>
                  <a:pt x="24218" y="285"/>
                  <a:pt x="24165" y="328"/>
                  <a:pt x="24156" y="388"/>
                </a:cubicBezTo>
                <a:cubicBezTo>
                  <a:pt x="24144" y="455"/>
                  <a:pt x="24190" y="519"/>
                  <a:pt x="24257" y="530"/>
                </a:cubicBezTo>
                <a:cubicBezTo>
                  <a:pt x="24334" y="543"/>
                  <a:pt x="24410" y="556"/>
                  <a:pt x="24486" y="569"/>
                </a:cubicBezTo>
                <a:lnTo>
                  <a:pt x="24487" y="569"/>
                </a:lnTo>
                <a:cubicBezTo>
                  <a:pt x="24489" y="570"/>
                  <a:pt x="24491" y="570"/>
                  <a:pt x="24494" y="571"/>
                </a:cubicBezTo>
                <a:lnTo>
                  <a:pt x="24494" y="571"/>
                </a:lnTo>
                <a:cubicBezTo>
                  <a:pt x="24497" y="572"/>
                  <a:pt x="24500" y="572"/>
                  <a:pt x="24501" y="573"/>
                </a:cubicBezTo>
                <a:lnTo>
                  <a:pt x="24502" y="573"/>
                </a:lnTo>
                <a:cubicBezTo>
                  <a:pt x="24510" y="574"/>
                  <a:pt x="24518" y="576"/>
                  <a:pt x="24526" y="577"/>
                </a:cubicBezTo>
                <a:cubicBezTo>
                  <a:pt x="24529" y="577"/>
                  <a:pt x="24531" y="578"/>
                  <a:pt x="24533" y="578"/>
                </a:cubicBezTo>
                <a:lnTo>
                  <a:pt x="24535" y="578"/>
                </a:lnTo>
                <a:cubicBezTo>
                  <a:pt x="24536" y="579"/>
                  <a:pt x="24539" y="579"/>
                  <a:pt x="24541" y="580"/>
                </a:cubicBezTo>
                <a:lnTo>
                  <a:pt x="24543" y="580"/>
                </a:lnTo>
                <a:cubicBezTo>
                  <a:pt x="24544" y="580"/>
                  <a:pt x="24547" y="581"/>
                  <a:pt x="24549" y="581"/>
                </a:cubicBezTo>
                <a:lnTo>
                  <a:pt x="24549" y="582"/>
                </a:lnTo>
                <a:cubicBezTo>
                  <a:pt x="24555" y="583"/>
                  <a:pt x="24560" y="583"/>
                  <a:pt x="24565" y="584"/>
                </a:cubicBezTo>
                <a:lnTo>
                  <a:pt x="24566" y="584"/>
                </a:lnTo>
                <a:cubicBezTo>
                  <a:pt x="24569" y="584"/>
                  <a:pt x="24570" y="585"/>
                  <a:pt x="24572" y="585"/>
                </a:cubicBezTo>
                <a:lnTo>
                  <a:pt x="24574" y="586"/>
                </a:lnTo>
                <a:lnTo>
                  <a:pt x="24580" y="587"/>
                </a:lnTo>
                <a:lnTo>
                  <a:pt x="24582" y="587"/>
                </a:lnTo>
                <a:cubicBezTo>
                  <a:pt x="24584" y="588"/>
                  <a:pt x="24586" y="588"/>
                  <a:pt x="24588" y="589"/>
                </a:cubicBezTo>
                <a:lnTo>
                  <a:pt x="24590" y="589"/>
                </a:lnTo>
                <a:cubicBezTo>
                  <a:pt x="24592" y="589"/>
                  <a:pt x="24594" y="589"/>
                  <a:pt x="24597" y="589"/>
                </a:cubicBezTo>
                <a:cubicBezTo>
                  <a:pt x="24599" y="590"/>
                  <a:pt x="24602" y="591"/>
                  <a:pt x="24604" y="591"/>
                </a:cubicBezTo>
                <a:cubicBezTo>
                  <a:pt x="24605" y="591"/>
                  <a:pt x="24606" y="591"/>
                  <a:pt x="24607" y="592"/>
                </a:cubicBezTo>
                <a:cubicBezTo>
                  <a:pt x="24608" y="592"/>
                  <a:pt x="24610" y="592"/>
                  <a:pt x="24611" y="593"/>
                </a:cubicBezTo>
                <a:lnTo>
                  <a:pt x="24615" y="593"/>
                </a:lnTo>
                <a:cubicBezTo>
                  <a:pt x="24616" y="594"/>
                  <a:pt x="24618" y="594"/>
                  <a:pt x="24619" y="594"/>
                </a:cubicBezTo>
                <a:cubicBezTo>
                  <a:pt x="24620" y="594"/>
                  <a:pt x="24621" y="595"/>
                  <a:pt x="24622" y="595"/>
                </a:cubicBezTo>
                <a:cubicBezTo>
                  <a:pt x="24624" y="595"/>
                  <a:pt x="24625" y="595"/>
                  <a:pt x="24626" y="596"/>
                </a:cubicBezTo>
                <a:lnTo>
                  <a:pt x="24630" y="596"/>
                </a:lnTo>
                <a:cubicBezTo>
                  <a:pt x="24631" y="596"/>
                  <a:pt x="24632" y="596"/>
                  <a:pt x="24634" y="596"/>
                </a:cubicBezTo>
                <a:cubicBezTo>
                  <a:pt x="24635" y="597"/>
                  <a:pt x="24636" y="597"/>
                  <a:pt x="24637" y="597"/>
                </a:cubicBezTo>
                <a:cubicBezTo>
                  <a:pt x="24639" y="597"/>
                  <a:pt x="24641" y="598"/>
                  <a:pt x="24644" y="598"/>
                </a:cubicBezTo>
                <a:cubicBezTo>
                  <a:pt x="24645" y="599"/>
                  <a:pt x="24646" y="599"/>
                  <a:pt x="24647" y="599"/>
                </a:cubicBezTo>
                <a:cubicBezTo>
                  <a:pt x="24648" y="599"/>
                  <a:pt x="24650" y="600"/>
                  <a:pt x="24651" y="600"/>
                </a:cubicBezTo>
                <a:cubicBezTo>
                  <a:pt x="24653" y="600"/>
                  <a:pt x="24653" y="600"/>
                  <a:pt x="24654" y="601"/>
                </a:cubicBezTo>
                <a:cubicBezTo>
                  <a:pt x="24656" y="601"/>
                  <a:pt x="24657" y="601"/>
                  <a:pt x="24659" y="602"/>
                </a:cubicBezTo>
                <a:lnTo>
                  <a:pt x="24662" y="602"/>
                </a:lnTo>
                <a:cubicBezTo>
                  <a:pt x="24663" y="603"/>
                  <a:pt x="24665" y="603"/>
                  <a:pt x="24666" y="603"/>
                </a:cubicBezTo>
                <a:cubicBezTo>
                  <a:pt x="24666" y="603"/>
                  <a:pt x="24668" y="603"/>
                  <a:pt x="24669" y="603"/>
                </a:cubicBezTo>
                <a:cubicBezTo>
                  <a:pt x="24671" y="603"/>
                  <a:pt x="24672" y="603"/>
                  <a:pt x="24673" y="604"/>
                </a:cubicBezTo>
                <a:cubicBezTo>
                  <a:pt x="24674" y="604"/>
                  <a:pt x="24675" y="604"/>
                  <a:pt x="24677" y="605"/>
                </a:cubicBezTo>
                <a:lnTo>
                  <a:pt x="24680" y="605"/>
                </a:lnTo>
                <a:cubicBezTo>
                  <a:pt x="24683" y="606"/>
                  <a:pt x="24685" y="606"/>
                  <a:pt x="24687" y="607"/>
                </a:cubicBezTo>
                <a:cubicBezTo>
                  <a:pt x="24688" y="607"/>
                  <a:pt x="24689" y="607"/>
                  <a:pt x="24691" y="608"/>
                </a:cubicBezTo>
                <a:lnTo>
                  <a:pt x="24694" y="608"/>
                </a:lnTo>
                <a:cubicBezTo>
                  <a:pt x="24695" y="609"/>
                  <a:pt x="24697" y="609"/>
                  <a:pt x="24698" y="609"/>
                </a:cubicBezTo>
                <a:cubicBezTo>
                  <a:pt x="24700" y="609"/>
                  <a:pt x="24701" y="610"/>
                  <a:pt x="24702" y="610"/>
                </a:cubicBezTo>
                <a:cubicBezTo>
                  <a:pt x="24703" y="610"/>
                  <a:pt x="24704" y="610"/>
                  <a:pt x="24705" y="610"/>
                </a:cubicBezTo>
                <a:cubicBezTo>
                  <a:pt x="24707" y="610"/>
                  <a:pt x="24708" y="610"/>
                  <a:pt x="24709" y="611"/>
                </a:cubicBezTo>
                <a:lnTo>
                  <a:pt x="24712" y="611"/>
                </a:lnTo>
                <a:cubicBezTo>
                  <a:pt x="24714" y="612"/>
                  <a:pt x="24715" y="612"/>
                  <a:pt x="24716" y="612"/>
                </a:cubicBezTo>
                <a:lnTo>
                  <a:pt x="24717" y="612"/>
                </a:lnTo>
                <a:cubicBezTo>
                  <a:pt x="24723" y="614"/>
                  <a:pt x="24729" y="615"/>
                  <a:pt x="24735" y="616"/>
                </a:cubicBezTo>
                <a:cubicBezTo>
                  <a:pt x="24736" y="616"/>
                  <a:pt x="24736" y="617"/>
                  <a:pt x="24737" y="617"/>
                </a:cubicBezTo>
                <a:cubicBezTo>
                  <a:pt x="24739" y="617"/>
                  <a:pt x="24741" y="617"/>
                  <a:pt x="24742" y="617"/>
                </a:cubicBezTo>
                <a:lnTo>
                  <a:pt x="24744" y="617"/>
                </a:lnTo>
                <a:cubicBezTo>
                  <a:pt x="24746" y="618"/>
                  <a:pt x="24748" y="618"/>
                  <a:pt x="24749" y="618"/>
                </a:cubicBezTo>
                <a:cubicBezTo>
                  <a:pt x="24749" y="619"/>
                  <a:pt x="24750" y="619"/>
                  <a:pt x="24750" y="619"/>
                </a:cubicBezTo>
                <a:cubicBezTo>
                  <a:pt x="24759" y="621"/>
                  <a:pt x="24768" y="622"/>
                  <a:pt x="24777" y="624"/>
                </a:cubicBezTo>
                <a:cubicBezTo>
                  <a:pt x="24778" y="624"/>
                  <a:pt x="24780" y="624"/>
                  <a:pt x="24783" y="625"/>
                </a:cubicBezTo>
                <a:lnTo>
                  <a:pt x="24783" y="625"/>
                </a:lnTo>
                <a:cubicBezTo>
                  <a:pt x="24784" y="625"/>
                  <a:pt x="24788" y="626"/>
                  <a:pt x="24789" y="626"/>
                </a:cubicBezTo>
                <a:cubicBezTo>
                  <a:pt x="24790" y="626"/>
                  <a:pt x="24790" y="626"/>
                  <a:pt x="24790" y="627"/>
                </a:cubicBezTo>
                <a:cubicBezTo>
                  <a:pt x="24801" y="629"/>
                  <a:pt x="24812" y="631"/>
                  <a:pt x="24823" y="633"/>
                </a:cubicBezTo>
                <a:cubicBezTo>
                  <a:pt x="24825" y="633"/>
                  <a:pt x="24827" y="634"/>
                  <a:pt x="24829" y="634"/>
                </a:cubicBezTo>
                <a:lnTo>
                  <a:pt x="24830" y="634"/>
                </a:lnTo>
                <a:cubicBezTo>
                  <a:pt x="24922" y="652"/>
                  <a:pt x="25015" y="672"/>
                  <a:pt x="25107" y="691"/>
                </a:cubicBezTo>
                <a:cubicBezTo>
                  <a:pt x="25115" y="693"/>
                  <a:pt x="25124" y="693"/>
                  <a:pt x="25133" y="693"/>
                </a:cubicBezTo>
                <a:cubicBezTo>
                  <a:pt x="25189" y="693"/>
                  <a:pt x="25241" y="653"/>
                  <a:pt x="25253" y="596"/>
                </a:cubicBezTo>
                <a:cubicBezTo>
                  <a:pt x="25267" y="528"/>
                  <a:pt x="25224" y="463"/>
                  <a:pt x="25158" y="449"/>
                </a:cubicBezTo>
                <a:cubicBezTo>
                  <a:pt x="24873" y="389"/>
                  <a:pt x="24584" y="334"/>
                  <a:pt x="24298" y="286"/>
                </a:cubicBezTo>
                <a:cubicBezTo>
                  <a:pt x="24291" y="285"/>
                  <a:pt x="24284" y="285"/>
                  <a:pt x="24277" y="285"/>
                </a:cubicBezTo>
                <a:close/>
                <a:moveTo>
                  <a:pt x="16811" y="394"/>
                </a:moveTo>
                <a:cubicBezTo>
                  <a:pt x="16803" y="394"/>
                  <a:pt x="16795" y="395"/>
                  <a:pt x="16786" y="396"/>
                </a:cubicBezTo>
                <a:cubicBezTo>
                  <a:pt x="16502" y="452"/>
                  <a:pt x="16215" y="516"/>
                  <a:pt x="15932" y="584"/>
                </a:cubicBezTo>
                <a:cubicBezTo>
                  <a:pt x="15865" y="601"/>
                  <a:pt x="15825" y="667"/>
                  <a:pt x="15841" y="734"/>
                </a:cubicBezTo>
                <a:cubicBezTo>
                  <a:pt x="15855" y="790"/>
                  <a:pt x="15905" y="828"/>
                  <a:pt x="15961" y="828"/>
                </a:cubicBezTo>
                <a:cubicBezTo>
                  <a:pt x="15971" y="828"/>
                  <a:pt x="15981" y="827"/>
                  <a:pt x="15990" y="824"/>
                </a:cubicBezTo>
                <a:cubicBezTo>
                  <a:pt x="16039" y="813"/>
                  <a:pt x="16088" y="802"/>
                  <a:pt x="16137" y="789"/>
                </a:cubicBezTo>
                <a:cubicBezTo>
                  <a:pt x="16153" y="786"/>
                  <a:pt x="16168" y="782"/>
                  <a:pt x="16183" y="779"/>
                </a:cubicBezTo>
                <a:lnTo>
                  <a:pt x="16184" y="779"/>
                </a:lnTo>
                <a:cubicBezTo>
                  <a:pt x="16187" y="778"/>
                  <a:pt x="16189" y="777"/>
                  <a:pt x="16191" y="777"/>
                </a:cubicBezTo>
                <a:lnTo>
                  <a:pt x="16192" y="777"/>
                </a:lnTo>
                <a:cubicBezTo>
                  <a:pt x="16201" y="775"/>
                  <a:pt x="16212" y="772"/>
                  <a:pt x="16222" y="770"/>
                </a:cubicBezTo>
                <a:lnTo>
                  <a:pt x="16223" y="769"/>
                </a:lnTo>
                <a:cubicBezTo>
                  <a:pt x="16225" y="769"/>
                  <a:pt x="16228" y="768"/>
                  <a:pt x="16229" y="768"/>
                </a:cubicBezTo>
                <a:lnTo>
                  <a:pt x="16231" y="768"/>
                </a:lnTo>
                <a:cubicBezTo>
                  <a:pt x="16233" y="768"/>
                  <a:pt x="16236" y="767"/>
                  <a:pt x="16237" y="767"/>
                </a:cubicBezTo>
                <a:lnTo>
                  <a:pt x="16238" y="766"/>
                </a:lnTo>
                <a:cubicBezTo>
                  <a:pt x="16246" y="764"/>
                  <a:pt x="16254" y="762"/>
                  <a:pt x="16261" y="761"/>
                </a:cubicBezTo>
                <a:lnTo>
                  <a:pt x="16263" y="761"/>
                </a:lnTo>
                <a:cubicBezTo>
                  <a:pt x="16264" y="761"/>
                  <a:pt x="16266" y="760"/>
                  <a:pt x="16269" y="760"/>
                </a:cubicBezTo>
                <a:lnTo>
                  <a:pt x="16270" y="759"/>
                </a:lnTo>
                <a:lnTo>
                  <a:pt x="16277" y="758"/>
                </a:lnTo>
                <a:lnTo>
                  <a:pt x="16277" y="757"/>
                </a:lnTo>
                <a:cubicBezTo>
                  <a:pt x="16280" y="757"/>
                  <a:pt x="16283" y="756"/>
                  <a:pt x="16284" y="755"/>
                </a:cubicBezTo>
                <a:lnTo>
                  <a:pt x="16285" y="755"/>
                </a:lnTo>
                <a:cubicBezTo>
                  <a:pt x="16290" y="755"/>
                  <a:pt x="16295" y="754"/>
                  <a:pt x="16300" y="752"/>
                </a:cubicBezTo>
                <a:lnTo>
                  <a:pt x="16301" y="752"/>
                </a:lnTo>
                <a:cubicBezTo>
                  <a:pt x="16304" y="751"/>
                  <a:pt x="16305" y="751"/>
                  <a:pt x="16308" y="750"/>
                </a:cubicBezTo>
                <a:lnTo>
                  <a:pt x="16309" y="750"/>
                </a:lnTo>
                <a:cubicBezTo>
                  <a:pt x="16311" y="749"/>
                  <a:pt x="16313" y="749"/>
                  <a:pt x="16315" y="748"/>
                </a:cubicBezTo>
                <a:lnTo>
                  <a:pt x="16317" y="748"/>
                </a:lnTo>
                <a:cubicBezTo>
                  <a:pt x="16318" y="748"/>
                  <a:pt x="16321" y="748"/>
                  <a:pt x="16323" y="747"/>
                </a:cubicBezTo>
                <a:lnTo>
                  <a:pt x="16325" y="747"/>
                </a:lnTo>
                <a:cubicBezTo>
                  <a:pt x="16329" y="746"/>
                  <a:pt x="16334" y="744"/>
                  <a:pt x="16339" y="743"/>
                </a:cubicBezTo>
                <a:lnTo>
                  <a:pt x="16340" y="743"/>
                </a:lnTo>
                <a:cubicBezTo>
                  <a:pt x="16343" y="742"/>
                  <a:pt x="16345" y="742"/>
                  <a:pt x="16346" y="741"/>
                </a:cubicBezTo>
                <a:lnTo>
                  <a:pt x="16348" y="741"/>
                </a:lnTo>
                <a:cubicBezTo>
                  <a:pt x="16350" y="741"/>
                  <a:pt x="16353" y="741"/>
                  <a:pt x="16354" y="740"/>
                </a:cubicBezTo>
                <a:lnTo>
                  <a:pt x="16356" y="740"/>
                </a:lnTo>
                <a:cubicBezTo>
                  <a:pt x="16358" y="739"/>
                  <a:pt x="16360" y="739"/>
                  <a:pt x="16362" y="738"/>
                </a:cubicBezTo>
                <a:lnTo>
                  <a:pt x="16364" y="738"/>
                </a:lnTo>
                <a:cubicBezTo>
                  <a:pt x="16366" y="737"/>
                  <a:pt x="16368" y="737"/>
                  <a:pt x="16370" y="736"/>
                </a:cubicBezTo>
                <a:lnTo>
                  <a:pt x="16371" y="736"/>
                </a:lnTo>
                <a:cubicBezTo>
                  <a:pt x="16376" y="735"/>
                  <a:pt x="16380" y="734"/>
                  <a:pt x="16386" y="733"/>
                </a:cubicBezTo>
                <a:lnTo>
                  <a:pt x="16387" y="733"/>
                </a:lnTo>
                <a:cubicBezTo>
                  <a:pt x="16389" y="732"/>
                  <a:pt x="16391" y="732"/>
                  <a:pt x="16394" y="731"/>
                </a:cubicBezTo>
                <a:lnTo>
                  <a:pt x="16395" y="731"/>
                </a:lnTo>
                <a:cubicBezTo>
                  <a:pt x="16397" y="730"/>
                  <a:pt x="16399" y="730"/>
                  <a:pt x="16401" y="730"/>
                </a:cubicBezTo>
                <a:cubicBezTo>
                  <a:pt x="16401" y="729"/>
                  <a:pt x="16402" y="729"/>
                  <a:pt x="16402" y="729"/>
                </a:cubicBezTo>
                <a:cubicBezTo>
                  <a:pt x="16405" y="729"/>
                  <a:pt x="16407" y="728"/>
                  <a:pt x="16409" y="727"/>
                </a:cubicBezTo>
                <a:lnTo>
                  <a:pt x="16410" y="727"/>
                </a:lnTo>
                <a:cubicBezTo>
                  <a:pt x="16415" y="727"/>
                  <a:pt x="16420" y="726"/>
                  <a:pt x="16425" y="724"/>
                </a:cubicBezTo>
                <a:lnTo>
                  <a:pt x="16426" y="724"/>
                </a:lnTo>
                <a:cubicBezTo>
                  <a:pt x="16428" y="724"/>
                  <a:pt x="16430" y="723"/>
                  <a:pt x="16432" y="723"/>
                </a:cubicBezTo>
                <a:cubicBezTo>
                  <a:pt x="16433" y="722"/>
                  <a:pt x="16434" y="722"/>
                  <a:pt x="16435" y="722"/>
                </a:cubicBezTo>
                <a:cubicBezTo>
                  <a:pt x="16436" y="722"/>
                  <a:pt x="16438" y="721"/>
                  <a:pt x="16440" y="721"/>
                </a:cubicBezTo>
                <a:cubicBezTo>
                  <a:pt x="16441" y="720"/>
                  <a:pt x="16441" y="720"/>
                  <a:pt x="16442" y="720"/>
                </a:cubicBezTo>
                <a:cubicBezTo>
                  <a:pt x="16444" y="720"/>
                  <a:pt x="16446" y="720"/>
                  <a:pt x="16447" y="720"/>
                </a:cubicBezTo>
                <a:lnTo>
                  <a:pt x="16449" y="719"/>
                </a:lnTo>
                <a:cubicBezTo>
                  <a:pt x="16451" y="719"/>
                  <a:pt x="16454" y="718"/>
                  <a:pt x="16456" y="718"/>
                </a:cubicBezTo>
                <a:lnTo>
                  <a:pt x="16456" y="717"/>
                </a:lnTo>
                <a:cubicBezTo>
                  <a:pt x="16459" y="717"/>
                  <a:pt x="16462" y="716"/>
                  <a:pt x="16464" y="716"/>
                </a:cubicBezTo>
                <a:lnTo>
                  <a:pt x="16465" y="716"/>
                </a:lnTo>
                <a:cubicBezTo>
                  <a:pt x="16467" y="715"/>
                  <a:pt x="16470" y="714"/>
                  <a:pt x="16471" y="714"/>
                </a:cubicBezTo>
                <a:cubicBezTo>
                  <a:pt x="16472" y="714"/>
                  <a:pt x="16473" y="713"/>
                  <a:pt x="16473" y="713"/>
                </a:cubicBezTo>
                <a:cubicBezTo>
                  <a:pt x="16476" y="713"/>
                  <a:pt x="16477" y="713"/>
                  <a:pt x="16479" y="713"/>
                </a:cubicBezTo>
                <a:cubicBezTo>
                  <a:pt x="16480" y="713"/>
                  <a:pt x="16481" y="713"/>
                  <a:pt x="16481" y="712"/>
                </a:cubicBezTo>
                <a:cubicBezTo>
                  <a:pt x="16483" y="712"/>
                  <a:pt x="16485" y="711"/>
                  <a:pt x="16487" y="711"/>
                </a:cubicBezTo>
                <a:lnTo>
                  <a:pt x="16489" y="711"/>
                </a:lnTo>
                <a:lnTo>
                  <a:pt x="16495" y="709"/>
                </a:lnTo>
                <a:lnTo>
                  <a:pt x="16496" y="709"/>
                </a:lnTo>
                <a:cubicBezTo>
                  <a:pt x="16501" y="708"/>
                  <a:pt x="16506" y="706"/>
                  <a:pt x="16511" y="706"/>
                </a:cubicBezTo>
                <a:cubicBezTo>
                  <a:pt x="16514" y="705"/>
                  <a:pt x="16517" y="705"/>
                  <a:pt x="16519" y="704"/>
                </a:cubicBezTo>
                <a:cubicBezTo>
                  <a:pt x="16522" y="703"/>
                  <a:pt x="16525" y="703"/>
                  <a:pt x="16526" y="702"/>
                </a:cubicBezTo>
                <a:lnTo>
                  <a:pt x="16527" y="702"/>
                </a:lnTo>
                <a:cubicBezTo>
                  <a:pt x="16530" y="701"/>
                  <a:pt x="16532" y="701"/>
                  <a:pt x="16535" y="700"/>
                </a:cubicBezTo>
                <a:cubicBezTo>
                  <a:pt x="16543" y="699"/>
                  <a:pt x="16551" y="697"/>
                  <a:pt x="16559" y="695"/>
                </a:cubicBezTo>
                <a:cubicBezTo>
                  <a:pt x="16561" y="695"/>
                  <a:pt x="16564" y="694"/>
                  <a:pt x="16566" y="694"/>
                </a:cubicBezTo>
                <a:lnTo>
                  <a:pt x="16566" y="694"/>
                </a:lnTo>
                <a:cubicBezTo>
                  <a:pt x="16569" y="693"/>
                  <a:pt x="16572" y="693"/>
                  <a:pt x="16574" y="693"/>
                </a:cubicBezTo>
                <a:cubicBezTo>
                  <a:pt x="16661" y="674"/>
                  <a:pt x="16748" y="656"/>
                  <a:pt x="16835" y="638"/>
                </a:cubicBezTo>
                <a:cubicBezTo>
                  <a:pt x="16902" y="625"/>
                  <a:pt x="16945" y="561"/>
                  <a:pt x="16932" y="493"/>
                </a:cubicBezTo>
                <a:cubicBezTo>
                  <a:pt x="16921" y="434"/>
                  <a:pt x="16869" y="394"/>
                  <a:pt x="16811" y="394"/>
                </a:cubicBezTo>
                <a:close/>
                <a:moveTo>
                  <a:pt x="26260" y="718"/>
                </a:moveTo>
                <a:cubicBezTo>
                  <a:pt x="26205" y="718"/>
                  <a:pt x="26155" y="754"/>
                  <a:pt x="26140" y="809"/>
                </a:cubicBezTo>
                <a:cubicBezTo>
                  <a:pt x="26123" y="875"/>
                  <a:pt x="26161" y="943"/>
                  <a:pt x="26228" y="961"/>
                </a:cubicBezTo>
                <a:cubicBezTo>
                  <a:pt x="26252" y="968"/>
                  <a:pt x="26277" y="975"/>
                  <a:pt x="26301" y="981"/>
                </a:cubicBezTo>
                <a:cubicBezTo>
                  <a:pt x="26304" y="982"/>
                  <a:pt x="26306" y="982"/>
                  <a:pt x="26309" y="983"/>
                </a:cubicBezTo>
                <a:cubicBezTo>
                  <a:pt x="26322" y="987"/>
                  <a:pt x="26334" y="990"/>
                  <a:pt x="26347" y="994"/>
                </a:cubicBezTo>
                <a:lnTo>
                  <a:pt x="26348" y="994"/>
                </a:lnTo>
                <a:cubicBezTo>
                  <a:pt x="26350" y="995"/>
                  <a:pt x="26353" y="995"/>
                  <a:pt x="26354" y="995"/>
                </a:cubicBezTo>
                <a:lnTo>
                  <a:pt x="26356" y="996"/>
                </a:lnTo>
                <a:cubicBezTo>
                  <a:pt x="26358" y="996"/>
                  <a:pt x="26359" y="997"/>
                  <a:pt x="26362" y="998"/>
                </a:cubicBezTo>
                <a:lnTo>
                  <a:pt x="26363" y="998"/>
                </a:lnTo>
                <a:cubicBezTo>
                  <a:pt x="26370" y="1000"/>
                  <a:pt x="26378" y="1002"/>
                  <a:pt x="26386" y="1004"/>
                </a:cubicBezTo>
                <a:cubicBezTo>
                  <a:pt x="26388" y="1005"/>
                  <a:pt x="26390" y="1006"/>
                  <a:pt x="26393" y="1006"/>
                </a:cubicBezTo>
                <a:lnTo>
                  <a:pt x="26394" y="1007"/>
                </a:lnTo>
                <a:lnTo>
                  <a:pt x="26401" y="1009"/>
                </a:lnTo>
                <a:lnTo>
                  <a:pt x="26401" y="1009"/>
                </a:lnTo>
                <a:cubicBezTo>
                  <a:pt x="26403" y="1009"/>
                  <a:pt x="26406" y="1010"/>
                  <a:pt x="26408" y="1010"/>
                </a:cubicBezTo>
                <a:cubicBezTo>
                  <a:pt x="26416" y="1013"/>
                  <a:pt x="26424" y="1015"/>
                  <a:pt x="26431" y="1017"/>
                </a:cubicBezTo>
                <a:lnTo>
                  <a:pt x="26432" y="1017"/>
                </a:lnTo>
                <a:cubicBezTo>
                  <a:pt x="26434" y="1018"/>
                  <a:pt x="26436" y="1018"/>
                  <a:pt x="26439" y="1019"/>
                </a:cubicBezTo>
                <a:lnTo>
                  <a:pt x="26440" y="1019"/>
                </a:lnTo>
                <a:cubicBezTo>
                  <a:pt x="26442" y="1020"/>
                  <a:pt x="26444" y="1021"/>
                  <a:pt x="26446" y="1022"/>
                </a:cubicBezTo>
                <a:lnTo>
                  <a:pt x="26447" y="1022"/>
                </a:lnTo>
                <a:lnTo>
                  <a:pt x="26454" y="1023"/>
                </a:lnTo>
                <a:lnTo>
                  <a:pt x="26455" y="1023"/>
                </a:lnTo>
                <a:cubicBezTo>
                  <a:pt x="26462" y="1026"/>
                  <a:pt x="26470" y="1028"/>
                  <a:pt x="26476" y="1030"/>
                </a:cubicBezTo>
                <a:lnTo>
                  <a:pt x="26478" y="1030"/>
                </a:lnTo>
                <a:cubicBezTo>
                  <a:pt x="26480" y="1031"/>
                  <a:pt x="26483" y="1031"/>
                  <a:pt x="26484" y="1032"/>
                </a:cubicBezTo>
                <a:lnTo>
                  <a:pt x="26485" y="1032"/>
                </a:lnTo>
                <a:cubicBezTo>
                  <a:pt x="26488" y="1033"/>
                  <a:pt x="26490" y="1034"/>
                  <a:pt x="26492" y="1035"/>
                </a:cubicBezTo>
                <a:lnTo>
                  <a:pt x="26493" y="1035"/>
                </a:lnTo>
                <a:cubicBezTo>
                  <a:pt x="26503" y="1037"/>
                  <a:pt x="26513" y="1040"/>
                  <a:pt x="26523" y="1044"/>
                </a:cubicBezTo>
                <a:cubicBezTo>
                  <a:pt x="26525" y="1044"/>
                  <a:pt x="26528" y="1044"/>
                  <a:pt x="26531" y="1045"/>
                </a:cubicBezTo>
                <a:cubicBezTo>
                  <a:pt x="26533" y="1046"/>
                  <a:pt x="26536" y="1047"/>
                  <a:pt x="26538" y="1048"/>
                </a:cubicBezTo>
                <a:cubicBezTo>
                  <a:pt x="26712" y="1098"/>
                  <a:pt x="26885" y="1150"/>
                  <a:pt x="27057" y="1205"/>
                </a:cubicBezTo>
                <a:cubicBezTo>
                  <a:pt x="27069" y="1209"/>
                  <a:pt x="27082" y="1210"/>
                  <a:pt x="27095" y="1210"/>
                </a:cubicBezTo>
                <a:cubicBezTo>
                  <a:pt x="27147" y="1210"/>
                  <a:pt x="27196" y="1177"/>
                  <a:pt x="27213" y="1124"/>
                </a:cubicBezTo>
                <a:cubicBezTo>
                  <a:pt x="27234" y="1059"/>
                  <a:pt x="27197" y="989"/>
                  <a:pt x="27132" y="968"/>
                </a:cubicBezTo>
                <a:cubicBezTo>
                  <a:pt x="26855" y="881"/>
                  <a:pt x="26573" y="798"/>
                  <a:pt x="26292" y="722"/>
                </a:cubicBezTo>
                <a:cubicBezTo>
                  <a:pt x="26282" y="719"/>
                  <a:pt x="26270" y="718"/>
                  <a:pt x="26260" y="718"/>
                </a:cubicBezTo>
                <a:close/>
                <a:moveTo>
                  <a:pt x="14842" y="885"/>
                </a:moveTo>
                <a:cubicBezTo>
                  <a:pt x="14831" y="885"/>
                  <a:pt x="14818" y="887"/>
                  <a:pt x="14806" y="892"/>
                </a:cubicBezTo>
                <a:cubicBezTo>
                  <a:pt x="14529" y="975"/>
                  <a:pt x="14248" y="1067"/>
                  <a:pt x="13974" y="1163"/>
                </a:cubicBezTo>
                <a:cubicBezTo>
                  <a:pt x="13910" y="1186"/>
                  <a:pt x="13875" y="1256"/>
                  <a:pt x="13898" y="1320"/>
                </a:cubicBezTo>
                <a:cubicBezTo>
                  <a:pt x="13916" y="1372"/>
                  <a:pt x="13965" y="1403"/>
                  <a:pt x="14015" y="1403"/>
                </a:cubicBezTo>
                <a:cubicBezTo>
                  <a:pt x="14029" y="1403"/>
                  <a:pt x="14042" y="1402"/>
                  <a:pt x="14056" y="1396"/>
                </a:cubicBezTo>
                <a:cubicBezTo>
                  <a:pt x="14171" y="1356"/>
                  <a:pt x="14288" y="1317"/>
                  <a:pt x="14404" y="1278"/>
                </a:cubicBezTo>
                <a:cubicBezTo>
                  <a:pt x="14405" y="1278"/>
                  <a:pt x="14408" y="1277"/>
                  <a:pt x="14411" y="1276"/>
                </a:cubicBezTo>
                <a:lnTo>
                  <a:pt x="14412" y="1276"/>
                </a:lnTo>
                <a:cubicBezTo>
                  <a:pt x="14424" y="1271"/>
                  <a:pt x="14436" y="1268"/>
                  <a:pt x="14448" y="1264"/>
                </a:cubicBezTo>
                <a:lnTo>
                  <a:pt x="14449" y="1264"/>
                </a:lnTo>
                <a:cubicBezTo>
                  <a:pt x="14451" y="1263"/>
                  <a:pt x="14453" y="1262"/>
                  <a:pt x="14455" y="1261"/>
                </a:cubicBezTo>
                <a:lnTo>
                  <a:pt x="14456" y="1261"/>
                </a:lnTo>
                <a:cubicBezTo>
                  <a:pt x="14459" y="1260"/>
                  <a:pt x="14461" y="1259"/>
                  <a:pt x="14463" y="1258"/>
                </a:cubicBezTo>
                <a:lnTo>
                  <a:pt x="14464" y="1258"/>
                </a:lnTo>
                <a:cubicBezTo>
                  <a:pt x="14471" y="1256"/>
                  <a:pt x="14478" y="1254"/>
                  <a:pt x="14486" y="1251"/>
                </a:cubicBezTo>
                <a:cubicBezTo>
                  <a:pt x="14486" y="1251"/>
                  <a:pt x="14487" y="1251"/>
                  <a:pt x="14488" y="1250"/>
                </a:cubicBezTo>
                <a:cubicBezTo>
                  <a:pt x="14489" y="1250"/>
                  <a:pt x="14491" y="1250"/>
                  <a:pt x="14493" y="1249"/>
                </a:cubicBezTo>
                <a:lnTo>
                  <a:pt x="14494" y="1249"/>
                </a:lnTo>
                <a:cubicBezTo>
                  <a:pt x="14496" y="1248"/>
                  <a:pt x="14498" y="1247"/>
                  <a:pt x="14500" y="1247"/>
                </a:cubicBezTo>
                <a:lnTo>
                  <a:pt x="14501" y="1246"/>
                </a:lnTo>
                <a:cubicBezTo>
                  <a:pt x="14504" y="1245"/>
                  <a:pt x="14506" y="1245"/>
                  <a:pt x="14508" y="1244"/>
                </a:cubicBezTo>
                <a:lnTo>
                  <a:pt x="14508" y="1243"/>
                </a:lnTo>
                <a:cubicBezTo>
                  <a:pt x="14516" y="1242"/>
                  <a:pt x="14523" y="1239"/>
                  <a:pt x="14531" y="1236"/>
                </a:cubicBezTo>
                <a:lnTo>
                  <a:pt x="14532" y="1236"/>
                </a:lnTo>
                <a:cubicBezTo>
                  <a:pt x="14534" y="1236"/>
                  <a:pt x="14536" y="1235"/>
                  <a:pt x="14538" y="1235"/>
                </a:cubicBezTo>
                <a:lnTo>
                  <a:pt x="14539" y="1234"/>
                </a:lnTo>
                <a:cubicBezTo>
                  <a:pt x="14542" y="1233"/>
                  <a:pt x="14543" y="1233"/>
                  <a:pt x="14545" y="1232"/>
                </a:cubicBezTo>
                <a:lnTo>
                  <a:pt x="14547" y="1231"/>
                </a:lnTo>
                <a:cubicBezTo>
                  <a:pt x="14549" y="1231"/>
                  <a:pt x="14551" y="1230"/>
                  <a:pt x="14553" y="1229"/>
                </a:cubicBezTo>
                <a:lnTo>
                  <a:pt x="14554" y="1229"/>
                </a:lnTo>
                <a:cubicBezTo>
                  <a:pt x="14561" y="1227"/>
                  <a:pt x="14569" y="1224"/>
                  <a:pt x="14577" y="1223"/>
                </a:cubicBezTo>
                <a:lnTo>
                  <a:pt x="14577" y="1222"/>
                </a:lnTo>
                <a:cubicBezTo>
                  <a:pt x="14578" y="1222"/>
                  <a:pt x="14581" y="1221"/>
                  <a:pt x="14584" y="1220"/>
                </a:cubicBezTo>
                <a:lnTo>
                  <a:pt x="14591" y="1217"/>
                </a:lnTo>
                <a:cubicBezTo>
                  <a:pt x="14687" y="1187"/>
                  <a:pt x="14783" y="1157"/>
                  <a:pt x="14878" y="1128"/>
                </a:cubicBezTo>
                <a:cubicBezTo>
                  <a:pt x="14943" y="1108"/>
                  <a:pt x="14981" y="1039"/>
                  <a:pt x="14961" y="974"/>
                </a:cubicBezTo>
                <a:cubicBezTo>
                  <a:pt x="14944" y="920"/>
                  <a:pt x="14895" y="885"/>
                  <a:pt x="14842" y="885"/>
                </a:cubicBezTo>
                <a:close/>
                <a:moveTo>
                  <a:pt x="28190" y="1345"/>
                </a:moveTo>
                <a:cubicBezTo>
                  <a:pt x="28140" y="1345"/>
                  <a:pt x="28093" y="1375"/>
                  <a:pt x="28074" y="1424"/>
                </a:cubicBezTo>
                <a:cubicBezTo>
                  <a:pt x="28050" y="1488"/>
                  <a:pt x="28082" y="1560"/>
                  <a:pt x="28146" y="1584"/>
                </a:cubicBezTo>
                <a:cubicBezTo>
                  <a:pt x="28208" y="1608"/>
                  <a:pt x="28270" y="1631"/>
                  <a:pt x="28331" y="1656"/>
                </a:cubicBezTo>
                <a:lnTo>
                  <a:pt x="28332" y="1656"/>
                </a:lnTo>
                <a:cubicBezTo>
                  <a:pt x="28334" y="1656"/>
                  <a:pt x="28336" y="1657"/>
                  <a:pt x="28339" y="1658"/>
                </a:cubicBezTo>
                <a:cubicBezTo>
                  <a:pt x="28351" y="1663"/>
                  <a:pt x="28363" y="1668"/>
                  <a:pt x="28375" y="1673"/>
                </a:cubicBezTo>
                <a:lnTo>
                  <a:pt x="28376" y="1673"/>
                </a:lnTo>
                <a:cubicBezTo>
                  <a:pt x="28377" y="1674"/>
                  <a:pt x="28380" y="1675"/>
                  <a:pt x="28382" y="1676"/>
                </a:cubicBezTo>
                <a:lnTo>
                  <a:pt x="28383" y="1676"/>
                </a:lnTo>
                <a:cubicBezTo>
                  <a:pt x="28385" y="1677"/>
                  <a:pt x="28387" y="1677"/>
                  <a:pt x="28390" y="1678"/>
                </a:cubicBezTo>
                <a:lnTo>
                  <a:pt x="28390" y="1678"/>
                </a:lnTo>
                <a:cubicBezTo>
                  <a:pt x="28400" y="1683"/>
                  <a:pt x="28410" y="1686"/>
                  <a:pt x="28418" y="1690"/>
                </a:cubicBezTo>
                <a:lnTo>
                  <a:pt x="28419" y="1691"/>
                </a:lnTo>
                <a:cubicBezTo>
                  <a:pt x="28422" y="1691"/>
                  <a:pt x="28424" y="1692"/>
                  <a:pt x="28426" y="1693"/>
                </a:cubicBezTo>
                <a:cubicBezTo>
                  <a:pt x="28429" y="1694"/>
                  <a:pt x="28431" y="1695"/>
                  <a:pt x="28433" y="1696"/>
                </a:cubicBezTo>
                <a:lnTo>
                  <a:pt x="28434" y="1696"/>
                </a:lnTo>
                <a:cubicBezTo>
                  <a:pt x="28444" y="1700"/>
                  <a:pt x="28453" y="1704"/>
                  <a:pt x="28463" y="1707"/>
                </a:cubicBezTo>
                <a:cubicBezTo>
                  <a:pt x="28465" y="1708"/>
                  <a:pt x="28467" y="1710"/>
                  <a:pt x="28470" y="1711"/>
                </a:cubicBezTo>
                <a:lnTo>
                  <a:pt x="28471" y="1711"/>
                </a:lnTo>
                <a:cubicBezTo>
                  <a:pt x="28472" y="1711"/>
                  <a:pt x="28475" y="1712"/>
                  <a:pt x="28477" y="1713"/>
                </a:cubicBezTo>
                <a:lnTo>
                  <a:pt x="28478" y="1713"/>
                </a:lnTo>
                <a:cubicBezTo>
                  <a:pt x="28480" y="1714"/>
                  <a:pt x="28482" y="1715"/>
                  <a:pt x="28485" y="1716"/>
                </a:cubicBezTo>
                <a:cubicBezTo>
                  <a:pt x="28492" y="1719"/>
                  <a:pt x="28499" y="1722"/>
                  <a:pt x="28507" y="1725"/>
                </a:cubicBezTo>
                <a:lnTo>
                  <a:pt x="28507" y="1725"/>
                </a:lnTo>
                <a:cubicBezTo>
                  <a:pt x="28509" y="1726"/>
                  <a:pt x="28511" y="1727"/>
                  <a:pt x="28514" y="1728"/>
                </a:cubicBezTo>
                <a:lnTo>
                  <a:pt x="28514" y="1728"/>
                </a:lnTo>
                <a:cubicBezTo>
                  <a:pt x="28516" y="1729"/>
                  <a:pt x="28519" y="1730"/>
                  <a:pt x="28520" y="1731"/>
                </a:cubicBezTo>
                <a:lnTo>
                  <a:pt x="28521" y="1731"/>
                </a:lnTo>
                <a:cubicBezTo>
                  <a:pt x="28524" y="1732"/>
                  <a:pt x="28526" y="1732"/>
                  <a:pt x="28528" y="1734"/>
                </a:cubicBezTo>
                <a:cubicBezTo>
                  <a:pt x="28538" y="1738"/>
                  <a:pt x="28548" y="1741"/>
                  <a:pt x="28557" y="1746"/>
                </a:cubicBezTo>
                <a:lnTo>
                  <a:pt x="28558" y="1746"/>
                </a:lnTo>
                <a:cubicBezTo>
                  <a:pt x="28560" y="1746"/>
                  <a:pt x="28562" y="1747"/>
                  <a:pt x="28564" y="1748"/>
                </a:cubicBezTo>
                <a:lnTo>
                  <a:pt x="28565" y="1749"/>
                </a:lnTo>
                <a:cubicBezTo>
                  <a:pt x="28577" y="1753"/>
                  <a:pt x="28589" y="1759"/>
                  <a:pt x="28601" y="1763"/>
                </a:cubicBezTo>
                <a:cubicBezTo>
                  <a:pt x="28603" y="1764"/>
                  <a:pt x="28606" y="1765"/>
                  <a:pt x="28608" y="1766"/>
                </a:cubicBezTo>
                <a:lnTo>
                  <a:pt x="28609" y="1766"/>
                </a:lnTo>
                <a:cubicBezTo>
                  <a:pt x="28610" y="1767"/>
                  <a:pt x="28613" y="1768"/>
                  <a:pt x="28615" y="1769"/>
                </a:cubicBezTo>
                <a:lnTo>
                  <a:pt x="28616" y="1769"/>
                </a:lnTo>
                <a:cubicBezTo>
                  <a:pt x="28628" y="1774"/>
                  <a:pt x="28640" y="1779"/>
                  <a:pt x="28651" y="1784"/>
                </a:cubicBezTo>
                <a:lnTo>
                  <a:pt x="28652" y="1784"/>
                </a:lnTo>
                <a:cubicBezTo>
                  <a:pt x="28666" y="1790"/>
                  <a:pt x="28681" y="1796"/>
                  <a:pt x="28695" y="1802"/>
                </a:cubicBezTo>
                <a:cubicBezTo>
                  <a:pt x="28710" y="1808"/>
                  <a:pt x="28724" y="1814"/>
                  <a:pt x="28739" y="1820"/>
                </a:cubicBezTo>
                <a:cubicBezTo>
                  <a:pt x="28809" y="1849"/>
                  <a:pt x="28878" y="1878"/>
                  <a:pt x="28947" y="1908"/>
                </a:cubicBezTo>
                <a:cubicBezTo>
                  <a:pt x="28963" y="1915"/>
                  <a:pt x="28980" y="1918"/>
                  <a:pt x="28996" y="1918"/>
                </a:cubicBezTo>
                <a:cubicBezTo>
                  <a:pt x="29044" y="1918"/>
                  <a:pt x="29090" y="1890"/>
                  <a:pt x="29110" y="1843"/>
                </a:cubicBezTo>
                <a:cubicBezTo>
                  <a:pt x="29137" y="1780"/>
                  <a:pt x="29108" y="1708"/>
                  <a:pt x="29045" y="1681"/>
                </a:cubicBezTo>
                <a:cubicBezTo>
                  <a:pt x="28778" y="1567"/>
                  <a:pt x="28505" y="1456"/>
                  <a:pt x="28234" y="1353"/>
                </a:cubicBezTo>
                <a:cubicBezTo>
                  <a:pt x="28219" y="1347"/>
                  <a:pt x="28204" y="1345"/>
                  <a:pt x="28190" y="1345"/>
                </a:cubicBezTo>
                <a:close/>
                <a:moveTo>
                  <a:pt x="12932" y="1570"/>
                </a:moveTo>
                <a:cubicBezTo>
                  <a:pt x="12916" y="1570"/>
                  <a:pt x="12900" y="1573"/>
                  <a:pt x="12884" y="1580"/>
                </a:cubicBezTo>
                <a:cubicBezTo>
                  <a:pt x="12616" y="1691"/>
                  <a:pt x="12347" y="1809"/>
                  <a:pt x="12083" y="1931"/>
                </a:cubicBezTo>
                <a:cubicBezTo>
                  <a:pt x="12021" y="1960"/>
                  <a:pt x="11995" y="2034"/>
                  <a:pt x="12024" y="2096"/>
                </a:cubicBezTo>
                <a:cubicBezTo>
                  <a:pt x="12044" y="2141"/>
                  <a:pt x="12089" y="2167"/>
                  <a:pt x="12135" y="2167"/>
                </a:cubicBezTo>
                <a:cubicBezTo>
                  <a:pt x="12153" y="2167"/>
                  <a:pt x="12171" y="2164"/>
                  <a:pt x="12188" y="2156"/>
                </a:cubicBezTo>
                <a:cubicBezTo>
                  <a:pt x="12274" y="2116"/>
                  <a:pt x="12361" y="2076"/>
                  <a:pt x="12448" y="2037"/>
                </a:cubicBezTo>
                <a:cubicBezTo>
                  <a:pt x="12450" y="2036"/>
                  <a:pt x="12452" y="2035"/>
                  <a:pt x="12455" y="2034"/>
                </a:cubicBezTo>
                <a:lnTo>
                  <a:pt x="12456" y="2034"/>
                </a:lnTo>
                <a:cubicBezTo>
                  <a:pt x="12457" y="2033"/>
                  <a:pt x="12459" y="2032"/>
                  <a:pt x="12462" y="2031"/>
                </a:cubicBezTo>
                <a:lnTo>
                  <a:pt x="12463" y="2030"/>
                </a:lnTo>
                <a:cubicBezTo>
                  <a:pt x="12470" y="2028"/>
                  <a:pt x="12477" y="2024"/>
                  <a:pt x="12484" y="2021"/>
                </a:cubicBezTo>
                <a:lnTo>
                  <a:pt x="12485" y="2021"/>
                </a:lnTo>
                <a:lnTo>
                  <a:pt x="12490" y="2018"/>
                </a:lnTo>
                <a:cubicBezTo>
                  <a:pt x="12491" y="2018"/>
                  <a:pt x="12492" y="2018"/>
                  <a:pt x="12492" y="2017"/>
                </a:cubicBezTo>
                <a:cubicBezTo>
                  <a:pt x="12494" y="2016"/>
                  <a:pt x="12495" y="2016"/>
                  <a:pt x="12497" y="2015"/>
                </a:cubicBezTo>
                <a:cubicBezTo>
                  <a:pt x="12499" y="2014"/>
                  <a:pt x="12498" y="2014"/>
                  <a:pt x="12499" y="2014"/>
                </a:cubicBezTo>
                <a:cubicBezTo>
                  <a:pt x="12500" y="2014"/>
                  <a:pt x="12502" y="2013"/>
                  <a:pt x="12504" y="2012"/>
                </a:cubicBezTo>
                <a:cubicBezTo>
                  <a:pt x="12505" y="2012"/>
                  <a:pt x="12506" y="2012"/>
                  <a:pt x="12506" y="2011"/>
                </a:cubicBezTo>
                <a:cubicBezTo>
                  <a:pt x="12507" y="2010"/>
                  <a:pt x="12510" y="2009"/>
                  <a:pt x="12512" y="2009"/>
                </a:cubicBezTo>
                <a:cubicBezTo>
                  <a:pt x="12512" y="2008"/>
                  <a:pt x="12512" y="2008"/>
                  <a:pt x="12512" y="2008"/>
                </a:cubicBezTo>
                <a:cubicBezTo>
                  <a:pt x="12517" y="2007"/>
                  <a:pt x="12522" y="2004"/>
                  <a:pt x="12526" y="2002"/>
                </a:cubicBezTo>
                <a:cubicBezTo>
                  <a:pt x="12526" y="2002"/>
                  <a:pt x="12527" y="2001"/>
                  <a:pt x="12528" y="2001"/>
                </a:cubicBezTo>
                <a:cubicBezTo>
                  <a:pt x="12530" y="2000"/>
                  <a:pt x="12531" y="2000"/>
                  <a:pt x="12533" y="2000"/>
                </a:cubicBezTo>
                <a:cubicBezTo>
                  <a:pt x="12534" y="1999"/>
                  <a:pt x="12534" y="1999"/>
                  <a:pt x="12535" y="1998"/>
                </a:cubicBezTo>
                <a:cubicBezTo>
                  <a:pt x="12537" y="1998"/>
                  <a:pt x="12538" y="1997"/>
                  <a:pt x="12540" y="1996"/>
                </a:cubicBezTo>
                <a:cubicBezTo>
                  <a:pt x="12540" y="1996"/>
                  <a:pt x="12541" y="1995"/>
                  <a:pt x="12542" y="1995"/>
                </a:cubicBezTo>
                <a:cubicBezTo>
                  <a:pt x="12544" y="1994"/>
                  <a:pt x="12545" y="1993"/>
                  <a:pt x="12546" y="1993"/>
                </a:cubicBezTo>
                <a:cubicBezTo>
                  <a:pt x="12547" y="1993"/>
                  <a:pt x="12548" y="1993"/>
                  <a:pt x="12549" y="1992"/>
                </a:cubicBezTo>
                <a:cubicBezTo>
                  <a:pt x="12551" y="1992"/>
                  <a:pt x="12552" y="1991"/>
                  <a:pt x="12553" y="1991"/>
                </a:cubicBezTo>
                <a:cubicBezTo>
                  <a:pt x="12554" y="1990"/>
                  <a:pt x="12555" y="1989"/>
                  <a:pt x="12556" y="1989"/>
                </a:cubicBezTo>
                <a:cubicBezTo>
                  <a:pt x="12557" y="1988"/>
                  <a:pt x="12558" y="1988"/>
                  <a:pt x="12559" y="1987"/>
                </a:cubicBezTo>
                <a:cubicBezTo>
                  <a:pt x="12562" y="1987"/>
                  <a:pt x="12565" y="1985"/>
                  <a:pt x="12568" y="1984"/>
                </a:cubicBezTo>
                <a:cubicBezTo>
                  <a:pt x="12568" y="1984"/>
                  <a:pt x="12568" y="1983"/>
                  <a:pt x="12569" y="1983"/>
                </a:cubicBezTo>
                <a:cubicBezTo>
                  <a:pt x="12570" y="1983"/>
                  <a:pt x="12573" y="1982"/>
                  <a:pt x="12574" y="1981"/>
                </a:cubicBezTo>
                <a:cubicBezTo>
                  <a:pt x="12574" y="1981"/>
                  <a:pt x="12574" y="1980"/>
                  <a:pt x="12575" y="1980"/>
                </a:cubicBezTo>
                <a:cubicBezTo>
                  <a:pt x="12577" y="1980"/>
                  <a:pt x="12578" y="1980"/>
                  <a:pt x="12580" y="1979"/>
                </a:cubicBezTo>
                <a:cubicBezTo>
                  <a:pt x="12581" y="1979"/>
                  <a:pt x="12581" y="1978"/>
                  <a:pt x="12582" y="1978"/>
                </a:cubicBezTo>
                <a:cubicBezTo>
                  <a:pt x="12583" y="1977"/>
                  <a:pt x="12585" y="1976"/>
                  <a:pt x="12587" y="1976"/>
                </a:cubicBezTo>
                <a:cubicBezTo>
                  <a:pt x="12587" y="1975"/>
                  <a:pt x="12588" y="1975"/>
                  <a:pt x="12588" y="1975"/>
                </a:cubicBezTo>
                <a:cubicBezTo>
                  <a:pt x="12590" y="1974"/>
                  <a:pt x="12591" y="1973"/>
                  <a:pt x="12593" y="1973"/>
                </a:cubicBezTo>
                <a:cubicBezTo>
                  <a:pt x="12594" y="1973"/>
                  <a:pt x="12594" y="1973"/>
                  <a:pt x="12595" y="1972"/>
                </a:cubicBezTo>
                <a:cubicBezTo>
                  <a:pt x="12596" y="1971"/>
                  <a:pt x="12598" y="1971"/>
                  <a:pt x="12600" y="1970"/>
                </a:cubicBezTo>
                <a:cubicBezTo>
                  <a:pt x="12608" y="1966"/>
                  <a:pt x="12616" y="1963"/>
                  <a:pt x="12624" y="1959"/>
                </a:cubicBezTo>
                <a:cubicBezTo>
                  <a:pt x="12624" y="1959"/>
                  <a:pt x="12624" y="1959"/>
                  <a:pt x="12625" y="1959"/>
                </a:cubicBezTo>
                <a:cubicBezTo>
                  <a:pt x="12627" y="1958"/>
                  <a:pt x="12629" y="1958"/>
                  <a:pt x="12630" y="1957"/>
                </a:cubicBezTo>
                <a:cubicBezTo>
                  <a:pt x="12630" y="1956"/>
                  <a:pt x="12631" y="1956"/>
                  <a:pt x="12631" y="1956"/>
                </a:cubicBezTo>
                <a:cubicBezTo>
                  <a:pt x="12633" y="1955"/>
                  <a:pt x="12635" y="1954"/>
                  <a:pt x="12636" y="1953"/>
                </a:cubicBezTo>
                <a:lnTo>
                  <a:pt x="12637" y="1953"/>
                </a:lnTo>
                <a:cubicBezTo>
                  <a:pt x="12650" y="1948"/>
                  <a:pt x="12662" y="1943"/>
                  <a:pt x="12674" y="1938"/>
                </a:cubicBezTo>
                <a:cubicBezTo>
                  <a:pt x="12677" y="1936"/>
                  <a:pt x="12678" y="1936"/>
                  <a:pt x="12680" y="1935"/>
                </a:cubicBezTo>
                <a:cubicBezTo>
                  <a:pt x="12680" y="1935"/>
                  <a:pt x="12680" y="1935"/>
                  <a:pt x="12680" y="1934"/>
                </a:cubicBezTo>
                <a:cubicBezTo>
                  <a:pt x="12780" y="1891"/>
                  <a:pt x="12880" y="1849"/>
                  <a:pt x="12980" y="1808"/>
                </a:cubicBezTo>
                <a:cubicBezTo>
                  <a:pt x="13042" y="1781"/>
                  <a:pt x="13072" y="1709"/>
                  <a:pt x="13046" y="1646"/>
                </a:cubicBezTo>
                <a:cubicBezTo>
                  <a:pt x="13026" y="1599"/>
                  <a:pt x="12980" y="1570"/>
                  <a:pt x="12932" y="1570"/>
                </a:cubicBezTo>
                <a:close/>
                <a:moveTo>
                  <a:pt x="30048" y="2159"/>
                </a:moveTo>
                <a:cubicBezTo>
                  <a:pt x="30003" y="2159"/>
                  <a:pt x="29959" y="2184"/>
                  <a:pt x="29938" y="2227"/>
                </a:cubicBezTo>
                <a:cubicBezTo>
                  <a:pt x="29908" y="2288"/>
                  <a:pt x="29932" y="2362"/>
                  <a:pt x="29993" y="2393"/>
                </a:cubicBezTo>
                <a:cubicBezTo>
                  <a:pt x="30036" y="2414"/>
                  <a:pt x="30078" y="2435"/>
                  <a:pt x="30120" y="2456"/>
                </a:cubicBezTo>
                <a:cubicBezTo>
                  <a:pt x="30123" y="2458"/>
                  <a:pt x="30124" y="2458"/>
                  <a:pt x="30126" y="2460"/>
                </a:cubicBezTo>
                <a:lnTo>
                  <a:pt x="30127" y="2460"/>
                </a:lnTo>
                <a:cubicBezTo>
                  <a:pt x="30138" y="2466"/>
                  <a:pt x="30151" y="2472"/>
                  <a:pt x="30162" y="2478"/>
                </a:cubicBezTo>
                <a:lnTo>
                  <a:pt x="30163" y="2478"/>
                </a:lnTo>
                <a:cubicBezTo>
                  <a:pt x="30165" y="2479"/>
                  <a:pt x="30166" y="2480"/>
                  <a:pt x="30168" y="2481"/>
                </a:cubicBezTo>
                <a:cubicBezTo>
                  <a:pt x="30168" y="2481"/>
                  <a:pt x="30169" y="2482"/>
                  <a:pt x="30169" y="2482"/>
                </a:cubicBezTo>
                <a:cubicBezTo>
                  <a:pt x="30171" y="2482"/>
                  <a:pt x="30172" y="2483"/>
                  <a:pt x="30174" y="2484"/>
                </a:cubicBezTo>
                <a:cubicBezTo>
                  <a:pt x="30175" y="2484"/>
                  <a:pt x="30175" y="2484"/>
                  <a:pt x="30176" y="2485"/>
                </a:cubicBezTo>
                <a:cubicBezTo>
                  <a:pt x="30178" y="2486"/>
                  <a:pt x="30179" y="2486"/>
                  <a:pt x="30180" y="2487"/>
                </a:cubicBezTo>
                <a:cubicBezTo>
                  <a:pt x="30181" y="2488"/>
                  <a:pt x="30181" y="2488"/>
                  <a:pt x="30182" y="2488"/>
                </a:cubicBezTo>
                <a:cubicBezTo>
                  <a:pt x="30189" y="2491"/>
                  <a:pt x="30197" y="2496"/>
                  <a:pt x="30204" y="2499"/>
                </a:cubicBezTo>
                <a:cubicBezTo>
                  <a:pt x="30204" y="2499"/>
                  <a:pt x="30205" y="2500"/>
                  <a:pt x="30205" y="2500"/>
                </a:cubicBezTo>
                <a:cubicBezTo>
                  <a:pt x="30207" y="2501"/>
                  <a:pt x="30208" y="2501"/>
                  <a:pt x="30210" y="2502"/>
                </a:cubicBezTo>
                <a:cubicBezTo>
                  <a:pt x="30210" y="2503"/>
                  <a:pt x="30211" y="2503"/>
                  <a:pt x="30212" y="2503"/>
                </a:cubicBezTo>
                <a:cubicBezTo>
                  <a:pt x="30213" y="2503"/>
                  <a:pt x="30215" y="2505"/>
                  <a:pt x="30216" y="2505"/>
                </a:cubicBezTo>
                <a:cubicBezTo>
                  <a:pt x="30217" y="2506"/>
                  <a:pt x="30217" y="2506"/>
                  <a:pt x="30218" y="2506"/>
                </a:cubicBezTo>
                <a:cubicBezTo>
                  <a:pt x="30220" y="2507"/>
                  <a:pt x="30220" y="2508"/>
                  <a:pt x="30222" y="2509"/>
                </a:cubicBezTo>
                <a:cubicBezTo>
                  <a:pt x="30223" y="2509"/>
                  <a:pt x="30224" y="2510"/>
                  <a:pt x="30224" y="2510"/>
                </a:cubicBezTo>
                <a:cubicBezTo>
                  <a:pt x="30226" y="2510"/>
                  <a:pt x="30227" y="2511"/>
                  <a:pt x="30228" y="2512"/>
                </a:cubicBezTo>
                <a:cubicBezTo>
                  <a:pt x="30229" y="2512"/>
                  <a:pt x="30230" y="2512"/>
                  <a:pt x="30231" y="2513"/>
                </a:cubicBezTo>
                <a:cubicBezTo>
                  <a:pt x="30235" y="2516"/>
                  <a:pt x="30240" y="2517"/>
                  <a:pt x="30245" y="2520"/>
                </a:cubicBezTo>
                <a:cubicBezTo>
                  <a:pt x="30246" y="2521"/>
                  <a:pt x="30247" y="2521"/>
                  <a:pt x="30248" y="2522"/>
                </a:cubicBezTo>
                <a:cubicBezTo>
                  <a:pt x="30248" y="2522"/>
                  <a:pt x="30249" y="2523"/>
                  <a:pt x="30251" y="2523"/>
                </a:cubicBezTo>
                <a:cubicBezTo>
                  <a:pt x="30252" y="2523"/>
                  <a:pt x="30253" y="2524"/>
                  <a:pt x="30254" y="2525"/>
                </a:cubicBezTo>
                <a:cubicBezTo>
                  <a:pt x="30255" y="2525"/>
                  <a:pt x="30256" y="2526"/>
                  <a:pt x="30257" y="2526"/>
                </a:cubicBezTo>
                <a:cubicBezTo>
                  <a:pt x="30258" y="2527"/>
                  <a:pt x="30260" y="2528"/>
                  <a:pt x="30261" y="2528"/>
                </a:cubicBezTo>
                <a:cubicBezTo>
                  <a:pt x="30262" y="2529"/>
                  <a:pt x="30262" y="2530"/>
                  <a:pt x="30263" y="2530"/>
                </a:cubicBezTo>
                <a:cubicBezTo>
                  <a:pt x="30265" y="2530"/>
                  <a:pt x="30266" y="2531"/>
                  <a:pt x="30267" y="2531"/>
                </a:cubicBezTo>
                <a:cubicBezTo>
                  <a:pt x="30268" y="2532"/>
                  <a:pt x="30269" y="2532"/>
                  <a:pt x="30270" y="2533"/>
                </a:cubicBezTo>
                <a:cubicBezTo>
                  <a:pt x="30271" y="2534"/>
                  <a:pt x="30273" y="2535"/>
                  <a:pt x="30274" y="2535"/>
                </a:cubicBezTo>
                <a:cubicBezTo>
                  <a:pt x="30275" y="2536"/>
                  <a:pt x="30275" y="2537"/>
                  <a:pt x="30276" y="2537"/>
                </a:cubicBezTo>
                <a:cubicBezTo>
                  <a:pt x="30281" y="2538"/>
                  <a:pt x="30285" y="2541"/>
                  <a:pt x="30289" y="2544"/>
                </a:cubicBezTo>
                <a:lnTo>
                  <a:pt x="30291" y="2544"/>
                </a:lnTo>
                <a:cubicBezTo>
                  <a:pt x="30293" y="2545"/>
                  <a:pt x="30295" y="2546"/>
                  <a:pt x="30296" y="2547"/>
                </a:cubicBezTo>
                <a:cubicBezTo>
                  <a:pt x="30296" y="2547"/>
                  <a:pt x="30297" y="2547"/>
                  <a:pt x="30298" y="2548"/>
                </a:cubicBezTo>
                <a:cubicBezTo>
                  <a:pt x="30300" y="2549"/>
                  <a:pt x="30302" y="2550"/>
                  <a:pt x="30303" y="2551"/>
                </a:cubicBezTo>
                <a:cubicBezTo>
                  <a:pt x="30304" y="2551"/>
                  <a:pt x="30303" y="2551"/>
                  <a:pt x="30304" y="2551"/>
                </a:cubicBezTo>
                <a:cubicBezTo>
                  <a:pt x="30306" y="2552"/>
                  <a:pt x="30308" y="2553"/>
                  <a:pt x="30310" y="2553"/>
                </a:cubicBezTo>
                <a:cubicBezTo>
                  <a:pt x="30310" y="2554"/>
                  <a:pt x="30311" y="2554"/>
                  <a:pt x="30311" y="2555"/>
                </a:cubicBezTo>
                <a:cubicBezTo>
                  <a:pt x="30313" y="2556"/>
                  <a:pt x="30315" y="2557"/>
                  <a:pt x="30317" y="2558"/>
                </a:cubicBezTo>
                <a:cubicBezTo>
                  <a:pt x="30317" y="2558"/>
                  <a:pt x="30317" y="2558"/>
                  <a:pt x="30318" y="2558"/>
                </a:cubicBezTo>
                <a:cubicBezTo>
                  <a:pt x="30320" y="2559"/>
                  <a:pt x="30322" y="2560"/>
                  <a:pt x="30324" y="2561"/>
                </a:cubicBezTo>
                <a:cubicBezTo>
                  <a:pt x="30329" y="2564"/>
                  <a:pt x="30334" y="2566"/>
                  <a:pt x="30338" y="2569"/>
                </a:cubicBezTo>
                <a:cubicBezTo>
                  <a:pt x="30341" y="2570"/>
                  <a:pt x="30343" y="2571"/>
                  <a:pt x="30344" y="2572"/>
                </a:cubicBezTo>
                <a:lnTo>
                  <a:pt x="30345" y="2572"/>
                </a:lnTo>
                <a:cubicBezTo>
                  <a:pt x="30348" y="2573"/>
                  <a:pt x="30350" y="2574"/>
                  <a:pt x="30351" y="2576"/>
                </a:cubicBezTo>
                <a:lnTo>
                  <a:pt x="30352" y="2576"/>
                </a:lnTo>
                <a:cubicBezTo>
                  <a:pt x="30489" y="2647"/>
                  <a:pt x="30625" y="2720"/>
                  <a:pt x="30759" y="2794"/>
                </a:cubicBezTo>
                <a:cubicBezTo>
                  <a:pt x="30778" y="2805"/>
                  <a:pt x="30798" y="2810"/>
                  <a:pt x="30819" y="2810"/>
                </a:cubicBezTo>
                <a:cubicBezTo>
                  <a:pt x="30862" y="2810"/>
                  <a:pt x="30905" y="2787"/>
                  <a:pt x="30928" y="2746"/>
                </a:cubicBezTo>
                <a:cubicBezTo>
                  <a:pt x="30960" y="2686"/>
                  <a:pt x="30939" y="2611"/>
                  <a:pt x="30879" y="2578"/>
                </a:cubicBezTo>
                <a:cubicBezTo>
                  <a:pt x="30625" y="2438"/>
                  <a:pt x="30364" y="2301"/>
                  <a:pt x="30103" y="2172"/>
                </a:cubicBezTo>
                <a:cubicBezTo>
                  <a:pt x="30086" y="2163"/>
                  <a:pt x="30068" y="2159"/>
                  <a:pt x="30048" y="2159"/>
                </a:cubicBezTo>
                <a:close/>
                <a:moveTo>
                  <a:pt x="11098" y="2439"/>
                </a:moveTo>
                <a:cubicBezTo>
                  <a:pt x="11078" y="2439"/>
                  <a:pt x="11058" y="2443"/>
                  <a:pt x="11040" y="2454"/>
                </a:cubicBezTo>
                <a:cubicBezTo>
                  <a:pt x="10784" y="2590"/>
                  <a:pt x="10527" y="2735"/>
                  <a:pt x="10276" y="2882"/>
                </a:cubicBezTo>
                <a:cubicBezTo>
                  <a:pt x="10218" y="2917"/>
                  <a:pt x="10199" y="2993"/>
                  <a:pt x="10234" y="3052"/>
                </a:cubicBezTo>
                <a:cubicBezTo>
                  <a:pt x="10256" y="3091"/>
                  <a:pt x="10297" y="3113"/>
                  <a:pt x="10340" y="3113"/>
                </a:cubicBezTo>
                <a:cubicBezTo>
                  <a:pt x="10361" y="3113"/>
                  <a:pt x="10383" y="3107"/>
                  <a:pt x="10402" y="3095"/>
                </a:cubicBezTo>
                <a:cubicBezTo>
                  <a:pt x="10650" y="2949"/>
                  <a:pt x="10902" y="2807"/>
                  <a:pt x="11157" y="2671"/>
                </a:cubicBezTo>
                <a:cubicBezTo>
                  <a:pt x="11217" y="2639"/>
                  <a:pt x="11239" y="2564"/>
                  <a:pt x="11207" y="2504"/>
                </a:cubicBezTo>
                <a:cubicBezTo>
                  <a:pt x="11184" y="2462"/>
                  <a:pt x="11142" y="2439"/>
                  <a:pt x="11098" y="2439"/>
                </a:cubicBezTo>
                <a:close/>
                <a:moveTo>
                  <a:pt x="31819" y="3150"/>
                </a:moveTo>
                <a:cubicBezTo>
                  <a:pt x="31777" y="3150"/>
                  <a:pt x="31737" y="3171"/>
                  <a:pt x="31714" y="3209"/>
                </a:cubicBezTo>
                <a:cubicBezTo>
                  <a:pt x="31678" y="3267"/>
                  <a:pt x="31695" y="3343"/>
                  <a:pt x="31753" y="3379"/>
                </a:cubicBezTo>
                <a:cubicBezTo>
                  <a:pt x="31997" y="3533"/>
                  <a:pt x="32239" y="3691"/>
                  <a:pt x="32477" y="3854"/>
                </a:cubicBezTo>
                <a:cubicBezTo>
                  <a:pt x="32498" y="3869"/>
                  <a:pt x="32522" y="3875"/>
                  <a:pt x="32546" y="3875"/>
                </a:cubicBezTo>
                <a:cubicBezTo>
                  <a:pt x="32585" y="3875"/>
                  <a:pt x="32624" y="3857"/>
                  <a:pt x="32648" y="3822"/>
                </a:cubicBezTo>
                <a:cubicBezTo>
                  <a:pt x="32686" y="3765"/>
                  <a:pt x="32672" y="3688"/>
                  <a:pt x="32615" y="3650"/>
                </a:cubicBezTo>
                <a:cubicBezTo>
                  <a:pt x="32376" y="3486"/>
                  <a:pt x="32130" y="3324"/>
                  <a:pt x="31885" y="3170"/>
                </a:cubicBezTo>
                <a:cubicBezTo>
                  <a:pt x="31864" y="3157"/>
                  <a:pt x="31841" y="3150"/>
                  <a:pt x="31819" y="3150"/>
                </a:cubicBezTo>
                <a:close/>
                <a:moveTo>
                  <a:pt x="9358" y="3483"/>
                </a:moveTo>
                <a:cubicBezTo>
                  <a:pt x="9334" y="3483"/>
                  <a:pt x="9311" y="3489"/>
                  <a:pt x="9289" y="3503"/>
                </a:cubicBezTo>
                <a:cubicBezTo>
                  <a:pt x="9048" y="3665"/>
                  <a:pt x="8807" y="3833"/>
                  <a:pt x="8572" y="4005"/>
                </a:cubicBezTo>
                <a:cubicBezTo>
                  <a:pt x="8517" y="4045"/>
                  <a:pt x="8505" y="4123"/>
                  <a:pt x="8545" y="4178"/>
                </a:cubicBezTo>
                <a:cubicBezTo>
                  <a:pt x="8569" y="4211"/>
                  <a:pt x="8607" y="4229"/>
                  <a:pt x="8645" y="4229"/>
                </a:cubicBezTo>
                <a:cubicBezTo>
                  <a:pt x="8671" y="4229"/>
                  <a:pt x="8696" y="4221"/>
                  <a:pt x="8718" y="4205"/>
                </a:cubicBezTo>
                <a:cubicBezTo>
                  <a:pt x="8882" y="4085"/>
                  <a:pt x="9048" y="3968"/>
                  <a:pt x="9216" y="3852"/>
                </a:cubicBezTo>
                <a:cubicBezTo>
                  <a:pt x="9218" y="3851"/>
                  <a:pt x="9220" y="3850"/>
                  <a:pt x="9222" y="3848"/>
                </a:cubicBezTo>
                <a:lnTo>
                  <a:pt x="9223" y="3847"/>
                </a:lnTo>
                <a:cubicBezTo>
                  <a:pt x="9224" y="3846"/>
                  <a:pt x="9226" y="3845"/>
                  <a:pt x="9228" y="3844"/>
                </a:cubicBezTo>
                <a:lnTo>
                  <a:pt x="9229" y="3843"/>
                </a:lnTo>
                <a:cubicBezTo>
                  <a:pt x="9230" y="3842"/>
                  <a:pt x="9232" y="3841"/>
                  <a:pt x="9234" y="3839"/>
                </a:cubicBezTo>
                <a:cubicBezTo>
                  <a:pt x="9235" y="3839"/>
                  <a:pt x="9235" y="3839"/>
                  <a:pt x="9236" y="3838"/>
                </a:cubicBezTo>
                <a:cubicBezTo>
                  <a:pt x="9237" y="3838"/>
                  <a:pt x="9239" y="3836"/>
                  <a:pt x="9241" y="3835"/>
                </a:cubicBezTo>
                <a:cubicBezTo>
                  <a:pt x="9245" y="3831"/>
                  <a:pt x="9250" y="3829"/>
                  <a:pt x="9254" y="3826"/>
                </a:cubicBezTo>
                <a:cubicBezTo>
                  <a:pt x="9254" y="3826"/>
                  <a:pt x="9255" y="3825"/>
                  <a:pt x="9255" y="3825"/>
                </a:cubicBezTo>
                <a:cubicBezTo>
                  <a:pt x="9257" y="3824"/>
                  <a:pt x="9258" y="3823"/>
                  <a:pt x="9259" y="3822"/>
                </a:cubicBezTo>
                <a:cubicBezTo>
                  <a:pt x="9260" y="3822"/>
                  <a:pt x="9262" y="3821"/>
                  <a:pt x="9262" y="3820"/>
                </a:cubicBezTo>
                <a:cubicBezTo>
                  <a:pt x="9264" y="3819"/>
                  <a:pt x="9264" y="3819"/>
                  <a:pt x="9265" y="3818"/>
                </a:cubicBezTo>
                <a:cubicBezTo>
                  <a:pt x="9267" y="3817"/>
                  <a:pt x="9267" y="3817"/>
                  <a:pt x="9268" y="3817"/>
                </a:cubicBezTo>
                <a:cubicBezTo>
                  <a:pt x="9270" y="3816"/>
                  <a:pt x="9271" y="3815"/>
                  <a:pt x="9271" y="3814"/>
                </a:cubicBezTo>
                <a:cubicBezTo>
                  <a:pt x="9272" y="3813"/>
                  <a:pt x="9273" y="3813"/>
                  <a:pt x="9274" y="3812"/>
                </a:cubicBezTo>
                <a:cubicBezTo>
                  <a:pt x="9276" y="3811"/>
                  <a:pt x="9277" y="3810"/>
                  <a:pt x="9278" y="3810"/>
                </a:cubicBezTo>
                <a:cubicBezTo>
                  <a:pt x="9278" y="3809"/>
                  <a:pt x="9279" y="3809"/>
                  <a:pt x="9280" y="3808"/>
                </a:cubicBezTo>
                <a:cubicBezTo>
                  <a:pt x="9281" y="3807"/>
                  <a:pt x="9282" y="3807"/>
                  <a:pt x="9283" y="3806"/>
                </a:cubicBezTo>
                <a:cubicBezTo>
                  <a:pt x="9288" y="3803"/>
                  <a:pt x="9292" y="3800"/>
                  <a:pt x="9297" y="3797"/>
                </a:cubicBezTo>
                <a:cubicBezTo>
                  <a:pt x="9297" y="3797"/>
                  <a:pt x="9298" y="3797"/>
                  <a:pt x="9298" y="3796"/>
                </a:cubicBezTo>
                <a:cubicBezTo>
                  <a:pt x="9299" y="3795"/>
                  <a:pt x="9300" y="3795"/>
                  <a:pt x="9302" y="3793"/>
                </a:cubicBezTo>
                <a:cubicBezTo>
                  <a:pt x="9303" y="3793"/>
                  <a:pt x="9303" y="3792"/>
                  <a:pt x="9304" y="3792"/>
                </a:cubicBezTo>
                <a:cubicBezTo>
                  <a:pt x="9305" y="3791"/>
                  <a:pt x="9306" y="3790"/>
                  <a:pt x="9308" y="3790"/>
                </a:cubicBezTo>
                <a:cubicBezTo>
                  <a:pt x="9308" y="3789"/>
                  <a:pt x="9309" y="3789"/>
                  <a:pt x="9310" y="3788"/>
                </a:cubicBezTo>
                <a:cubicBezTo>
                  <a:pt x="9311" y="3788"/>
                  <a:pt x="9312" y="3786"/>
                  <a:pt x="9314" y="3785"/>
                </a:cubicBezTo>
                <a:cubicBezTo>
                  <a:pt x="9314" y="3785"/>
                  <a:pt x="9315" y="3784"/>
                  <a:pt x="9315" y="3784"/>
                </a:cubicBezTo>
                <a:cubicBezTo>
                  <a:pt x="9317" y="3783"/>
                  <a:pt x="9319" y="3783"/>
                  <a:pt x="9319" y="3781"/>
                </a:cubicBezTo>
                <a:lnTo>
                  <a:pt x="9320" y="3781"/>
                </a:lnTo>
                <a:cubicBezTo>
                  <a:pt x="9356" y="3756"/>
                  <a:pt x="9391" y="3733"/>
                  <a:pt x="9427" y="3709"/>
                </a:cubicBezTo>
                <a:cubicBezTo>
                  <a:pt x="9484" y="3671"/>
                  <a:pt x="9498" y="3594"/>
                  <a:pt x="9461" y="3537"/>
                </a:cubicBezTo>
                <a:cubicBezTo>
                  <a:pt x="9437" y="3502"/>
                  <a:pt x="9398" y="3483"/>
                  <a:pt x="9358" y="3483"/>
                </a:cubicBezTo>
                <a:close/>
                <a:moveTo>
                  <a:pt x="33483" y="4311"/>
                </a:moveTo>
                <a:cubicBezTo>
                  <a:pt x="33447" y="4311"/>
                  <a:pt x="33410" y="4327"/>
                  <a:pt x="33386" y="4359"/>
                </a:cubicBezTo>
                <a:cubicBezTo>
                  <a:pt x="33344" y="4413"/>
                  <a:pt x="33353" y="4491"/>
                  <a:pt x="33407" y="4533"/>
                </a:cubicBezTo>
                <a:cubicBezTo>
                  <a:pt x="33484" y="4592"/>
                  <a:pt x="33560" y="4651"/>
                  <a:pt x="33636" y="4712"/>
                </a:cubicBezTo>
                <a:lnTo>
                  <a:pt x="33637" y="4712"/>
                </a:lnTo>
                <a:cubicBezTo>
                  <a:pt x="33638" y="4713"/>
                  <a:pt x="33640" y="4714"/>
                  <a:pt x="33641" y="4716"/>
                </a:cubicBezTo>
                <a:lnTo>
                  <a:pt x="33642" y="4716"/>
                </a:lnTo>
                <a:cubicBezTo>
                  <a:pt x="33644" y="4718"/>
                  <a:pt x="33645" y="4719"/>
                  <a:pt x="33647" y="4720"/>
                </a:cubicBezTo>
                <a:lnTo>
                  <a:pt x="33648" y="4720"/>
                </a:lnTo>
                <a:cubicBezTo>
                  <a:pt x="33649" y="4722"/>
                  <a:pt x="33651" y="4723"/>
                  <a:pt x="33652" y="4725"/>
                </a:cubicBezTo>
                <a:lnTo>
                  <a:pt x="33653" y="4725"/>
                </a:lnTo>
                <a:cubicBezTo>
                  <a:pt x="33655" y="4726"/>
                  <a:pt x="33656" y="4727"/>
                  <a:pt x="33658" y="4729"/>
                </a:cubicBezTo>
                <a:cubicBezTo>
                  <a:pt x="33663" y="4733"/>
                  <a:pt x="33668" y="4737"/>
                  <a:pt x="33673" y="4740"/>
                </a:cubicBezTo>
                <a:cubicBezTo>
                  <a:pt x="33673" y="4741"/>
                  <a:pt x="33674" y="4741"/>
                  <a:pt x="33674" y="4741"/>
                </a:cubicBezTo>
                <a:cubicBezTo>
                  <a:pt x="33675" y="4742"/>
                  <a:pt x="33676" y="4744"/>
                  <a:pt x="33678" y="4745"/>
                </a:cubicBezTo>
                <a:cubicBezTo>
                  <a:pt x="33678" y="4745"/>
                  <a:pt x="33679" y="4746"/>
                  <a:pt x="33679" y="4746"/>
                </a:cubicBezTo>
                <a:cubicBezTo>
                  <a:pt x="33681" y="4747"/>
                  <a:pt x="33682" y="4747"/>
                  <a:pt x="33683" y="4749"/>
                </a:cubicBezTo>
                <a:cubicBezTo>
                  <a:pt x="33683" y="4749"/>
                  <a:pt x="33684" y="4750"/>
                  <a:pt x="33685" y="4750"/>
                </a:cubicBezTo>
                <a:cubicBezTo>
                  <a:pt x="33686" y="4751"/>
                  <a:pt x="33688" y="4753"/>
                  <a:pt x="33689" y="4753"/>
                </a:cubicBezTo>
                <a:cubicBezTo>
                  <a:pt x="33689" y="4753"/>
                  <a:pt x="33689" y="4754"/>
                  <a:pt x="33690" y="4754"/>
                </a:cubicBezTo>
                <a:cubicBezTo>
                  <a:pt x="33692" y="4756"/>
                  <a:pt x="33693" y="4757"/>
                  <a:pt x="33695" y="4758"/>
                </a:cubicBezTo>
                <a:cubicBezTo>
                  <a:pt x="33695" y="4758"/>
                  <a:pt x="33695" y="4759"/>
                  <a:pt x="33696" y="4759"/>
                </a:cubicBezTo>
                <a:cubicBezTo>
                  <a:pt x="33702" y="4764"/>
                  <a:pt x="33709" y="4769"/>
                  <a:pt x="33716" y="4774"/>
                </a:cubicBezTo>
                <a:cubicBezTo>
                  <a:pt x="33716" y="4774"/>
                  <a:pt x="33716" y="4775"/>
                  <a:pt x="33716" y="4775"/>
                </a:cubicBezTo>
                <a:cubicBezTo>
                  <a:pt x="33717" y="4776"/>
                  <a:pt x="33719" y="4777"/>
                  <a:pt x="33720" y="4779"/>
                </a:cubicBezTo>
                <a:cubicBezTo>
                  <a:pt x="33721" y="4779"/>
                  <a:pt x="33721" y="4779"/>
                  <a:pt x="33722" y="4780"/>
                </a:cubicBezTo>
                <a:cubicBezTo>
                  <a:pt x="33723" y="4781"/>
                  <a:pt x="33724" y="4781"/>
                  <a:pt x="33725" y="4783"/>
                </a:cubicBezTo>
                <a:cubicBezTo>
                  <a:pt x="33726" y="4783"/>
                  <a:pt x="33726" y="4784"/>
                  <a:pt x="33727" y="4784"/>
                </a:cubicBezTo>
                <a:cubicBezTo>
                  <a:pt x="33728" y="4785"/>
                  <a:pt x="33730" y="4787"/>
                  <a:pt x="33731" y="4788"/>
                </a:cubicBezTo>
                <a:cubicBezTo>
                  <a:pt x="33731" y="4788"/>
                  <a:pt x="33732" y="4788"/>
                  <a:pt x="33732" y="4788"/>
                </a:cubicBezTo>
                <a:cubicBezTo>
                  <a:pt x="33734" y="4789"/>
                  <a:pt x="33735" y="4790"/>
                  <a:pt x="33737" y="4792"/>
                </a:cubicBezTo>
                <a:cubicBezTo>
                  <a:pt x="33737" y="4792"/>
                  <a:pt x="33737" y="4792"/>
                  <a:pt x="33737" y="4793"/>
                </a:cubicBezTo>
                <a:cubicBezTo>
                  <a:pt x="33744" y="4798"/>
                  <a:pt x="33751" y="4803"/>
                  <a:pt x="33758" y="4808"/>
                </a:cubicBezTo>
                <a:cubicBezTo>
                  <a:pt x="33759" y="4810"/>
                  <a:pt x="33761" y="4811"/>
                  <a:pt x="33763" y="4813"/>
                </a:cubicBezTo>
                <a:cubicBezTo>
                  <a:pt x="33763" y="4813"/>
                  <a:pt x="33763" y="4813"/>
                  <a:pt x="33764" y="4814"/>
                </a:cubicBezTo>
                <a:cubicBezTo>
                  <a:pt x="33765" y="4815"/>
                  <a:pt x="33766" y="4815"/>
                  <a:pt x="33768" y="4817"/>
                </a:cubicBezTo>
                <a:cubicBezTo>
                  <a:pt x="33768" y="4817"/>
                  <a:pt x="33769" y="4817"/>
                  <a:pt x="33769" y="4818"/>
                </a:cubicBezTo>
                <a:cubicBezTo>
                  <a:pt x="33771" y="4819"/>
                  <a:pt x="33772" y="4820"/>
                  <a:pt x="33773" y="4822"/>
                </a:cubicBezTo>
                <a:lnTo>
                  <a:pt x="33774" y="4822"/>
                </a:lnTo>
                <a:cubicBezTo>
                  <a:pt x="33776" y="4823"/>
                  <a:pt x="33778" y="4825"/>
                  <a:pt x="33779" y="4826"/>
                </a:cubicBezTo>
                <a:cubicBezTo>
                  <a:pt x="33788" y="4833"/>
                  <a:pt x="33796" y="4840"/>
                  <a:pt x="33805" y="4847"/>
                </a:cubicBezTo>
                <a:cubicBezTo>
                  <a:pt x="33806" y="4849"/>
                  <a:pt x="33808" y="4850"/>
                  <a:pt x="33810" y="4851"/>
                </a:cubicBezTo>
                <a:lnTo>
                  <a:pt x="33811" y="4851"/>
                </a:lnTo>
                <a:cubicBezTo>
                  <a:pt x="33902" y="4925"/>
                  <a:pt x="33992" y="5000"/>
                  <a:pt x="34081" y="5076"/>
                </a:cubicBezTo>
                <a:cubicBezTo>
                  <a:pt x="34104" y="5095"/>
                  <a:pt x="34133" y="5104"/>
                  <a:pt x="34161" y="5104"/>
                </a:cubicBezTo>
                <a:cubicBezTo>
                  <a:pt x="34196" y="5104"/>
                  <a:pt x="34231" y="5089"/>
                  <a:pt x="34255" y="5060"/>
                </a:cubicBezTo>
                <a:cubicBezTo>
                  <a:pt x="34299" y="5008"/>
                  <a:pt x="34293" y="4930"/>
                  <a:pt x="34240" y="4886"/>
                </a:cubicBezTo>
                <a:cubicBezTo>
                  <a:pt x="34018" y="4699"/>
                  <a:pt x="33789" y="4514"/>
                  <a:pt x="33559" y="4337"/>
                </a:cubicBezTo>
                <a:cubicBezTo>
                  <a:pt x="33537" y="4320"/>
                  <a:pt x="33510" y="4311"/>
                  <a:pt x="33483" y="4311"/>
                </a:cubicBezTo>
                <a:close/>
                <a:moveTo>
                  <a:pt x="7728" y="4691"/>
                </a:moveTo>
                <a:cubicBezTo>
                  <a:pt x="7701" y="4691"/>
                  <a:pt x="7673" y="4700"/>
                  <a:pt x="7650" y="4719"/>
                </a:cubicBezTo>
                <a:cubicBezTo>
                  <a:pt x="7425" y="4904"/>
                  <a:pt x="7201" y="5095"/>
                  <a:pt x="6985" y="5288"/>
                </a:cubicBezTo>
                <a:cubicBezTo>
                  <a:pt x="6934" y="5333"/>
                  <a:pt x="6929" y="5412"/>
                  <a:pt x="6975" y="5462"/>
                </a:cubicBezTo>
                <a:cubicBezTo>
                  <a:pt x="7000" y="5490"/>
                  <a:pt x="7033" y="5504"/>
                  <a:pt x="7067" y="5504"/>
                </a:cubicBezTo>
                <a:cubicBezTo>
                  <a:pt x="7096" y="5504"/>
                  <a:pt x="7126" y="5494"/>
                  <a:pt x="7150" y="5473"/>
                </a:cubicBezTo>
                <a:cubicBezTo>
                  <a:pt x="7365" y="5281"/>
                  <a:pt x="7584" y="5093"/>
                  <a:pt x="7806" y="4911"/>
                </a:cubicBezTo>
                <a:cubicBezTo>
                  <a:pt x="7860" y="4867"/>
                  <a:pt x="7867" y="4789"/>
                  <a:pt x="7824" y="4737"/>
                </a:cubicBezTo>
                <a:cubicBezTo>
                  <a:pt x="7799" y="4706"/>
                  <a:pt x="7764" y="4691"/>
                  <a:pt x="7728" y="4691"/>
                </a:cubicBezTo>
                <a:close/>
                <a:moveTo>
                  <a:pt x="35027" y="5627"/>
                </a:moveTo>
                <a:cubicBezTo>
                  <a:pt x="34995" y="5627"/>
                  <a:pt x="34962" y="5641"/>
                  <a:pt x="34937" y="5667"/>
                </a:cubicBezTo>
                <a:cubicBezTo>
                  <a:pt x="34891" y="5717"/>
                  <a:pt x="34893" y="5794"/>
                  <a:pt x="34942" y="5841"/>
                </a:cubicBezTo>
                <a:cubicBezTo>
                  <a:pt x="34946" y="5845"/>
                  <a:pt x="34949" y="5848"/>
                  <a:pt x="34953" y="5851"/>
                </a:cubicBezTo>
                <a:cubicBezTo>
                  <a:pt x="34954" y="5851"/>
                  <a:pt x="34955" y="5852"/>
                  <a:pt x="34955" y="5853"/>
                </a:cubicBezTo>
                <a:cubicBezTo>
                  <a:pt x="34955" y="5854"/>
                  <a:pt x="34957" y="5854"/>
                  <a:pt x="34958" y="5855"/>
                </a:cubicBezTo>
                <a:cubicBezTo>
                  <a:pt x="34959" y="5856"/>
                  <a:pt x="34960" y="5857"/>
                  <a:pt x="34961" y="5858"/>
                </a:cubicBezTo>
                <a:cubicBezTo>
                  <a:pt x="34962" y="5859"/>
                  <a:pt x="34962" y="5860"/>
                  <a:pt x="34963" y="5861"/>
                </a:cubicBezTo>
                <a:cubicBezTo>
                  <a:pt x="34964" y="5861"/>
                  <a:pt x="34965" y="5862"/>
                  <a:pt x="34966" y="5863"/>
                </a:cubicBezTo>
                <a:cubicBezTo>
                  <a:pt x="34967" y="5864"/>
                  <a:pt x="34968" y="5865"/>
                  <a:pt x="34969" y="5866"/>
                </a:cubicBezTo>
                <a:cubicBezTo>
                  <a:pt x="34969" y="5867"/>
                  <a:pt x="34970" y="5868"/>
                  <a:pt x="34971" y="5868"/>
                </a:cubicBezTo>
                <a:cubicBezTo>
                  <a:pt x="34972" y="5869"/>
                  <a:pt x="34973" y="5870"/>
                  <a:pt x="34974" y="5870"/>
                </a:cubicBezTo>
                <a:cubicBezTo>
                  <a:pt x="34975" y="5871"/>
                  <a:pt x="34976" y="5872"/>
                  <a:pt x="34976" y="5873"/>
                </a:cubicBezTo>
                <a:cubicBezTo>
                  <a:pt x="34977" y="5874"/>
                  <a:pt x="34978" y="5875"/>
                  <a:pt x="34979" y="5875"/>
                </a:cubicBezTo>
                <a:cubicBezTo>
                  <a:pt x="34980" y="5876"/>
                  <a:pt x="34981" y="5877"/>
                  <a:pt x="34982" y="5878"/>
                </a:cubicBezTo>
                <a:cubicBezTo>
                  <a:pt x="34983" y="5879"/>
                  <a:pt x="34983" y="5880"/>
                  <a:pt x="34984" y="5881"/>
                </a:cubicBezTo>
                <a:cubicBezTo>
                  <a:pt x="34986" y="5882"/>
                  <a:pt x="34989" y="5884"/>
                  <a:pt x="34990" y="5887"/>
                </a:cubicBezTo>
                <a:cubicBezTo>
                  <a:pt x="34991" y="5887"/>
                  <a:pt x="34991" y="5888"/>
                  <a:pt x="34992" y="5888"/>
                </a:cubicBezTo>
                <a:cubicBezTo>
                  <a:pt x="34993" y="5889"/>
                  <a:pt x="34995" y="5890"/>
                  <a:pt x="34996" y="5891"/>
                </a:cubicBezTo>
                <a:cubicBezTo>
                  <a:pt x="34996" y="5891"/>
                  <a:pt x="34997" y="5892"/>
                  <a:pt x="34997" y="5893"/>
                </a:cubicBezTo>
                <a:cubicBezTo>
                  <a:pt x="34998" y="5894"/>
                  <a:pt x="34999" y="5895"/>
                  <a:pt x="35000" y="5896"/>
                </a:cubicBezTo>
                <a:cubicBezTo>
                  <a:pt x="35001" y="5896"/>
                  <a:pt x="35002" y="5897"/>
                  <a:pt x="35002" y="5897"/>
                </a:cubicBezTo>
                <a:cubicBezTo>
                  <a:pt x="35004" y="5898"/>
                  <a:pt x="35004" y="5900"/>
                  <a:pt x="35006" y="5901"/>
                </a:cubicBezTo>
                <a:cubicBezTo>
                  <a:pt x="35006" y="5902"/>
                  <a:pt x="35007" y="5902"/>
                  <a:pt x="35007" y="5903"/>
                </a:cubicBezTo>
                <a:cubicBezTo>
                  <a:pt x="35008" y="5903"/>
                  <a:pt x="35010" y="5905"/>
                  <a:pt x="35010" y="5906"/>
                </a:cubicBezTo>
                <a:cubicBezTo>
                  <a:pt x="35011" y="5906"/>
                  <a:pt x="35012" y="5907"/>
                  <a:pt x="35012" y="5907"/>
                </a:cubicBezTo>
                <a:cubicBezTo>
                  <a:pt x="35014" y="5909"/>
                  <a:pt x="35015" y="5910"/>
                  <a:pt x="35016" y="5910"/>
                </a:cubicBezTo>
                <a:cubicBezTo>
                  <a:pt x="35017" y="5911"/>
                  <a:pt x="35017" y="5911"/>
                  <a:pt x="35017" y="5912"/>
                </a:cubicBezTo>
                <a:cubicBezTo>
                  <a:pt x="35018" y="5913"/>
                  <a:pt x="35020" y="5915"/>
                  <a:pt x="35021" y="5916"/>
                </a:cubicBezTo>
                <a:cubicBezTo>
                  <a:pt x="35022" y="5916"/>
                  <a:pt x="35022" y="5916"/>
                  <a:pt x="35022" y="5916"/>
                </a:cubicBezTo>
                <a:cubicBezTo>
                  <a:pt x="35027" y="5921"/>
                  <a:pt x="35031" y="5924"/>
                  <a:pt x="35035" y="5929"/>
                </a:cubicBezTo>
                <a:cubicBezTo>
                  <a:pt x="35036" y="5930"/>
                  <a:pt x="35036" y="5930"/>
                  <a:pt x="35036" y="5930"/>
                </a:cubicBezTo>
                <a:cubicBezTo>
                  <a:pt x="35038" y="5931"/>
                  <a:pt x="35038" y="5932"/>
                  <a:pt x="35040" y="5933"/>
                </a:cubicBezTo>
                <a:cubicBezTo>
                  <a:pt x="35040" y="5934"/>
                  <a:pt x="35041" y="5934"/>
                  <a:pt x="35041" y="5935"/>
                </a:cubicBezTo>
                <a:cubicBezTo>
                  <a:pt x="35043" y="5936"/>
                  <a:pt x="35044" y="5937"/>
                  <a:pt x="35045" y="5938"/>
                </a:cubicBezTo>
                <a:cubicBezTo>
                  <a:pt x="35045" y="5938"/>
                  <a:pt x="35045" y="5939"/>
                  <a:pt x="35046" y="5939"/>
                </a:cubicBezTo>
                <a:cubicBezTo>
                  <a:pt x="35047" y="5941"/>
                  <a:pt x="35049" y="5942"/>
                  <a:pt x="35050" y="5944"/>
                </a:cubicBezTo>
                <a:cubicBezTo>
                  <a:pt x="35051" y="5944"/>
                  <a:pt x="35051" y="5944"/>
                  <a:pt x="35052" y="5944"/>
                </a:cubicBezTo>
                <a:cubicBezTo>
                  <a:pt x="35052" y="5945"/>
                  <a:pt x="35054" y="5947"/>
                  <a:pt x="35055" y="5948"/>
                </a:cubicBezTo>
                <a:cubicBezTo>
                  <a:pt x="35056" y="5948"/>
                  <a:pt x="35056" y="5949"/>
                  <a:pt x="35056" y="5949"/>
                </a:cubicBezTo>
                <a:cubicBezTo>
                  <a:pt x="35062" y="5954"/>
                  <a:pt x="35068" y="5960"/>
                  <a:pt x="35073" y="5965"/>
                </a:cubicBezTo>
                <a:cubicBezTo>
                  <a:pt x="35074" y="5966"/>
                  <a:pt x="35075" y="5966"/>
                  <a:pt x="35075" y="5967"/>
                </a:cubicBezTo>
                <a:cubicBezTo>
                  <a:pt x="35076" y="5968"/>
                  <a:pt x="35078" y="5969"/>
                  <a:pt x="35079" y="5970"/>
                </a:cubicBezTo>
                <a:cubicBezTo>
                  <a:pt x="35079" y="5971"/>
                  <a:pt x="35080" y="5971"/>
                  <a:pt x="35080" y="5972"/>
                </a:cubicBezTo>
                <a:cubicBezTo>
                  <a:pt x="35081" y="5973"/>
                  <a:pt x="35083" y="5974"/>
                  <a:pt x="35084" y="5975"/>
                </a:cubicBezTo>
                <a:cubicBezTo>
                  <a:pt x="35085" y="5976"/>
                  <a:pt x="35086" y="5977"/>
                  <a:pt x="35086" y="5978"/>
                </a:cubicBezTo>
                <a:cubicBezTo>
                  <a:pt x="35086" y="5978"/>
                  <a:pt x="35088" y="5979"/>
                  <a:pt x="35089" y="5980"/>
                </a:cubicBezTo>
                <a:cubicBezTo>
                  <a:pt x="35090" y="5981"/>
                  <a:pt x="35090" y="5982"/>
                  <a:pt x="35091" y="5982"/>
                </a:cubicBezTo>
                <a:cubicBezTo>
                  <a:pt x="35092" y="5983"/>
                  <a:pt x="35093" y="5985"/>
                  <a:pt x="35094" y="5985"/>
                </a:cubicBezTo>
                <a:cubicBezTo>
                  <a:pt x="35095" y="5986"/>
                  <a:pt x="35096" y="5987"/>
                  <a:pt x="35097" y="5988"/>
                </a:cubicBezTo>
                <a:cubicBezTo>
                  <a:pt x="35097" y="5988"/>
                  <a:pt x="35099" y="5990"/>
                  <a:pt x="35099" y="5990"/>
                </a:cubicBezTo>
                <a:cubicBezTo>
                  <a:pt x="35100" y="5992"/>
                  <a:pt x="35102" y="5993"/>
                  <a:pt x="35104" y="5994"/>
                </a:cubicBezTo>
                <a:cubicBezTo>
                  <a:pt x="35104" y="5995"/>
                  <a:pt x="35105" y="5995"/>
                  <a:pt x="35105" y="5996"/>
                </a:cubicBezTo>
                <a:cubicBezTo>
                  <a:pt x="35107" y="5997"/>
                  <a:pt x="35108" y="5999"/>
                  <a:pt x="35109" y="6000"/>
                </a:cubicBezTo>
                <a:cubicBezTo>
                  <a:pt x="35110" y="6000"/>
                  <a:pt x="35111" y="6001"/>
                  <a:pt x="35111" y="6002"/>
                </a:cubicBezTo>
                <a:cubicBezTo>
                  <a:pt x="35113" y="6003"/>
                  <a:pt x="35114" y="6004"/>
                  <a:pt x="35114" y="6005"/>
                </a:cubicBezTo>
                <a:cubicBezTo>
                  <a:pt x="35115" y="6006"/>
                  <a:pt x="35116" y="6006"/>
                  <a:pt x="35117" y="6007"/>
                </a:cubicBezTo>
                <a:lnTo>
                  <a:pt x="35121" y="6010"/>
                </a:lnTo>
                <a:cubicBezTo>
                  <a:pt x="35121" y="6011"/>
                  <a:pt x="35121" y="6011"/>
                  <a:pt x="35122" y="6012"/>
                </a:cubicBezTo>
                <a:cubicBezTo>
                  <a:pt x="35123" y="6013"/>
                  <a:pt x="35124" y="6014"/>
                  <a:pt x="35126" y="6015"/>
                </a:cubicBezTo>
                <a:cubicBezTo>
                  <a:pt x="35127" y="6016"/>
                  <a:pt x="35127" y="6016"/>
                  <a:pt x="35127" y="6017"/>
                </a:cubicBezTo>
                <a:lnTo>
                  <a:pt x="35131" y="6020"/>
                </a:lnTo>
                <a:cubicBezTo>
                  <a:pt x="35132" y="6021"/>
                  <a:pt x="35132" y="6022"/>
                  <a:pt x="35133" y="6022"/>
                </a:cubicBezTo>
                <a:cubicBezTo>
                  <a:pt x="35134" y="6024"/>
                  <a:pt x="35135" y="6025"/>
                  <a:pt x="35137" y="6027"/>
                </a:cubicBezTo>
                <a:lnTo>
                  <a:pt x="35138" y="6027"/>
                </a:lnTo>
                <a:cubicBezTo>
                  <a:pt x="35141" y="6031"/>
                  <a:pt x="35145" y="6034"/>
                  <a:pt x="35148" y="6038"/>
                </a:cubicBezTo>
                <a:lnTo>
                  <a:pt x="35149" y="6038"/>
                </a:lnTo>
                <a:cubicBezTo>
                  <a:pt x="35151" y="6040"/>
                  <a:pt x="35153" y="6041"/>
                  <a:pt x="35155" y="6043"/>
                </a:cubicBezTo>
                <a:cubicBezTo>
                  <a:pt x="35156" y="6045"/>
                  <a:pt x="35158" y="6047"/>
                  <a:pt x="35160" y="6048"/>
                </a:cubicBezTo>
                <a:lnTo>
                  <a:pt x="35161" y="6049"/>
                </a:lnTo>
                <a:cubicBezTo>
                  <a:pt x="35162" y="6051"/>
                  <a:pt x="35163" y="6052"/>
                  <a:pt x="35165" y="6054"/>
                </a:cubicBezTo>
                <a:lnTo>
                  <a:pt x="35166" y="6054"/>
                </a:lnTo>
                <a:cubicBezTo>
                  <a:pt x="35299" y="6183"/>
                  <a:pt x="35430" y="6314"/>
                  <a:pt x="35561" y="6446"/>
                </a:cubicBezTo>
                <a:cubicBezTo>
                  <a:pt x="35584" y="6471"/>
                  <a:pt x="35616" y="6484"/>
                  <a:pt x="35649" y="6484"/>
                </a:cubicBezTo>
                <a:cubicBezTo>
                  <a:pt x="35680" y="6484"/>
                  <a:pt x="35711" y="6472"/>
                  <a:pt x="35735" y="6448"/>
                </a:cubicBezTo>
                <a:cubicBezTo>
                  <a:pt x="35784" y="6401"/>
                  <a:pt x="35785" y="6322"/>
                  <a:pt x="35737" y="6274"/>
                </a:cubicBezTo>
                <a:cubicBezTo>
                  <a:pt x="35533" y="6066"/>
                  <a:pt x="35324" y="5860"/>
                  <a:pt x="35112" y="5661"/>
                </a:cubicBezTo>
                <a:cubicBezTo>
                  <a:pt x="35088" y="5639"/>
                  <a:pt x="35058" y="5627"/>
                  <a:pt x="35027" y="5627"/>
                </a:cubicBezTo>
                <a:close/>
                <a:moveTo>
                  <a:pt x="6223" y="6053"/>
                </a:moveTo>
                <a:cubicBezTo>
                  <a:pt x="6192" y="6053"/>
                  <a:pt x="6160" y="6064"/>
                  <a:pt x="6136" y="6088"/>
                </a:cubicBezTo>
                <a:cubicBezTo>
                  <a:pt x="5930" y="6294"/>
                  <a:pt x="5727" y="6506"/>
                  <a:pt x="5529" y="6719"/>
                </a:cubicBezTo>
                <a:cubicBezTo>
                  <a:pt x="5483" y="6770"/>
                  <a:pt x="5486" y="6847"/>
                  <a:pt x="5536" y="6894"/>
                </a:cubicBezTo>
                <a:cubicBezTo>
                  <a:pt x="5560" y="6915"/>
                  <a:pt x="5590" y="6927"/>
                  <a:pt x="5620" y="6927"/>
                </a:cubicBezTo>
                <a:cubicBezTo>
                  <a:pt x="5653" y="6927"/>
                  <a:pt x="5686" y="6914"/>
                  <a:pt x="5711" y="6887"/>
                </a:cubicBezTo>
                <a:cubicBezTo>
                  <a:pt x="5742" y="6853"/>
                  <a:pt x="5773" y="6820"/>
                  <a:pt x="5804" y="6786"/>
                </a:cubicBezTo>
                <a:lnTo>
                  <a:pt x="5805" y="6785"/>
                </a:lnTo>
                <a:cubicBezTo>
                  <a:pt x="5806" y="6784"/>
                  <a:pt x="5808" y="6783"/>
                  <a:pt x="5809" y="6781"/>
                </a:cubicBezTo>
                <a:cubicBezTo>
                  <a:pt x="5810" y="6780"/>
                  <a:pt x="5810" y="6780"/>
                  <a:pt x="5810" y="6780"/>
                </a:cubicBezTo>
                <a:cubicBezTo>
                  <a:pt x="5810" y="6780"/>
                  <a:pt x="5810" y="6780"/>
                  <a:pt x="5810" y="6780"/>
                </a:cubicBezTo>
                <a:cubicBezTo>
                  <a:pt x="5812" y="6778"/>
                  <a:pt x="5813" y="6777"/>
                  <a:pt x="5814" y="6776"/>
                </a:cubicBezTo>
                <a:cubicBezTo>
                  <a:pt x="5815" y="6775"/>
                  <a:pt x="5815" y="6775"/>
                  <a:pt x="5816" y="6774"/>
                </a:cubicBezTo>
                <a:cubicBezTo>
                  <a:pt x="5817" y="6773"/>
                  <a:pt x="5818" y="6771"/>
                  <a:pt x="5819" y="6770"/>
                </a:cubicBezTo>
                <a:cubicBezTo>
                  <a:pt x="5820" y="6770"/>
                  <a:pt x="5820" y="6770"/>
                  <a:pt x="5821" y="6769"/>
                </a:cubicBezTo>
                <a:cubicBezTo>
                  <a:pt x="5822" y="6768"/>
                  <a:pt x="5823" y="6766"/>
                  <a:pt x="5824" y="6764"/>
                </a:cubicBezTo>
                <a:cubicBezTo>
                  <a:pt x="5825" y="6764"/>
                  <a:pt x="5825" y="6764"/>
                  <a:pt x="5826" y="6763"/>
                </a:cubicBezTo>
                <a:cubicBezTo>
                  <a:pt x="5828" y="6762"/>
                  <a:pt x="5830" y="6760"/>
                  <a:pt x="5830" y="6758"/>
                </a:cubicBezTo>
                <a:cubicBezTo>
                  <a:pt x="5831" y="6757"/>
                  <a:pt x="5831" y="6757"/>
                  <a:pt x="5831" y="6757"/>
                </a:cubicBezTo>
                <a:cubicBezTo>
                  <a:pt x="5833" y="6756"/>
                  <a:pt x="5834" y="6755"/>
                  <a:pt x="5836" y="6753"/>
                </a:cubicBezTo>
                <a:cubicBezTo>
                  <a:pt x="5836" y="6752"/>
                  <a:pt x="5837" y="6751"/>
                  <a:pt x="5838" y="6750"/>
                </a:cubicBezTo>
                <a:cubicBezTo>
                  <a:pt x="5839" y="6749"/>
                  <a:pt x="5840" y="6749"/>
                  <a:pt x="5841" y="6748"/>
                </a:cubicBezTo>
                <a:cubicBezTo>
                  <a:pt x="5842" y="6747"/>
                  <a:pt x="5842" y="6746"/>
                  <a:pt x="5843" y="6745"/>
                </a:cubicBezTo>
                <a:cubicBezTo>
                  <a:pt x="5844" y="6744"/>
                  <a:pt x="5844" y="6743"/>
                  <a:pt x="5845" y="6742"/>
                </a:cubicBezTo>
                <a:cubicBezTo>
                  <a:pt x="5846" y="6742"/>
                  <a:pt x="5847" y="6741"/>
                  <a:pt x="5848" y="6740"/>
                </a:cubicBezTo>
                <a:cubicBezTo>
                  <a:pt x="5849" y="6739"/>
                  <a:pt x="5850" y="6738"/>
                  <a:pt x="5850" y="6737"/>
                </a:cubicBezTo>
                <a:cubicBezTo>
                  <a:pt x="5851" y="6736"/>
                  <a:pt x="5852" y="6735"/>
                  <a:pt x="5853" y="6735"/>
                </a:cubicBezTo>
                <a:cubicBezTo>
                  <a:pt x="5854" y="6734"/>
                  <a:pt x="5855" y="6733"/>
                  <a:pt x="5855" y="6732"/>
                </a:cubicBezTo>
                <a:cubicBezTo>
                  <a:pt x="5857" y="6731"/>
                  <a:pt x="5857" y="6730"/>
                  <a:pt x="5858" y="6729"/>
                </a:cubicBezTo>
                <a:cubicBezTo>
                  <a:pt x="5858" y="6729"/>
                  <a:pt x="5859" y="6728"/>
                  <a:pt x="5860" y="6727"/>
                </a:cubicBezTo>
                <a:cubicBezTo>
                  <a:pt x="5864" y="6723"/>
                  <a:pt x="5867" y="6719"/>
                  <a:pt x="5871" y="6715"/>
                </a:cubicBezTo>
                <a:cubicBezTo>
                  <a:pt x="5871" y="6715"/>
                  <a:pt x="5872" y="6715"/>
                  <a:pt x="5872" y="6714"/>
                </a:cubicBezTo>
                <a:cubicBezTo>
                  <a:pt x="5874" y="6713"/>
                  <a:pt x="5874" y="6712"/>
                  <a:pt x="5876" y="6710"/>
                </a:cubicBezTo>
                <a:cubicBezTo>
                  <a:pt x="5877" y="6710"/>
                  <a:pt x="5877" y="6709"/>
                  <a:pt x="5878" y="6708"/>
                </a:cubicBezTo>
                <a:cubicBezTo>
                  <a:pt x="5878" y="6708"/>
                  <a:pt x="5879" y="6707"/>
                  <a:pt x="5881" y="6705"/>
                </a:cubicBezTo>
                <a:cubicBezTo>
                  <a:pt x="5881" y="6705"/>
                  <a:pt x="5882" y="6704"/>
                  <a:pt x="5882" y="6703"/>
                </a:cubicBezTo>
                <a:cubicBezTo>
                  <a:pt x="5883" y="6702"/>
                  <a:pt x="5885" y="6701"/>
                  <a:pt x="5885" y="6700"/>
                </a:cubicBezTo>
                <a:cubicBezTo>
                  <a:pt x="5886" y="6700"/>
                  <a:pt x="5886" y="6699"/>
                  <a:pt x="5887" y="6698"/>
                </a:cubicBezTo>
                <a:cubicBezTo>
                  <a:pt x="5889" y="6697"/>
                  <a:pt x="5889" y="6696"/>
                  <a:pt x="5891" y="6694"/>
                </a:cubicBezTo>
                <a:cubicBezTo>
                  <a:pt x="5891" y="6694"/>
                  <a:pt x="5892" y="6694"/>
                  <a:pt x="5892" y="6694"/>
                </a:cubicBezTo>
                <a:cubicBezTo>
                  <a:pt x="5893" y="6692"/>
                  <a:pt x="5894" y="6691"/>
                  <a:pt x="5895" y="6689"/>
                </a:cubicBezTo>
                <a:cubicBezTo>
                  <a:pt x="5896" y="6689"/>
                  <a:pt x="5896" y="6689"/>
                  <a:pt x="5897" y="6688"/>
                </a:cubicBezTo>
                <a:cubicBezTo>
                  <a:pt x="5900" y="6684"/>
                  <a:pt x="5905" y="6680"/>
                  <a:pt x="5909" y="6675"/>
                </a:cubicBezTo>
                <a:cubicBezTo>
                  <a:pt x="5909" y="6675"/>
                  <a:pt x="5909" y="6675"/>
                  <a:pt x="5910" y="6674"/>
                </a:cubicBezTo>
                <a:cubicBezTo>
                  <a:pt x="5911" y="6674"/>
                  <a:pt x="5912" y="6673"/>
                  <a:pt x="5912" y="6671"/>
                </a:cubicBezTo>
                <a:cubicBezTo>
                  <a:pt x="5913" y="6671"/>
                  <a:pt x="5914" y="6670"/>
                  <a:pt x="5914" y="6669"/>
                </a:cubicBezTo>
                <a:cubicBezTo>
                  <a:pt x="5916" y="6668"/>
                  <a:pt x="5917" y="6667"/>
                  <a:pt x="5918" y="6666"/>
                </a:cubicBezTo>
                <a:cubicBezTo>
                  <a:pt x="5919" y="6666"/>
                  <a:pt x="5919" y="6665"/>
                  <a:pt x="5919" y="6664"/>
                </a:cubicBezTo>
                <a:cubicBezTo>
                  <a:pt x="5920" y="6663"/>
                  <a:pt x="5922" y="6661"/>
                  <a:pt x="5923" y="6660"/>
                </a:cubicBezTo>
                <a:cubicBezTo>
                  <a:pt x="5923" y="6660"/>
                  <a:pt x="5924" y="6660"/>
                  <a:pt x="5925" y="6659"/>
                </a:cubicBezTo>
                <a:cubicBezTo>
                  <a:pt x="5926" y="6658"/>
                  <a:pt x="5926" y="6657"/>
                  <a:pt x="5927" y="6656"/>
                </a:cubicBezTo>
                <a:cubicBezTo>
                  <a:pt x="5928" y="6655"/>
                  <a:pt x="5929" y="6654"/>
                  <a:pt x="5929" y="6654"/>
                </a:cubicBezTo>
                <a:cubicBezTo>
                  <a:pt x="5931" y="6653"/>
                  <a:pt x="5931" y="6652"/>
                  <a:pt x="5933" y="6651"/>
                </a:cubicBezTo>
                <a:cubicBezTo>
                  <a:pt x="5933" y="6650"/>
                  <a:pt x="5933" y="6649"/>
                  <a:pt x="5934" y="6649"/>
                </a:cubicBezTo>
                <a:cubicBezTo>
                  <a:pt x="5938" y="6645"/>
                  <a:pt x="5942" y="6640"/>
                  <a:pt x="5946" y="6637"/>
                </a:cubicBezTo>
                <a:cubicBezTo>
                  <a:pt x="5947" y="6636"/>
                  <a:pt x="5947" y="6636"/>
                  <a:pt x="5947" y="6635"/>
                </a:cubicBezTo>
                <a:cubicBezTo>
                  <a:pt x="5948" y="6634"/>
                  <a:pt x="5948" y="6633"/>
                  <a:pt x="5950" y="6632"/>
                </a:cubicBezTo>
                <a:cubicBezTo>
                  <a:pt x="5951" y="6632"/>
                  <a:pt x="5951" y="6631"/>
                  <a:pt x="5952" y="6630"/>
                </a:cubicBezTo>
                <a:cubicBezTo>
                  <a:pt x="5953" y="6629"/>
                  <a:pt x="5954" y="6628"/>
                  <a:pt x="5955" y="6627"/>
                </a:cubicBezTo>
                <a:cubicBezTo>
                  <a:pt x="5955" y="6626"/>
                  <a:pt x="5956" y="6625"/>
                  <a:pt x="5957" y="6625"/>
                </a:cubicBezTo>
                <a:cubicBezTo>
                  <a:pt x="5958" y="6624"/>
                  <a:pt x="5959" y="6623"/>
                  <a:pt x="5960" y="6622"/>
                </a:cubicBezTo>
                <a:lnTo>
                  <a:pt x="5962" y="6619"/>
                </a:lnTo>
                <a:cubicBezTo>
                  <a:pt x="5963" y="6618"/>
                  <a:pt x="5964" y="6618"/>
                  <a:pt x="5965" y="6617"/>
                </a:cubicBezTo>
                <a:cubicBezTo>
                  <a:pt x="5966" y="6616"/>
                  <a:pt x="5967" y="6615"/>
                  <a:pt x="5967" y="6614"/>
                </a:cubicBezTo>
                <a:cubicBezTo>
                  <a:pt x="5967" y="6614"/>
                  <a:pt x="5969" y="6612"/>
                  <a:pt x="5969" y="6612"/>
                </a:cubicBezTo>
                <a:cubicBezTo>
                  <a:pt x="5971" y="6611"/>
                  <a:pt x="5972" y="6610"/>
                  <a:pt x="5973" y="6609"/>
                </a:cubicBezTo>
                <a:cubicBezTo>
                  <a:pt x="5973" y="6608"/>
                  <a:pt x="5974" y="6607"/>
                  <a:pt x="5974" y="6606"/>
                </a:cubicBezTo>
                <a:cubicBezTo>
                  <a:pt x="5976" y="6605"/>
                  <a:pt x="5978" y="6603"/>
                  <a:pt x="5980" y="6601"/>
                </a:cubicBezTo>
                <a:cubicBezTo>
                  <a:pt x="5980" y="6601"/>
                  <a:pt x="5981" y="6600"/>
                  <a:pt x="5981" y="6600"/>
                </a:cubicBezTo>
                <a:cubicBezTo>
                  <a:pt x="5982" y="6598"/>
                  <a:pt x="5983" y="6598"/>
                  <a:pt x="5985" y="6596"/>
                </a:cubicBezTo>
                <a:cubicBezTo>
                  <a:pt x="5985" y="6596"/>
                  <a:pt x="5986" y="6595"/>
                  <a:pt x="5987" y="6594"/>
                </a:cubicBezTo>
                <a:cubicBezTo>
                  <a:pt x="5988" y="6593"/>
                  <a:pt x="5988" y="6591"/>
                  <a:pt x="5990" y="6591"/>
                </a:cubicBezTo>
                <a:cubicBezTo>
                  <a:pt x="5990" y="6591"/>
                  <a:pt x="5991" y="6589"/>
                  <a:pt x="5992" y="6589"/>
                </a:cubicBezTo>
                <a:cubicBezTo>
                  <a:pt x="5993" y="6588"/>
                  <a:pt x="5994" y="6586"/>
                  <a:pt x="5995" y="6585"/>
                </a:cubicBezTo>
                <a:cubicBezTo>
                  <a:pt x="5995" y="6584"/>
                  <a:pt x="5995" y="6584"/>
                  <a:pt x="5996" y="6584"/>
                </a:cubicBezTo>
                <a:cubicBezTo>
                  <a:pt x="5998" y="6582"/>
                  <a:pt x="5999" y="6581"/>
                  <a:pt x="6000" y="6580"/>
                </a:cubicBezTo>
                <a:cubicBezTo>
                  <a:pt x="6001" y="6579"/>
                  <a:pt x="6002" y="6578"/>
                  <a:pt x="6002" y="6578"/>
                </a:cubicBezTo>
                <a:cubicBezTo>
                  <a:pt x="6003" y="6577"/>
                  <a:pt x="6004" y="6576"/>
                  <a:pt x="6006" y="6574"/>
                </a:cubicBezTo>
                <a:cubicBezTo>
                  <a:pt x="6006" y="6573"/>
                  <a:pt x="6006" y="6573"/>
                  <a:pt x="6007" y="6573"/>
                </a:cubicBezTo>
                <a:cubicBezTo>
                  <a:pt x="6012" y="6568"/>
                  <a:pt x="6017" y="6562"/>
                  <a:pt x="6022" y="6556"/>
                </a:cubicBezTo>
                <a:lnTo>
                  <a:pt x="6023" y="6556"/>
                </a:lnTo>
                <a:cubicBezTo>
                  <a:pt x="6024" y="6555"/>
                  <a:pt x="6026" y="6553"/>
                  <a:pt x="6028" y="6551"/>
                </a:cubicBezTo>
                <a:lnTo>
                  <a:pt x="6029" y="6550"/>
                </a:lnTo>
                <a:cubicBezTo>
                  <a:pt x="6030" y="6549"/>
                  <a:pt x="6031" y="6547"/>
                  <a:pt x="6033" y="6546"/>
                </a:cubicBezTo>
                <a:lnTo>
                  <a:pt x="6034" y="6545"/>
                </a:lnTo>
                <a:cubicBezTo>
                  <a:pt x="6036" y="6543"/>
                  <a:pt x="6036" y="6542"/>
                  <a:pt x="6038" y="6540"/>
                </a:cubicBezTo>
                <a:lnTo>
                  <a:pt x="6039" y="6540"/>
                </a:lnTo>
                <a:cubicBezTo>
                  <a:pt x="6099" y="6477"/>
                  <a:pt x="6160" y="6414"/>
                  <a:pt x="6222" y="6352"/>
                </a:cubicBezTo>
                <a:cubicBezTo>
                  <a:pt x="6231" y="6343"/>
                  <a:pt x="6241" y="6334"/>
                  <a:pt x="6250" y="6325"/>
                </a:cubicBezTo>
                <a:lnTo>
                  <a:pt x="6250" y="6324"/>
                </a:lnTo>
                <a:cubicBezTo>
                  <a:pt x="6252" y="6322"/>
                  <a:pt x="6253" y="6322"/>
                  <a:pt x="6255" y="6320"/>
                </a:cubicBezTo>
                <a:cubicBezTo>
                  <a:pt x="6255" y="6319"/>
                  <a:pt x="6256" y="6319"/>
                  <a:pt x="6256" y="6318"/>
                </a:cubicBezTo>
                <a:cubicBezTo>
                  <a:pt x="6257" y="6317"/>
                  <a:pt x="6258" y="6316"/>
                  <a:pt x="6260" y="6315"/>
                </a:cubicBezTo>
                <a:cubicBezTo>
                  <a:pt x="6261" y="6314"/>
                  <a:pt x="6261" y="6314"/>
                  <a:pt x="6262" y="6313"/>
                </a:cubicBezTo>
                <a:cubicBezTo>
                  <a:pt x="6263" y="6312"/>
                  <a:pt x="6263" y="6311"/>
                  <a:pt x="6264" y="6309"/>
                </a:cubicBezTo>
                <a:lnTo>
                  <a:pt x="6267" y="6308"/>
                </a:lnTo>
                <a:cubicBezTo>
                  <a:pt x="6268" y="6307"/>
                  <a:pt x="6269" y="6306"/>
                  <a:pt x="6270" y="6304"/>
                </a:cubicBezTo>
                <a:lnTo>
                  <a:pt x="6272" y="6302"/>
                </a:lnTo>
                <a:cubicBezTo>
                  <a:pt x="6273" y="6302"/>
                  <a:pt x="6274" y="6301"/>
                  <a:pt x="6275" y="6300"/>
                </a:cubicBezTo>
                <a:cubicBezTo>
                  <a:pt x="6280" y="6295"/>
                  <a:pt x="6285" y="6288"/>
                  <a:pt x="6291" y="6283"/>
                </a:cubicBezTo>
                <a:cubicBezTo>
                  <a:pt x="6291" y="6283"/>
                  <a:pt x="6291" y="6283"/>
                  <a:pt x="6291" y="6282"/>
                </a:cubicBezTo>
                <a:lnTo>
                  <a:pt x="6296" y="6278"/>
                </a:lnTo>
                <a:lnTo>
                  <a:pt x="6297" y="6278"/>
                </a:lnTo>
                <a:cubicBezTo>
                  <a:pt x="6301" y="6273"/>
                  <a:pt x="6305" y="6268"/>
                  <a:pt x="6311" y="6264"/>
                </a:cubicBezTo>
                <a:cubicBezTo>
                  <a:pt x="6359" y="6215"/>
                  <a:pt x="6359" y="6137"/>
                  <a:pt x="6311" y="6088"/>
                </a:cubicBezTo>
                <a:cubicBezTo>
                  <a:pt x="6287" y="6065"/>
                  <a:pt x="6255" y="6053"/>
                  <a:pt x="6223" y="6053"/>
                </a:cubicBezTo>
                <a:close/>
                <a:moveTo>
                  <a:pt x="36436" y="7087"/>
                </a:moveTo>
                <a:cubicBezTo>
                  <a:pt x="36408" y="7087"/>
                  <a:pt x="36379" y="7098"/>
                  <a:pt x="36355" y="7118"/>
                </a:cubicBezTo>
                <a:cubicBezTo>
                  <a:pt x="36304" y="7163"/>
                  <a:pt x="36298" y="7241"/>
                  <a:pt x="36344" y="7293"/>
                </a:cubicBezTo>
                <a:cubicBezTo>
                  <a:pt x="36503" y="7474"/>
                  <a:pt x="36658" y="7658"/>
                  <a:pt x="36811" y="7846"/>
                </a:cubicBezTo>
                <a:cubicBezTo>
                  <a:pt x="36813" y="7848"/>
                  <a:pt x="36814" y="7850"/>
                  <a:pt x="36816" y="7852"/>
                </a:cubicBezTo>
                <a:cubicBezTo>
                  <a:pt x="36818" y="7854"/>
                  <a:pt x="36819" y="7856"/>
                  <a:pt x="36820" y="7857"/>
                </a:cubicBezTo>
                <a:lnTo>
                  <a:pt x="36821" y="7858"/>
                </a:lnTo>
                <a:cubicBezTo>
                  <a:pt x="36822" y="7860"/>
                  <a:pt x="36824" y="7862"/>
                  <a:pt x="36826" y="7864"/>
                </a:cubicBezTo>
                <a:cubicBezTo>
                  <a:pt x="36832" y="7872"/>
                  <a:pt x="36839" y="7880"/>
                  <a:pt x="36845" y="7888"/>
                </a:cubicBezTo>
                <a:lnTo>
                  <a:pt x="36850" y="7894"/>
                </a:lnTo>
                <a:cubicBezTo>
                  <a:pt x="36852" y="7896"/>
                  <a:pt x="36854" y="7898"/>
                  <a:pt x="36855" y="7899"/>
                </a:cubicBezTo>
                <a:lnTo>
                  <a:pt x="36855" y="7900"/>
                </a:lnTo>
                <a:cubicBezTo>
                  <a:pt x="36856" y="7902"/>
                  <a:pt x="36858" y="7904"/>
                  <a:pt x="36860" y="7905"/>
                </a:cubicBezTo>
                <a:lnTo>
                  <a:pt x="36860" y="7906"/>
                </a:lnTo>
                <a:cubicBezTo>
                  <a:pt x="36867" y="7914"/>
                  <a:pt x="36873" y="7922"/>
                  <a:pt x="36879" y="7930"/>
                </a:cubicBezTo>
                <a:lnTo>
                  <a:pt x="36880" y="7931"/>
                </a:lnTo>
                <a:cubicBezTo>
                  <a:pt x="36881" y="7933"/>
                  <a:pt x="36882" y="7934"/>
                  <a:pt x="36884" y="7936"/>
                </a:cubicBezTo>
                <a:lnTo>
                  <a:pt x="36884" y="7937"/>
                </a:lnTo>
                <a:lnTo>
                  <a:pt x="36889" y="7941"/>
                </a:lnTo>
                <a:lnTo>
                  <a:pt x="36889" y="7943"/>
                </a:lnTo>
                <a:cubicBezTo>
                  <a:pt x="36891" y="7945"/>
                  <a:pt x="36892" y="7946"/>
                  <a:pt x="36894" y="7947"/>
                </a:cubicBezTo>
                <a:lnTo>
                  <a:pt x="36894" y="7948"/>
                </a:lnTo>
                <a:cubicBezTo>
                  <a:pt x="36896" y="7951"/>
                  <a:pt x="36897" y="7953"/>
                  <a:pt x="36899" y="7955"/>
                </a:cubicBezTo>
                <a:cubicBezTo>
                  <a:pt x="36924" y="7985"/>
                  <a:pt x="36959" y="8002"/>
                  <a:pt x="36996" y="8002"/>
                </a:cubicBezTo>
                <a:cubicBezTo>
                  <a:pt x="37023" y="8002"/>
                  <a:pt x="37050" y="7992"/>
                  <a:pt x="37074" y="7974"/>
                </a:cubicBezTo>
                <a:cubicBezTo>
                  <a:pt x="37126" y="7931"/>
                  <a:pt x="37135" y="7853"/>
                  <a:pt x="37092" y="7800"/>
                </a:cubicBezTo>
                <a:cubicBezTo>
                  <a:pt x="36910" y="7574"/>
                  <a:pt x="36721" y="7348"/>
                  <a:pt x="36530" y="7129"/>
                </a:cubicBezTo>
                <a:cubicBezTo>
                  <a:pt x="36505" y="7101"/>
                  <a:pt x="36471" y="7087"/>
                  <a:pt x="36436" y="7087"/>
                </a:cubicBezTo>
                <a:close/>
                <a:moveTo>
                  <a:pt x="4858" y="7553"/>
                </a:moveTo>
                <a:cubicBezTo>
                  <a:pt x="4822" y="7553"/>
                  <a:pt x="4786" y="7568"/>
                  <a:pt x="4762" y="7598"/>
                </a:cubicBezTo>
                <a:cubicBezTo>
                  <a:pt x="4577" y="7822"/>
                  <a:pt x="4394" y="8053"/>
                  <a:pt x="4219" y="8284"/>
                </a:cubicBezTo>
                <a:cubicBezTo>
                  <a:pt x="4178" y="8339"/>
                  <a:pt x="4189" y="8416"/>
                  <a:pt x="4243" y="8457"/>
                </a:cubicBezTo>
                <a:cubicBezTo>
                  <a:pt x="4266" y="8475"/>
                  <a:pt x="4292" y="8483"/>
                  <a:pt x="4317" y="8483"/>
                </a:cubicBezTo>
                <a:cubicBezTo>
                  <a:pt x="4355" y="8483"/>
                  <a:pt x="4392" y="8466"/>
                  <a:pt x="4416" y="8434"/>
                </a:cubicBezTo>
                <a:cubicBezTo>
                  <a:pt x="4425" y="8423"/>
                  <a:pt x="4433" y="8413"/>
                  <a:pt x="4440" y="8401"/>
                </a:cubicBezTo>
                <a:lnTo>
                  <a:pt x="4441" y="8401"/>
                </a:lnTo>
                <a:cubicBezTo>
                  <a:pt x="4442" y="8400"/>
                  <a:pt x="4444" y="8398"/>
                  <a:pt x="4445" y="8396"/>
                </a:cubicBezTo>
                <a:cubicBezTo>
                  <a:pt x="4453" y="8386"/>
                  <a:pt x="4461" y="8374"/>
                  <a:pt x="4469" y="8364"/>
                </a:cubicBezTo>
                <a:lnTo>
                  <a:pt x="4470" y="8364"/>
                </a:lnTo>
                <a:cubicBezTo>
                  <a:pt x="4471" y="8362"/>
                  <a:pt x="4472" y="8360"/>
                  <a:pt x="4474" y="8359"/>
                </a:cubicBezTo>
                <a:cubicBezTo>
                  <a:pt x="4475" y="8357"/>
                  <a:pt x="4477" y="8354"/>
                  <a:pt x="4478" y="8353"/>
                </a:cubicBezTo>
                <a:cubicBezTo>
                  <a:pt x="4478" y="8353"/>
                  <a:pt x="4478" y="8353"/>
                  <a:pt x="4478" y="8353"/>
                </a:cubicBezTo>
                <a:cubicBezTo>
                  <a:pt x="4479" y="8352"/>
                  <a:pt x="4481" y="8349"/>
                  <a:pt x="4482" y="8348"/>
                </a:cubicBezTo>
                <a:lnTo>
                  <a:pt x="4482" y="8347"/>
                </a:lnTo>
                <a:cubicBezTo>
                  <a:pt x="4488" y="8339"/>
                  <a:pt x="4495" y="8330"/>
                  <a:pt x="4502" y="8321"/>
                </a:cubicBezTo>
                <a:cubicBezTo>
                  <a:pt x="4504" y="8318"/>
                  <a:pt x="4505" y="8318"/>
                  <a:pt x="4507" y="8316"/>
                </a:cubicBezTo>
                <a:cubicBezTo>
                  <a:pt x="4507" y="8316"/>
                  <a:pt x="4507" y="8315"/>
                  <a:pt x="4507" y="8315"/>
                </a:cubicBezTo>
                <a:cubicBezTo>
                  <a:pt x="4508" y="8313"/>
                  <a:pt x="4509" y="8312"/>
                  <a:pt x="4511" y="8311"/>
                </a:cubicBezTo>
                <a:cubicBezTo>
                  <a:pt x="4511" y="8311"/>
                  <a:pt x="4511" y="8310"/>
                  <a:pt x="4511" y="8310"/>
                </a:cubicBezTo>
                <a:cubicBezTo>
                  <a:pt x="4517" y="8301"/>
                  <a:pt x="4524" y="8292"/>
                  <a:pt x="4531" y="8284"/>
                </a:cubicBezTo>
                <a:cubicBezTo>
                  <a:pt x="4533" y="8282"/>
                  <a:pt x="4534" y="8280"/>
                  <a:pt x="4536" y="8278"/>
                </a:cubicBezTo>
                <a:cubicBezTo>
                  <a:pt x="4536" y="8278"/>
                  <a:pt x="4536" y="8278"/>
                  <a:pt x="4536" y="8277"/>
                </a:cubicBezTo>
                <a:cubicBezTo>
                  <a:pt x="4537" y="8276"/>
                  <a:pt x="4538" y="8275"/>
                  <a:pt x="4539" y="8273"/>
                </a:cubicBezTo>
                <a:cubicBezTo>
                  <a:pt x="4540" y="8273"/>
                  <a:pt x="4540" y="8272"/>
                  <a:pt x="4540" y="8272"/>
                </a:cubicBezTo>
                <a:cubicBezTo>
                  <a:pt x="4542" y="8270"/>
                  <a:pt x="4543" y="8269"/>
                  <a:pt x="4543" y="8268"/>
                </a:cubicBezTo>
                <a:cubicBezTo>
                  <a:pt x="4543" y="8267"/>
                  <a:pt x="4544" y="8267"/>
                  <a:pt x="4544" y="8267"/>
                </a:cubicBezTo>
                <a:cubicBezTo>
                  <a:pt x="4545" y="8265"/>
                  <a:pt x="4547" y="8263"/>
                  <a:pt x="4548" y="8262"/>
                </a:cubicBezTo>
                <a:cubicBezTo>
                  <a:pt x="4554" y="8255"/>
                  <a:pt x="4558" y="8248"/>
                  <a:pt x="4564" y="8241"/>
                </a:cubicBezTo>
                <a:cubicBezTo>
                  <a:pt x="4566" y="8239"/>
                  <a:pt x="4567" y="8237"/>
                  <a:pt x="4569" y="8236"/>
                </a:cubicBezTo>
                <a:cubicBezTo>
                  <a:pt x="4570" y="8233"/>
                  <a:pt x="4571" y="8232"/>
                  <a:pt x="4572" y="8230"/>
                </a:cubicBezTo>
                <a:cubicBezTo>
                  <a:pt x="4573" y="8230"/>
                  <a:pt x="4573" y="8230"/>
                  <a:pt x="4573" y="8229"/>
                </a:cubicBezTo>
                <a:cubicBezTo>
                  <a:pt x="4574" y="8229"/>
                  <a:pt x="4576" y="8226"/>
                  <a:pt x="4577" y="8225"/>
                </a:cubicBezTo>
                <a:cubicBezTo>
                  <a:pt x="4577" y="8225"/>
                  <a:pt x="4577" y="8224"/>
                  <a:pt x="4577" y="8224"/>
                </a:cubicBezTo>
                <a:cubicBezTo>
                  <a:pt x="4584" y="8215"/>
                  <a:pt x="4591" y="8208"/>
                  <a:pt x="4598" y="8198"/>
                </a:cubicBezTo>
                <a:cubicBezTo>
                  <a:pt x="4599" y="8196"/>
                  <a:pt x="4600" y="8195"/>
                  <a:pt x="4602" y="8193"/>
                </a:cubicBezTo>
                <a:cubicBezTo>
                  <a:pt x="4604" y="8190"/>
                  <a:pt x="4605" y="8190"/>
                  <a:pt x="4605" y="8188"/>
                </a:cubicBezTo>
                <a:cubicBezTo>
                  <a:pt x="4606" y="8188"/>
                  <a:pt x="4606" y="8188"/>
                  <a:pt x="4606" y="8187"/>
                </a:cubicBezTo>
                <a:cubicBezTo>
                  <a:pt x="4607" y="8186"/>
                  <a:pt x="4609" y="8184"/>
                  <a:pt x="4610" y="8182"/>
                </a:cubicBezTo>
                <a:cubicBezTo>
                  <a:pt x="4611" y="8182"/>
                  <a:pt x="4611" y="8182"/>
                  <a:pt x="4611" y="8181"/>
                </a:cubicBezTo>
                <a:cubicBezTo>
                  <a:pt x="4618" y="8173"/>
                  <a:pt x="4624" y="8165"/>
                  <a:pt x="4631" y="8155"/>
                </a:cubicBezTo>
                <a:cubicBezTo>
                  <a:pt x="4632" y="8153"/>
                  <a:pt x="4633" y="8152"/>
                  <a:pt x="4635" y="8151"/>
                </a:cubicBezTo>
                <a:cubicBezTo>
                  <a:pt x="4635" y="8150"/>
                  <a:pt x="4635" y="8150"/>
                  <a:pt x="4635" y="8150"/>
                </a:cubicBezTo>
                <a:cubicBezTo>
                  <a:pt x="4637" y="8148"/>
                  <a:pt x="4638" y="8147"/>
                  <a:pt x="4639" y="8145"/>
                </a:cubicBezTo>
                <a:cubicBezTo>
                  <a:pt x="4647" y="8134"/>
                  <a:pt x="4656" y="8124"/>
                  <a:pt x="4664" y="8113"/>
                </a:cubicBezTo>
                <a:cubicBezTo>
                  <a:pt x="4664" y="8113"/>
                  <a:pt x="4665" y="8113"/>
                  <a:pt x="4665" y="8112"/>
                </a:cubicBezTo>
                <a:cubicBezTo>
                  <a:pt x="4666" y="8112"/>
                  <a:pt x="4667" y="8110"/>
                  <a:pt x="4668" y="8108"/>
                </a:cubicBezTo>
                <a:cubicBezTo>
                  <a:pt x="4668" y="8108"/>
                  <a:pt x="4668" y="8107"/>
                  <a:pt x="4669" y="8107"/>
                </a:cubicBezTo>
                <a:cubicBezTo>
                  <a:pt x="4670" y="8105"/>
                  <a:pt x="4671" y="8105"/>
                  <a:pt x="4673" y="8103"/>
                </a:cubicBezTo>
                <a:cubicBezTo>
                  <a:pt x="4673" y="8102"/>
                  <a:pt x="4673" y="8102"/>
                  <a:pt x="4674" y="8102"/>
                </a:cubicBezTo>
                <a:cubicBezTo>
                  <a:pt x="4674" y="8100"/>
                  <a:pt x="4675" y="8098"/>
                  <a:pt x="4677" y="8098"/>
                </a:cubicBezTo>
                <a:cubicBezTo>
                  <a:pt x="4677" y="8097"/>
                  <a:pt x="4677" y="8097"/>
                  <a:pt x="4677" y="8097"/>
                </a:cubicBezTo>
                <a:cubicBezTo>
                  <a:pt x="4684" y="8088"/>
                  <a:pt x="4690" y="8080"/>
                  <a:pt x="4697" y="8071"/>
                </a:cubicBezTo>
                <a:cubicBezTo>
                  <a:pt x="4698" y="8071"/>
                  <a:pt x="4698" y="8071"/>
                  <a:pt x="4698" y="8071"/>
                </a:cubicBezTo>
                <a:cubicBezTo>
                  <a:pt x="4700" y="8069"/>
                  <a:pt x="4701" y="8067"/>
                  <a:pt x="4701" y="8066"/>
                </a:cubicBezTo>
                <a:cubicBezTo>
                  <a:pt x="4702" y="8065"/>
                  <a:pt x="4702" y="8065"/>
                  <a:pt x="4702" y="8064"/>
                </a:cubicBezTo>
                <a:cubicBezTo>
                  <a:pt x="4704" y="8064"/>
                  <a:pt x="4705" y="8062"/>
                  <a:pt x="4706" y="8060"/>
                </a:cubicBezTo>
                <a:cubicBezTo>
                  <a:pt x="4707" y="8060"/>
                  <a:pt x="4707" y="8060"/>
                  <a:pt x="4707" y="8059"/>
                </a:cubicBezTo>
                <a:cubicBezTo>
                  <a:pt x="4708" y="8058"/>
                  <a:pt x="4709" y="8057"/>
                  <a:pt x="4710" y="8055"/>
                </a:cubicBezTo>
                <a:cubicBezTo>
                  <a:pt x="4710" y="8055"/>
                  <a:pt x="4711" y="8055"/>
                  <a:pt x="4711" y="8054"/>
                </a:cubicBezTo>
                <a:cubicBezTo>
                  <a:pt x="4717" y="8046"/>
                  <a:pt x="4724" y="8037"/>
                  <a:pt x="4731" y="8029"/>
                </a:cubicBezTo>
                <a:cubicBezTo>
                  <a:pt x="4731" y="8029"/>
                  <a:pt x="4731" y="8029"/>
                  <a:pt x="4732" y="8028"/>
                </a:cubicBezTo>
                <a:cubicBezTo>
                  <a:pt x="4733" y="8026"/>
                  <a:pt x="4734" y="8025"/>
                  <a:pt x="4735" y="8023"/>
                </a:cubicBezTo>
                <a:cubicBezTo>
                  <a:pt x="4735" y="8023"/>
                  <a:pt x="4735" y="8022"/>
                  <a:pt x="4736" y="8022"/>
                </a:cubicBezTo>
                <a:cubicBezTo>
                  <a:pt x="4737" y="8021"/>
                  <a:pt x="4738" y="8020"/>
                  <a:pt x="4740" y="8018"/>
                </a:cubicBezTo>
                <a:cubicBezTo>
                  <a:pt x="4740" y="8018"/>
                  <a:pt x="4740" y="8017"/>
                  <a:pt x="4741" y="8017"/>
                </a:cubicBezTo>
                <a:cubicBezTo>
                  <a:pt x="4742" y="8016"/>
                  <a:pt x="4742" y="8014"/>
                  <a:pt x="4744" y="8013"/>
                </a:cubicBezTo>
                <a:cubicBezTo>
                  <a:pt x="4744" y="8012"/>
                  <a:pt x="4744" y="8012"/>
                  <a:pt x="4745" y="8012"/>
                </a:cubicBezTo>
                <a:cubicBezTo>
                  <a:pt x="4746" y="8010"/>
                  <a:pt x="4747" y="8009"/>
                  <a:pt x="4749" y="8007"/>
                </a:cubicBezTo>
                <a:cubicBezTo>
                  <a:pt x="4753" y="8002"/>
                  <a:pt x="4756" y="7997"/>
                  <a:pt x="4761" y="7992"/>
                </a:cubicBezTo>
                <a:cubicBezTo>
                  <a:pt x="4761" y="7992"/>
                  <a:pt x="4761" y="7991"/>
                  <a:pt x="4761" y="7991"/>
                </a:cubicBezTo>
                <a:cubicBezTo>
                  <a:pt x="4763" y="7989"/>
                  <a:pt x="4763" y="7988"/>
                  <a:pt x="4764" y="7987"/>
                </a:cubicBezTo>
                <a:cubicBezTo>
                  <a:pt x="4765" y="7987"/>
                  <a:pt x="4765" y="7986"/>
                  <a:pt x="4766" y="7985"/>
                </a:cubicBezTo>
                <a:cubicBezTo>
                  <a:pt x="4767" y="7984"/>
                  <a:pt x="4768" y="7982"/>
                  <a:pt x="4769" y="7981"/>
                </a:cubicBezTo>
                <a:cubicBezTo>
                  <a:pt x="4770" y="7981"/>
                  <a:pt x="4770" y="7981"/>
                  <a:pt x="4770" y="7980"/>
                </a:cubicBezTo>
                <a:cubicBezTo>
                  <a:pt x="4771" y="7979"/>
                  <a:pt x="4772" y="7977"/>
                  <a:pt x="4773" y="7976"/>
                </a:cubicBezTo>
                <a:cubicBezTo>
                  <a:pt x="4774" y="7975"/>
                  <a:pt x="4774" y="7974"/>
                  <a:pt x="4775" y="7974"/>
                </a:cubicBezTo>
                <a:cubicBezTo>
                  <a:pt x="4776" y="7973"/>
                  <a:pt x="4777" y="7972"/>
                  <a:pt x="4777" y="7970"/>
                </a:cubicBezTo>
                <a:cubicBezTo>
                  <a:pt x="4778" y="7970"/>
                  <a:pt x="4778" y="7969"/>
                  <a:pt x="4779" y="7969"/>
                </a:cubicBezTo>
                <a:cubicBezTo>
                  <a:pt x="4783" y="7965"/>
                  <a:pt x="4786" y="7960"/>
                  <a:pt x="4791" y="7955"/>
                </a:cubicBezTo>
                <a:cubicBezTo>
                  <a:pt x="4791" y="7954"/>
                  <a:pt x="4791" y="7954"/>
                  <a:pt x="4791" y="7954"/>
                </a:cubicBezTo>
                <a:cubicBezTo>
                  <a:pt x="4792" y="7953"/>
                  <a:pt x="4792" y="7952"/>
                  <a:pt x="4794" y="7951"/>
                </a:cubicBezTo>
                <a:cubicBezTo>
                  <a:pt x="4794" y="7950"/>
                  <a:pt x="4795" y="7949"/>
                  <a:pt x="4795" y="7949"/>
                </a:cubicBezTo>
                <a:cubicBezTo>
                  <a:pt x="4797" y="7947"/>
                  <a:pt x="4797" y="7947"/>
                  <a:pt x="4798" y="7945"/>
                </a:cubicBezTo>
                <a:cubicBezTo>
                  <a:pt x="4798" y="7945"/>
                  <a:pt x="4799" y="7944"/>
                  <a:pt x="4800" y="7943"/>
                </a:cubicBezTo>
                <a:cubicBezTo>
                  <a:pt x="4801" y="7942"/>
                  <a:pt x="4802" y="7940"/>
                  <a:pt x="4803" y="7940"/>
                </a:cubicBezTo>
                <a:cubicBezTo>
                  <a:pt x="4804" y="7939"/>
                  <a:pt x="4804" y="7938"/>
                  <a:pt x="4804" y="7938"/>
                </a:cubicBezTo>
                <a:cubicBezTo>
                  <a:pt x="4805" y="7937"/>
                  <a:pt x="4806" y="7935"/>
                  <a:pt x="4807" y="7934"/>
                </a:cubicBezTo>
                <a:cubicBezTo>
                  <a:pt x="4808" y="7933"/>
                  <a:pt x="4808" y="7933"/>
                  <a:pt x="4809" y="7932"/>
                </a:cubicBezTo>
                <a:cubicBezTo>
                  <a:pt x="4810" y="7930"/>
                  <a:pt x="4811" y="7930"/>
                  <a:pt x="4811" y="7928"/>
                </a:cubicBezTo>
                <a:cubicBezTo>
                  <a:pt x="4812" y="7927"/>
                  <a:pt x="4813" y="7926"/>
                  <a:pt x="4814" y="7926"/>
                </a:cubicBezTo>
                <a:cubicBezTo>
                  <a:pt x="4814" y="7926"/>
                  <a:pt x="4816" y="7924"/>
                  <a:pt x="4816" y="7923"/>
                </a:cubicBezTo>
                <a:cubicBezTo>
                  <a:pt x="4817" y="7922"/>
                  <a:pt x="4818" y="7920"/>
                  <a:pt x="4819" y="7919"/>
                </a:cubicBezTo>
                <a:cubicBezTo>
                  <a:pt x="4820" y="7918"/>
                  <a:pt x="4821" y="7917"/>
                  <a:pt x="4822" y="7915"/>
                </a:cubicBezTo>
                <a:cubicBezTo>
                  <a:pt x="4823" y="7914"/>
                  <a:pt x="4824" y="7913"/>
                  <a:pt x="4825" y="7912"/>
                </a:cubicBezTo>
                <a:cubicBezTo>
                  <a:pt x="4825" y="7912"/>
                  <a:pt x="4826" y="7910"/>
                  <a:pt x="4827" y="7910"/>
                </a:cubicBezTo>
                <a:cubicBezTo>
                  <a:pt x="4828" y="7908"/>
                  <a:pt x="4829" y="7907"/>
                  <a:pt x="4830" y="7906"/>
                </a:cubicBezTo>
                <a:cubicBezTo>
                  <a:pt x="4831" y="7905"/>
                  <a:pt x="4831" y="7905"/>
                  <a:pt x="4832" y="7904"/>
                </a:cubicBezTo>
                <a:lnTo>
                  <a:pt x="4834" y="7900"/>
                </a:lnTo>
                <a:cubicBezTo>
                  <a:pt x="4835" y="7899"/>
                  <a:pt x="4835" y="7899"/>
                  <a:pt x="4836" y="7899"/>
                </a:cubicBezTo>
                <a:cubicBezTo>
                  <a:pt x="4837" y="7897"/>
                  <a:pt x="4838" y="7896"/>
                  <a:pt x="4839" y="7895"/>
                </a:cubicBezTo>
                <a:cubicBezTo>
                  <a:pt x="4839" y="7894"/>
                  <a:pt x="4840" y="7893"/>
                  <a:pt x="4841" y="7892"/>
                </a:cubicBezTo>
                <a:cubicBezTo>
                  <a:pt x="4842" y="7892"/>
                  <a:pt x="4843" y="7890"/>
                  <a:pt x="4844" y="7889"/>
                </a:cubicBezTo>
                <a:cubicBezTo>
                  <a:pt x="4844" y="7888"/>
                  <a:pt x="4845" y="7887"/>
                  <a:pt x="4846" y="7887"/>
                </a:cubicBezTo>
                <a:cubicBezTo>
                  <a:pt x="4846" y="7885"/>
                  <a:pt x="4848" y="7884"/>
                  <a:pt x="4849" y="7882"/>
                </a:cubicBezTo>
                <a:lnTo>
                  <a:pt x="4850" y="7881"/>
                </a:lnTo>
                <a:cubicBezTo>
                  <a:pt x="4852" y="7878"/>
                  <a:pt x="4856" y="7873"/>
                  <a:pt x="4859" y="7870"/>
                </a:cubicBezTo>
                <a:cubicBezTo>
                  <a:pt x="4859" y="7869"/>
                  <a:pt x="4860" y="7869"/>
                  <a:pt x="4860" y="7868"/>
                </a:cubicBezTo>
                <a:cubicBezTo>
                  <a:pt x="4861" y="7867"/>
                  <a:pt x="4863" y="7865"/>
                  <a:pt x="4864" y="7864"/>
                </a:cubicBezTo>
                <a:cubicBezTo>
                  <a:pt x="4864" y="7864"/>
                  <a:pt x="4865" y="7863"/>
                  <a:pt x="4865" y="7863"/>
                </a:cubicBezTo>
                <a:cubicBezTo>
                  <a:pt x="4866" y="7861"/>
                  <a:pt x="4867" y="7859"/>
                  <a:pt x="4868" y="7858"/>
                </a:cubicBezTo>
                <a:cubicBezTo>
                  <a:pt x="4869" y="7857"/>
                  <a:pt x="4869" y="7857"/>
                  <a:pt x="4870" y="7857"/>
                </a:cubicBezTo>
                <a:cubicBezTo>
                  <a:pt x="4871" y="7855"/>
                  <a:pt x="4873" y="7854"/>
                  <a:pt x="4873" y="7852"/>
                </a:cubicBezTo>
                <a:cubicBezTo>
                  <a:pt x="4873" y="7851"/>
                  <a:pt x="4874" y="7851"/>
                  <a:pt x="4874" y="7850"/>
                </a:cubicBezTo>
                <a:cubicBezTo>
                  <a:pt x="4876" y="7850"/>
                  <a:pt x="4877" y="7848"/>
                  <a:pt x="4879" y="7846"/>
                </a:cubicBezTo>
                <a:lnTo>
                  <a:pt x="4880" y="7845"/>
                </a:lnTo>
                <a:cubicBezTo>
                  <a:pt x="4886" y="7837"/>
                  <a:pt x="4892" y="7830"/>
                  <a:pt x="4899" y="7822"/>
                </a:cubicBezTo>
                <a:cubicBezTo>
                  <a:pt x="4917" y="7799"/>
                  <a:pt x="4935" y="7777"/>
                  <a:pt x="4953" y="7755"/>
                </a:cubicBezTo>
                <a:cubicBezTo>
                  <a:pt x="4997" y="7703"/>
                  <a:pt x="4989" y="7624"/>
                  <a:pt x="4936" y="7582"/>
                </a:cubicBezTo>
                <a:cubicBezTo>
                  <a:pt x="4913" y="7562"/>
                  <a:pt x="4886" y="7553"/>
                  <a:pt x="4858" y="7553"/>
                </a:cubicBezTo>
                <a:close/>
                <a:moveTo>
                  <a:pt x="37697" y="8677"/>
                </a:moveTo>
                <a:cubicBezTo>
                  <a:pt x="37673" y="8677"/>
                  <a:pt x="37647" y="8685"/>
                  <a:pt x="37626" y="8700"/>
                </a:cubicBezTo>
                <a:cubicBezTo>
                  <a:pt x="37570" y="8740"/>
                  <a:pt x="37557" y="8818"/>
                  <a:pt x="37597" y="8873"/>
                </a:cubicBezTo>
                <a:cubicBezTo>
                  <a:pt x="37598" y="8875"/>
                  <a:pt x="37598" y="8876"/>
                  <a:pt x="37599" y="8876"/>
                </a:cubicBezTo>
                <a:cubicBezTo>
                  <a:pt x="37600" y="8878"/>
                  <a:pt x="37601" y="8880"/>
                  <a:pt x="37603" y="8881"/>
                </a:cubicBezTo>
                <a:cubicBezTo>
                  <a:pt x="37604" y="8883"/>
                  <a:pt x="37604" y="8883"/>
                  <a:pt x="37605" y="8884"/>
                </a:cubicBezTo>
                <a:cubicBezTo>
                  <a:pt x="37605" y="8885"/>
                  <a:pt x="37606" y="8886"/>
                  <a:pt x="37607" y="8887"/>
                </a:cubicBezTo>
                <a:cubicBezTo>
                  <a:pt x="37608" y="8889"/>
                  <a:pt x="37608" y="8890"/>
                  <a:pt x="37609" y="8890"/>
                </a:cubicBezTo>
                <a:cubicBezTo>
                  <a:pt x="37610" y="8891"/>
                  <a:pt x="37611" y="8892"/>
                  <a:pt x="37612" y="8893"/>
                </a:cubicBezTo>
                <a:cubicBezTo>
                  <a:pt x="37612" y="8894"/>
                  <a:pt x="37612" y="8895"/>
                  <a:pt x="37613" y="8897"/>
                </a:cubicBezTo>
                <a:cubicBezTo>
                  <a:pt x="37614" y="8897"/>
                  <a:pt x="37615" y="8898"/>
                  <a:pt x="37616" y="8899"/>
                </a:cubicBezTo>
                <a:cubicBezTo>
                  <a:pt x="37616" y="8900"/>
                  <a:pt x="37617" y="8901"/>
                  <a:pt x="37618" y="8902"/>
                </a:cubicBezTo>
                <a:cubicBezTo>
                  <a:pt x="37618" y="8903"/>
                  <a:pt x="37619" y="8904"/>
                  <a:pt x="37619" y="8905"/>
                </a:cubicBezTo>
                <a:cubicBezTo>
                  <a:pt x="37620" y="8906"/>
                  <a:pt x="37621" y="8907"/>
                  <a:pt x="37621" y="8908"/>
                </a:cubicBezTo>
                <a:cubicBezTo>
                  <a:pt x="37623" y="8910"/>
                  <a:pt x="37623" y="8910"/>
                  <a:pt x="37624" y="8911"/>
                </a:cubicBezTo>
                <a:cubicBezTo>
                  <a:pt x="37625" y="8912"/>
                  <a:pt x="37625" y="8912"/>
                  <a:pt x="37626" y="8913"/>
                </a:cubicBezTo>
                <a:cubicBezTo>
                  <a:pt x="37626" y="8915"/>
                  <a:pt x="37627" y="8916"/>
                  <a:pt x="37628" y="8917"/>
                </a:cubicBezTo>
                <a:cubicBezTo>
                  <a:pt x="37628" y="8917"/>
                  <a:pt x="37629" y="8917"/>
                  <a:pt x="37629" y="8918"/>
                </a:cubicBezTo>
                <a:cubicBezTo>
                  <a:pt x="37632" y="8921"/>
                  <a:pt x="37633" y="8924"/>
                  <a:pt x="37636" y="8927"/>
                </a:cubicBezTo>
                <a:cubicBezTo>
                  <a:pt x="37636" y="8928"/>
                  <a:pt x="37636" y="8928"/>
                  <a:pt x="37636" y="8928"/>
                </a:cubicBezTo>
                <a:cubicBezTo>
                  <a:pt x="37637" y="8930"/>
                  <a:pt x="37638" y="8931"/>
                  <a:pt x="37639" y="8932"/>
                </a:cubicBezTo>
                <a:cubicBezTo>
                  <a:pt x="37639" y="8933"/>
                  <a:pt x="37639" y="8933"/>
                  <a:pt x="37640" y="8934"/>
                </a:cubicBezTo>
                <a:lnTo>
                  <a:pt x="37643" y="8938"/>
                </a:lnTo>
                <a:cubicBezTo>
                  <a:pt x="37643" y="8938"/>
                  <a:pt x="37644" y="8939"/>
                  <a:pt x="37645" y="8940"/>
                </a:cubicBezTo>
                <a:cubicBezTo>
                  <a:pt x="37646" y="8941"/>
                  <a:pt x="37646" y="8942"/>
                  <a:pt x="37647" y="8944"/>
                </a:cubicBezTo>
                <a:cubicBezTo>
                  <a:pt x="37647" y="8945"/>
                  <a:pt x="37648" y="8945"/>
                  <a:pt x="37649" y="8946"/>
                </a:cubicBezTo>
                <a:cubicBezTo>
                  <a:pt x="37649" y="8947"/>
                  <a:pt x="37650" y="8948"/>
                  <a:pt x="37651" y="8949"/>
                </a:cubicBezTo>
                <a:cubicBezTo>
                  <a:pt x="37652" y="8950"/>
                  <a:pt x="37653" y="8951"/>
                  <a:pt x="37653" y="8952"/>
                </a:cubicBezTo>
                <a:cubicBezTo>
                  <a:pt x="37653" y="8953"/>
                  <a:pt x="37654" y="8954"/>
                  <a:pt x="37655" y="8955"/>
                </a:cubicBezTo>
                <a:cubicBezTo>
                  <a:pt x="37656" y="8956"/>
                  <a:pt x="37657" y="8958"/>
                  <a:pt x="37658" y="8958"/>
                </a:cubicBezTo>
                <a:cubicBezTo>
                  <a:pt x="37658" y="8958"/>
                  <a:pt x="37659" y="8960"/>
                  <a:pt x="37660" y="8961"/>
                </a:cubicBezTo>
                <a:cubicBezTo>
                  <a:pt x="37660" y="8963"/>
                  <a:pt x="37662" y="8965"/>
                  <a:pt x="37663" y="8966"/>
                </a:cubicBezTo>
                <a:cubicBezTo>
                  <a:pt x="37664" y="8967"/>
                  <a:pt x="37665" y="8968"/>
                  <a:pt x="37666" y="8969"/>
                </a:cubicBezTo>
                <a:cubicBezTo>
                  <a:pt x="37666" y="8971"/>
                  <a:pt x="37667" y="8972"/>
                  <a:pt x="37667" y="8972"/>
                </a:cubicBezTo>
                <a:cubicBezTo>
                  <a:pt x="37668" y="8973"/>
                  <a:pt x="37669" y="8975"/>
                  <a:pt x="37670" y="8975"/>
                </a:cubicBezTo>
                <a:cubicBezTo>
                  <a:pt x="37670" y="8977"/>
                  <a:pt x="37671" y="8978"/>
                  <a:pt x="37672" y="8979"/>
                </a:cubicBezTo>
                <a:cubicBezTo>
                  <a:pt x="37673" y="8979"/>
                  <a:pt x="37674" y="8980"/>
                  <a:pt x="37674" y="8981"/>
                </a:cubicBezTo>
                <a:cubicBezTo>
                  <a:pt x="37674" y="8982"/>
                  <a:pt x="37675" y="8984"/>
                  <a:pt x="37676" y="8985"/>
                </a:cubicBezTo>
                <a:cubicBezTo>
                  <a:pt x="37677" y="8986"/>
                  <a:pt x="37677" y="8986"/>
                  <a:pt x="37678" y="8987"/>
                </a:cubicBezTo>
                <a:cubicBezTo>
                  <a:pt x="37679" y="8988"/>
                  <a:pt x="37680" y="8989"/>
                  <a:pt x="37681" y="8991"/>
                </a:cubicBezTo>
                <a:cubicBezTo>
                  <a:pt x="37681" y="8992"/>
                  <a:pt x="37681" y="8993"/>
                  <a:pt x="37682" y="8993"/>
                </a:cubicBezTo>
                <a:cubicBezTo>
                  <a:pt x="37683" y="8994"/>
                  <a:pt x="37684" y="8995"/>
                  <a:pt x="37685" y="8997"/>
                </a:cubicBezTo>
                <a:cubicBezTo>
                  <a:pt x="37685" y="8997"/>
                  <a:pt x="37686" y="8999"/>
                  <a:pt x="37687" y="8999"/>
                </a:cubicBezTo>
                <a:cubicBezTo>
                  <a:pt x="37688" y="9000"/>
                  <a:pt x="37688" y="9002"/>
                  <a:pt x="37690" y="9004"/>
                </a:cubicBezTo>
                <a:cubicBezTo>
                  <a:pt x="37690" y="9004"/>
                  <a:pt x="37690" y="9005"/>
                  <a:pt x="37690" y="9005"/>
                </a:cubicBezTo>
                <a:cubicBezTo>
                  <a:pt x="37692" y="9007"/>
                  <a:pt x="37694" y="9009"/>
                  <a:pt x="37694" y="9011"/>
                </a:cubicBezTo>
                <a:cubicBezTo>
                  <a:pt x="37695" y="9012"/>
                  <a:pt x="37695" y="9012"/>
                  <a:pt x="37695" y="9012"/>
                </a:cubicBezTo>
                <a:cubicBezTo>
                  <a:pt x="37697" y="9014"/>
                  <a:pt x="37698" y="9015"/>
                  <a:pt x="37699" y="9017"/>
                </a:cubicBezTo>
                <a:cubicBezTo>
                  <a:pt x="37700" y="9018"/>
                  <a:pt x="37700" y="9018"/>
                  <a:pt x="37701" y="9019"/>
                </a:cubicBezTo>
                <a:cubicBezTo>
                  <a:pt x="37701" y="9020"/>
                  <a:pt x="37702" y="9021"/>
                  <a:pt x="37703" y="9023"/>
                </a:cubicBezTo>
                <a:cubicBezTo>
                  <a:pt x="37704" y="9024"/>
                  <a:pt x="37704" y="9024"/>
                  <a:pt x="37705" y="9025"/>
                </a:cubicBezTo>
                <a:cubicBezTo>
                  <a:pt x="37706" y="9027"/>
                  <a:pt x="37707" y="9027"/>
                  <a:pt x="37708" y="9029"/>
                </a:cubicBezTo>
                <a:cubicBezTo>
                  <a:pt x="37708" y="9030"/>
                  <a:pt x="37708" y="9030"/>
                  <a:pt x="37709" y="9031"/>
                </a:cubicBezTo>
                <a:cubicBezTo>
                  <a:pt x="37710" y="9033"/>
                  <a:pt x="37711" y="9034"/>
                  <a:pt x="37712" y="9035"/>
                </a:cubicBezTo>
                <a:cubicBezTo>
                  <a:pt x="37713" y="9036"/>
                  <a:pt x="37713" y="9036"/>
                  <a:pt x="37713" y="9037"/>
                </a:cubicBezTo>
                <a:cubicBezTo>
                  <a:pt x="37715" y="9039"/>
                  <a:pt x="37715" y="9041"/>
                  <a:pt x="37717" y="9042"/>
                </a:cubicBezTo>
                <a:lnTo>
                  <a:pt x="37717" y="9043"/>
                </a:lnTo>
                <a:cubicBezTo>
                  <a:pt x="37722" y="9049"/>
                  <a:pt x="37726" y="9055"/>
                  <a:pt x="37730" y="9062"/>
                </a:cubicBezTo>
                <a:lnTo>
                  <a:pt x="37730" y="9062"/>
                </a:lnTo>
                <a:cubicBezTo>
                  <a:pt x="37732" y="9064"/>
                  <a:pt x="37734" y="9066"/>
                  <a:pt x="37735" y="9068"/>
                </a:cubicBezTo>
                <a:lnTo>
                  <a:pt x="37736" y="9069"/>
                </a:lnTo>
                <a:cubicBezTo>
                  <a:pt x="37736" y="9070"/>
                  <a:pt x="37738" y="9072"/>
                  <a:pt x="37739" y="9075"/>
                </a:cubicBezTo>
                <a:lnTo>
                  <a:pt x="37740" y="9075"/>
                </a:lnTo>
                <a:cubicBezTo>
                  <a:pt x="37741" y="9077"/>
                  <a:pt x="37743" y="9079"/>
                  <a:pt x="37743" y="9081"/>
                </a:cubicBezTo>
                <a:lnTo>
                  <a:pt x="37744" y="9081"/>
                </a:lnTo>
                <a:cubicBezTo>
                  <a:pt x="37860" y="9248"/>
                  <a:pt x="37974" y="9416"/>
                  <a:pt x="38086" y="9586"/>
                </a:cubicBezTo>
                <a:cubicBezTo>
                  <a:pt x="38109" y="9622"/>
                  <a:pt x="38149" y="9642"/>
                  <a:pt x="38190" y="9642"/>
                </a:cubicBezTo>
                <a:cubicBezTo>
                  <a:pt x="38212" y="9642"/>
                  <a:pt x="38236" y="9636"/>
                  <a:pt x="38257" y="9622"/>
                </a:cubicBezTo>
                <a:cubicBezTo>
                  <a:pt x="38314" y="9585"/>
                  <a:pt x="38330" y="9508"/>
                  <a:pt x="38293" y="9451"/>
                </a:cubicBezTo>
                <a:cubicBezTo>
                  <a:pt x="38134" y="9208"/>
                  <a:pt x="37967" y="8965"/>
                  <a:pt x="37798" y="8729"/>
                </a:cubicBezTo>
                <a:cubicBezTo>
                  <a:pt x="37774" y="8695"/>
                  <a:pt x="37736" y="8677"/>
                  <a:pt x="37697" y="8677"/>
                </a:cubicBezTo>
                <a:close/>
                <a:moveTo>
                  <a:pt x="3644" y="9179"/>
                </a:moveTo>
                <a:cubicBezTo>
                  <a:pt x="3604" y="9179"/>
                  <a:pt x="3565" y="9199"/>
                  <a:pt x="3541" y="9234"/>
                </a:cubicBezTo>
                <a:cubicBezTo>
                  <a:pt x="3379" y="9475"/>
                  <a:pt x="3220" y="9722"/>
                  <a:pt x="3068" y="9970"/>
                </a:cubicBezTo>
                <a:cubicBezTo>
                  <a:pt x="3032" y="10028"/>
                  <a:pt x="3050" y="10104"/>
                  <a:pt x="3108" y="10140"/>
                </a:cubicBezTo>
                <a:cubicBezTo>
                  <a:pt x="3129" y="10152"/>
                  <a:pt x="3151" y="10158"/>
                  <a:pt x="3173" y="10158"/>
                </a:cubicBezTo>
                <a:cubicBezTo>
                  <a:pt x="3215" y="10158"/>
                  <a:pt x="3256" y="10137"/>
                  <a:pt x="3278" y="10099"/>
                </a:cubicBezTo>
                <a:cubicBezTo>
                  <a:pt x="3280" y="10097"/>
                  <a:pt x="3281" y="10094"/>
                  <a:pt x="3283" y="10093"/>
                </a:cubicBezTo>
                <a:cubicBezTo>
                  <a:pt x="3283" y="10092"/>
                  <a:pt x="3283" y="10092"/>
                  <a:pt x="3283" y="10091"/>
                </a:cubicBezTo>
                <a:cubicBezTo>
                  <a:pt x="3284" y="10089"/>
                  <a:pt x="3285" y="10087"/>
                  <a:pt x="3287" y="10086"/>
                </a:cubicBezTo>
                <a:lnTo>
                  <a:pt x="3287" y="10085"/>
                </a:lnTo>
                <a:cubicBezTo>
                  <a:pt x="3289" y="10083"/>
                  <a:pt x="3290" y="10081"/>
                  <a:pt x="3290" y="10080"/>
                </a:cubicBezTo>
                <a:lnTo>
                  <a:pt x="3291" y="10078"/>
                </a:lnTo>
                <a:lnTo>
                  <a:pt x="3295" y="10073"/>
                </a:lnTo>
                <a:lnTo>
                  <a:pt x="3295" y="10072"/>
                </a:lnTo>
                <a:cubicBezTo>
                  <a:pt x="3441" y="9835"/>
                  <a:pt x="3592" y="9602"/>
                  <a:pt x="3746" y="9371"/>
                </a:cubicBezTo>
                <a:cubicBezTo>
                  <a:pt x="3785" y="9316"/>
                  <a:pt x="3770" y="9239"/>
                  <a:pt x="3713" y="9200"/>
                </a:cubicBezTo>
                <a:cubicBezTo>
                  <a:pt x="3691" y="9186"/>
                  <a:pt x="3668" y="9179"/>
                  <a:pt x="3644" y="9179"/>
                </a:cubicBezTo>
                <a:close/>
                <a:moveTo>
                  <a:pt x="38797" y="10383"/>
                </a:moveTo>
                <a:cubicBezTo>
                  <a:pt x="38776" y="10383"/>
                  <a:pt x="38755" y="10388"/>
                  <a:pt x="38735" y="10399"/>
                </a:cubicBezTo>
                <a:cubicBezTo>
                  <a:pt x="38677" y="10433"/>
                  <a:pt x="38656" y="10508"/>
                  <a:pt x="38691" y="10568"/>
                </a:cubicBezTo>
                <a:cubicBezTo>
                  <a:pt x="38729" y="10635"/>
                  <a:pt x="38768" y="10702"/>
                  <a:pt x="38805" y="10769"/>
                </a:cubicBezTo>
                <a:cubicBezTo>
                  <a:pt x="38807" y="10771"/>
                  <a:pt x="38808" y="10774"/>
                  <a:pt x="38809" y="10775"/>
                </a:cubicBezTo>
                <a:lnTo>
                  <a:pt x="38809" y="10776"/>
                </a:lnTo>
                <a:cubicBezTo>
                  <a:pt x="38810" y="10778"/>
                  <a:pt x="38811" y="10781"/>
                  <a:pt x="38813" y="10782"/>
                </a:cubicBezTo>
                <a:lnTo>
                  <a:pt x="38813" y="10783"/>
                </a:lnTo>
                <a:cubicBezTo>
                  <a:pt x="38814" y="10785"/>
                  <a:pt x="38816" y="10787"/>
                  <a:pt x="38816" y="10789"/>
                </a:cubicBezTo>
                <a:cubicBezTo>
                  <a:pt x="38821" y="10796"/>
                  <a:pt x="38824" y="10803"/>
                  <a:pt x="38828" y="10810"/>
                </a:cubicBezTo>
                <a:cubicBezTo>
                  <a:pt x="38828" y="10810"/>
                  <a:pt x="38828" y="10810"/>
                  <a:pt x="38829" y="10810"/>
                </a:cubicBezTo>
                <a:cubicBezTo>
                  <a:pt x="38830" y="10812"/>
                  <a:pt x="38830" y="10814"/>
                  <a:pt x="38831" y="10816"/>
                </a:cubicBezTo>
                <a:cubicBezTo>
                  <a:pt x="38831" y="10817"/>
                  <a:pt x="38832" y="10817"/>
                  <a:pt x="38832" y="10818"/>
                </a:cubicBezTo>
                <a:cubicBezTo>
                  <a:pt x="38833" y="10819"/>
                  <a:pt x="38834" y="10821"/>
                  <a:pt x="38835" y="10823"/>
                </a:cubicBezTo>
                <a:cubicBezTo>
                  <a:pt x="38836" y="10824"/>
                  <a:pt x="38836" y="10824"/>
                  <a:pt x="38837" y="10824"/>
                </a:cubicBezTo>
                <a:cubicBezTo>
                  <a:pt x="38837" y="10826"/>
                  <a:pt x="38838" y="10827"/>
                  <a:pt x="38839" y="10829"/>
                </a:cubicBezTo>
                <a:cubicBezTo>
                  <a:pt x="38839" y="10830"/>
                  <a:pt x="38839" y="10831"/>
                  <a:pt x="38840" y="10831"/>
                </a:cubicBezTo>
                <a:cubicBezTo>
                  <a:pt x="38841" y="10832"/>
                  <a:pt x="38842" y="10834"/>
                  <a:pt x="38843" y="10836"/>
                </a:cubicBezTo>
                <a:cubicBezTo>
                  <a:pt x="38843" y="10837"/>
                  <a:pt x="38843" y="10837"/>
                  <a:pt x="38844" y="10837"/>
                </a:cubicBezTo>
                <a:cubicBezTo>
                  <a:pt x="38846" y="10842"/>
                  <a:pt x="38848" y="10846"/>
                  <a:pt x="38851" y="10851"/>
                </a:cubicBezTo>
                <a:lnTo>
                  <a:pt x="38851" y="10851"/>
                </a:lnTo>
                <a:cubicBezTo>
                  <a:pt x="38852" y="10853"/>
                  <a:pt x="38853" y="10855"/>
                  <a:pt x="38854" y="10857"/>
                </a:cubicBezTo>
                <a:cubicBezTo>
                  <a:pt x="38855" y="10858"/>
                  <a:pt x="38855" y="10858"/>
                  <a:pt x="38856" y="10858"/>
                </a:cubicBezTo>
                <a:cubicBezTo>
                  <a:pt x="38857" y="10860"/>
                  <a:pt x="38858" y="10862"/>
                  <a:pt x="38858" y="10863"/>
                </a:cubicBezTo>
                <a:cubicBezTo>
                  <a:pt x="38858" y="10865"/>
                  <a:pt x="38858" y="10865"/>
                  <a:pt x="38859" y="10865"/>
                </a:cubicBezTo>
                <a:cubicBezTo>
                  <a:pt x="38860" y="10867"/>
                  <a:pt x="38861" y="10868"/>
                  <a:pt x="38861" y="10870"/>
                </a:cubicBezTo>
                <a:cubicBezTo>
                  <a:pt x="38862" y="10871"/>
                  <a:pt x="38862" y="10871"/>
                  <a:pt x="38863" y="10872"/>
                </a:cubicBezTo>
                <a:lnTo>
                  <a:pt x="38865" y="10876"/>
                </a:lnTo>
                <a:cubicBezTo>
                  <a:pt x="38865" y="10877"/>
                  <a:pt x="38866" y="10878"/>
                  <a:pt x="38866" y="10879"/>
                </a:cubicBezTo>
                <a:cubicBezTo>
                  <a:pt x="38867" y="10880"/>
                  <a:pt x="38868" y="10882"/>
                  <a:pt x="38869" y="10884"/>
                </a:cubicBezTo>
                <a:lnTo>
                  <a:pt x="38870" y="10885"/>
                </a:lnTo>
                <a:cubicBezTo>
                  <a:pt x="38871" y="10887"/>
                  <a:pt x="38872" y="10889"/>
                  <a:pt x="38873" y="10892"/>
                </a:cubicBezTo>
                <a:lnTo>
                  <a:pt x="38874" y="10892"/>
                </a:lnTo>
                <a:cubicBezTo>
                  <a:pt x="38875" y="10893"/>
                  <a:pt x="38876" y="10896"/>
                  <a:pt x="38877" y="10898"/>
                </a:cubicBezTo>
                <a:cubicBezTo>
                  <a:pt x="38878" y="10899"/>
                  <a:pt x="38878" y="10899"/>
                  <a:pt x="38878" y="10899"/>
                </a:cubicBezTo>
                <a:cubicBezTo>
                  <a:pt x="38879" y="10901"/>
                  <a:pt x="38880" y="10903"/>
                  <a:pt x="38880" y="10904"/>
                </a:cubicBezTo>
                <a:cubicBezTo>
                  <a:pt x="38881" y="10906"/>
                  <a:pt x="38881" y="10906"/>
                  <a:pt x="38882" y="10906"/>
                </a:cubicBezTo>
                <a:cubicBezTo>
                  <a:pt x="38883" y="10908"/>
                  <a:pt x="38884" y="10909"/>
                  <a:pt x="38885" y="10911"/>
                </a:cubicBezTo>
                <a:cubicBezTo>
                  <a:pt x="38885" y="10912"/>
                  <a:pt x="38885" y="10912"/>
                  <a:pt x="38885" y="10913"/>
                </a:cubicBezTo>
                <a:cubicBezTo>
                  <a:pt x="38886" y="10914"/>
                  <a:pt x="38887" y="10916"/>
                  <a:pt x="38888" y="10917"/>
                </a:cubicBezTo>
                <a:cubicBezTo>
                  <a:pt x="38888" y="10918"/>
                  <a:pt x="38889" y="10919"/>
                  <a:pt x="38889" y="10920"/>
                </a:cubicBezTo>
                <a:lnTo>
                  <a:pt x="38892" y="10924"/>
                </a:lnTo>
                <a:cubicBezTo>
                  <a:pt x="38892" y="10925"/>
                  <a:pt x="38892" y="10926"/>
                  <a:pt x="38892" y="10926"/>
                </a:cubicBezTo>
                <a:cubicBezTo>
                  <a:pt x="38895" y="10930"/>
                  <a:pt x="38898" y="10934"/>
                  <a:pt x="38899" y="10939"/>
                </a:cubicBezTo>
                <a:lnTo>
                  <a:pt x="38900" y="10940"/>
                </a:lnTo>
                <a:cubicBezTo>
                  <a:pt x="38901" y="10941"/>
                  <a:pt x="38902" y="10943"/>
                  <a:pt x="38904" y="10946"/>
                </a:cubicBezTo>
                <a:cubicBezTo>
                  <a:pt x="38904" y="10946"/>
                  <a:pt x="38904" y="10947"/>
                  <a:pt x="38905" y="10947"/>
                </a:cubicBezTo>
                <a:cubicBezTo>
                  <a:pt x="38906" y="10948"/>
                  <a:pt x="38906" y="10950"/>
                  <a:pt x="38907" y="10952"/>
                </a:cubicBezTo>
                <a:cubicBezTo>
                  <a:pt x="38907" y="10953"/>
                  <a:pt x="38907" y="10953"/>
                  <a:pt x="38908" y="10954"/>
                </a:cubicBezTo>
                <a:cubicBezTo>
                  <a:pt x="38909" y="10955"/>
                  <a:pt x="38910" y="10957"/>
                  <a:pt x="38911" y="10959"/>
                </a:cubicBezTo>
                <a:cubicBezTo>
                  <a:pt x="38911" y="10959"/>
                  <a:pt x="38912" y="10960"/>
                  <a:pt x="38912" y="10961"/>
                </a:cubicBezTo>
                <a:cubicBezTo>
                  <a:pt x="38913" y="10962"/>
                  <a:pt x="38913" y="10963"/>
                  <a:pt x="38914" y="10965"/>
                </a:cubicBezTo>
                <a:cubicBezTo>
                  <a:pt x="38914" y="10966"/>
                  <a:pt x="38915" y="10966"/>
                  <a:pt x="38915" y="10967"/>
                </a:cubicBezTo>
                <a:cubicBezTo>
                  <a:pt x="38916" y="10968"/>
                  <a:pt x="38917" y="10970"/>
                  <a:pt x="38919" y="10973"/>
                </a:cubicBezTo>
                <a:lnTo>
                  <a:pt x="38919" y="10974"/>
                </a:lnTo>
                <a:cubicBezTo>
                  <a:pt x="38920" y="10975"/>
                  <a:pt x="38921" y="10978"/>
                  <a:pt x="38922" y="10980"/>
                </a:cubicBezTo>
                <a:lnTo>
                  <a:pt x="38923" y="10981"/>
                </a:lnTo>
                <a:cubicBezTo>
                  <a:pt x="38924" y="10982"/>
                  <a:pt x="38925" y="10984"/>
                  <a:pt x="38926" y="10987"/>
                </a:cubicBezTo>
                <a:cubicBezTo>
                  <a:pt x="38926" y="10987"/>
                  <a:pt x="38926" y="10988"/>
                  <a:pt x="38926" y="10988"/>
                </a:cubicBezTo>
                <a:cubicBezTo>
                  <a:pt x="38927" y="10989"/>
                  <a:pt x="38928" y="10991"/>
                  <a:pt x="38929" y="10993"/>
                </a:cubicBezTo>
                <a:cubicBezTo>
                  <a:pt x="38930" y="10994"/>
                  <a:pt x="38930" y="10995"/>
                  <a:pt x="38931" y="10995"/>
                </a:cubicBezTo>
                <a:cubicBezTo>
                  <a:pt x="38932" y="10996"/>
                  <a:pt x="38933" y="10998"/>
                  <a:pt x="38933" y="11000"/>
                </a:cubicBezTo>
                <a:cubicBezTo>
                  <a:pt x="38933" y="11001"/>
                  <a:pt x="38933" y="11001"/>
                  <a:pt x="38934" y="11002"/>
                </a:cubicBezTo>
                <a:cubicBezTo>
                  <a:pt x="38935" y="11003"/>
                  <a:pt x="38936" y="11004"/>
                  <a:pt x="38937" y="11006"/>
                </a:cubicBezTo>
                <a:cubicBezTo>
                  <a:pt x="38937" y="11007"/>
                  <a:pt x="38937" y="11007"/>
                  <a:pt x="38938" y="11009"/>
                </a:cubicBezTo>
                <a:cubicBezTo>
                  <a:pt x="38939" y="11009"/>
                  <a:pt x="38940" y="11011"/>
                  <a:pt x="38940" y="11013"/>
                </a:cubicBezTo>
                <a:cubicBezTo>
                  <a:pt x="38940" y="11014"/>
                  <a:pt x="38941" y="11014"/>
                  <a:pt x="38941" y="11015"/>
                </a:cubicBezTo>
                <a:cubicBezTo>
                  <a:pt x="38942" y="11016"/>
                  <a:pt x="38944" y="11019"/>
                  <a:pt x="38945" y="11021"/>
                </a:cubicBezTo>
                <a:cubicBezTo>
                  <a:pt x="38946" y="11023"/>
                  <a:pt x="38947" y="11025"/>
                  <a:pt x="38948" y="11028"/>
                </a:cubicBezTo>
                <a:cubicBezTo>
                  <a:pt x="38949" y="11029"/>
                  <a:pt x="38949" y="11029"/>
                  <a:pt x="38949" y="11029"/>
                </a:cubicBezTo>
                <a:cubicBezTo>
                  <a:pt x="38950" y="11030"/>
                  <a:pt x="38951" y="11032"/>
                  <a:pt x="38952" y="11034"/>
                </a:cubicBezTo>
                <a:cubicBezTo>
                  <a:pt x="38953" y="11035"/>
                  <a:pt x="38953" y="11036"/>
                  <a:pt x="38954" y="11037"/>
                </a:cubicBezTo>
                <a:cubicBezTo>
                  <a:pt x="38954" y="11037"/>
                  <a:pt x="38954" y="11039"/>
                  <a:pt x="38955" y="11041"/>
                </a:cubicBezTo>
                <a:cubicBezTo>
                  <a:pt x="38956" y="11041"/>
                  <a:pt x="38956" y="11042"/>
                  <a:pt x="38957" y="11043"/>
                </a:cubicBezTo>
                <a:cubicBezTo>
                  <a:pt x="38958" y="11044"/>
                  <a:pt x="38958" y="11045"/>
                  <a:pt x="38959" y="11047"/>
                </a:cubicBezTo>
                <a:cubicBezTo>
                  <a:pt x="38960" y="11048"/>
                  <a:pt x="38960" y="11048"/>
                  <a:pt x="38961" y="11050"/>
                </a:cubicBezTo>
                <a:cubicBezTo>
                  <a:pt x="38961" y="11051"/>
                  <a:pt x="38962" y="11052"/>
                  <a:pt x="38963" y="11054"/>
                </a:cubicBezTo>
                <a:cubicBezTo>
                  <a:pt x="38963" y="11055"/>
                  <a:pt x="38963" y="11055"/>
                  <a:pt x="38964" y="11056"/>
                </a:cubicBezTo>
                <a:cubicBezTo>
                  <a:pt x="38965" y="11058"/>
                  <a:pt x="38966" y="11059"/>
                  <a:pt x="38967" y="11061"/>
                </a:cubicBezTo>
                <a:cubicBezTo>
                  <a:pt x="38967" y="11062"/>
                  <a:pt x="38967" y="11062"/>
                  <a:pt x="38968" y="11063"/>
                </a:cubicBezTo>
                <a:cubicBezTo>
                  <a:pt x="38968" y="11065"/>
                  <a:pt x="38970" y="11067"/>
                  <a:pt x="38971" y="11069"/>
                </a:cubicBezTo>
                <a:cubicBezTo>
                  <a:pt x="38972" y="11071"/>
                  <a:pt x="38974" y="11073"/>
                  <a:pt x="38975" y="11075"/>
                </a:cubicBezTo>
                <a:cubicBezTo>
                  <a:pt x="38975" y="11076"/>
                  <a:pt x="38975" y="11077"/>
                  <a:pt x="38975" y="11078"/>
                </a:cubicBezTo>
                <a:cubicBezTo>
                  <a:pt x="38976" y="11078"/>
                  <a:pt x="38977" y="11080"/>
                  <a:pt x="38978" y="11082"/>
                </a:cubicBezTo>
                <a:cubicBezTo>
                  <a:pt x="38978" y="11083"/>
                  <a:pt x="38979" y="11084"/>
                  <a:pt x="38979" y="11084"/>
                </a:cubicBezTo>
                <a:cubicBezTo>
                  <a:pt x="38980" y="11085"/>
                  <a:pt x="38981" y="11087"/>
                  <a:pt x="38981" y="11088"/>
                </a:cubicBezTo>
                <a:cubicBezTo>
                  <a:pt x="38982" y="11090"/>
                  <a:pt x="38982" y="11090"/>
                  <a:pt x="38982" y="11091"/>
                </a:cubicBezTo>
                <a:cubicBezTo>
                  <a:pt x="38983" y="11092"/>
                  <a:pt x="38984" y="11093"/>
                  <a:pt x="38985" y="11095"/>
                </a:cubicBezTo>
                <a:cubicBezTo>
                  <a:pt x="38986" y="11096"/>
                  <a:pt x="38986" y="11096"/>
                  <a:pt x="38986" y="11097"/>
                </a:cubicBezTo>
                <a:cubicBezTo>
                  <a:pt x="38987" y="11099"/>
                  <a:pt x="38988" y="11100"/>
                  <a:pt x="38988" y="11101"/>
                </a:cubicBezTo>
                <a:cubicBezTo>
                  <a:pt x="38989" y="11102"/>
                  <a:pt x="38989" y="11103"/>
                  <a:pt x="38989" y="11104"/>
                </a:cubicBezTo>
                <a:cubicBezTo>
                  <a:pt x="38991" y="11106"/>
                  <a:pt x="38992" y="11107"/>
                  <a:pt x="38993" y="11109"/>
                </a:cubicBezTo>
                <a:lnTo>
                  <a:pt x="38993" y="11110"/>
                </a:lnTo>
                <a:cubicBezTo>
                  <a:pt x="38995" y="11113"/>
                  <a:pt x="38995" y="11114"/>
                  <a:pt x="38996" y="11117"/>
                </a:cubicBezTo>
                <a:cubicBezTo>
                  <a:pt x="38997" y="11117"/>
                  <a:pt x="38997" y="11118"/>
                  <a:pt x="38998" y="11119"/>
                </a:cubicBezTo>
                <a:cubicBezTo>
                  <a:pt x="38999" y="11120"/>
                  <a:pt x="39000" y="11121"/>
                  <a:pt x="39000" y="11123"/>
                </a:cubicBezTo>
                <a:cubicBezTo>
                  <a:pt x="39001" y="11124"/>
                  <a:pt x="39002" y="11125"/>
                  <a:pt x="39002" y="11126"/>
                </a:cubicBezTo>
                <a:cubicBezTo>
                  <a:pt x="39002" y="11126"/>
                  <a:pt x="39003" y="11128"/>
                  <a:pt x="39003" y="11129"/>
                </a:cubicBezTo>
                <a:cubicBezTo>
                  <a:pt x="39004" y="11131"/>
                  <a:pt x="39004" y="11131"/>
                  <a:pt x="39005" y="11133"/>
                </a:cubicBezTo>
                <a:cubicBezTo>
                  <a:pt x="39006" y="11133"/>
                  <a:pt x="39007" y="11134"/>
                  <a:pt x="39007" y="11136"/>
                </a:cubicBezTo>
                <a:cubicBezTo>
                  <a:pt x="39008" y="11137"/>
                  <a:pt x="39008" y="11138"/>
                  <a:pt x="39009" y="11139"/>
                </a:cubicBezTo>
                <a:cubicBezTo>
                  <a:pt x="39009" y="11140"/>
                  <a:pt x="39009" y="11141"/>
                  <a:pt x="39010" y="11142"/>
                </a:cubicBezTo>
                <a:cubicBezTo>
                  <a:pt x="39011" y="11143"/>
                  <a:pt x="39011" y="11144"/>
                  <a:pt x="39012" y="11146"/>
                </a:cubicBezTo>
                <a:cubicBezTo>
                  <a:pt x="39013" y="11147"/>
                  <a:pt x="39013" y="11147"/>
                  <a:pt x="39014" y="11148"/>
                </a:cubicBezTo>
                <a:cubicBezTo>
                  <a:pt x="39015" y="11149"/>
                  <a:pt x="39015" y="11151"/>
                  <a:pt x="39016" y="11152"/>
                </a:cubicBezTo>
                <a:cubicBezTo>
                  <a:pt x="39016" y="11153"/>
                  <a:pt x="39016" y="11154"/>
                  <a:pt x="39017" y="11154"/>
                </a:cubicBezTo>
                <a:cubicBezTo>
                  <a:pt x="39018" y="11157"/>
                  <a:pt x="39020" y="11161"/>
                  <a:pt x="39022" y="11163"/>
                </a:cubicBezTo>
                <a:cubicBezTo>
                  <a:pt x="39022" y="11164"/>
                  <a:pt x="39022" y="11164"/>
                  <a:pt x="39023" y="11164"/>
                </a:cubicBezTo>
                <a:cubicBezTo>
                  <a:pt x="39023" y="11165"/>
                  <a:pt x="39024" y="11168"/>
                  <a:pt x="39024" y="11169"/>
                </a:cubicBezTo>
                <a:cubicBezTo>
                  <a:pt x="39025" y="11169"/>
                  <a:pt x="39025" y="11170"/>
                  <a:pt x="39025" y="11170"/>
                </a:cubicBezTo>
                <a:cubicBezTo>
                  <a:pt x="39026" y="11172"/>
                  <a:pt x="39027" y="11174"/>
                  <a:pt x="39028" y="11175"/>
                </a:cubicBezTo>
                <a:cubicBezTo>
                  <a:pt x="39029" y="11175"/>
                  <a:pt x="39029" y="11176"/>
                  <a:pt x="39029" y="11176"/>
                </a:cubicBezTo>
                <a:cubicBezTo>
                  <a:pt x="39030" y="11178"/>
                  <a:pt x="39030" y="11180"/>
                  <a:pt x="39031" y="11182"/>
                </a:cubicBezTo>
                <a:lnTo>
                  <a:pt x="39032" y="11183"/>
                </a:lnTo>
                <a:cubicBezTo>
                  <a:pt x="39033" y="11184"/>
                  <a:pt x="39034" y="11186"/>
                  <a:pt x="39035" y="11188"/>
                </a:cubicBezTo>
                <a:cubicBezTo>
                  <a:pt x="39035" y="11188"/>
                  <a:pt x="39035" y="11188"/>
                  <a:pt x="39035" y="11188"/>
                </a:cubicBezTo>
                <a:cubicBezTo>
                  <a:pt x="39059" y="11234"/>
                  <a:pt x="39084" y="11280"/>
                  <a:pt x="39108" y="11326"/>
                </a:cubicBezTo>
                <a:cubicBezTo>
                  <a:pt x="39130" y="11367"/>
                  <a:pt x="39173" y="11392"/>
                  <a:pt x="39217" y="11392"/>
                </a:cubicBezTo>
                <a:cubicBezTo>
                  <a:pt x="39236" y="11392"/>
                  <a:pt x="39257" y="11388"/>
                  <a:pt x="39275" y="11378"/>
                </a:cubicBezTo>
                <a:cubicBezTo>
                  <a:pt x="39335" y="11346"/>
                  <a:pt x="39359" y="11271"/>
                  <a:pt x="39326" y="11211"/>
                </a:cubicBezTo>
                <a:cubicBezTo>
                  <a:pt x="39192" y="10954"/>
                  <a:pt x="39050" y="10695"/>
                  <a:pt x="38905" y="10444"/>
                </a:cubicBezTo>
                <a:cubicBezTo>
                  <a:pt x="38882" y="10404"/>
                  <a:pt x="38840" y="10383"/>
                  <a:pt x="38797" y="10383"/>
                </a:cubicBezTo>
                <a:close/>
                <a:moveTo>
                  <a:pt x="2595" y="10916"/>
                </a:moveTo>
                <a:cubicBezTo>
                  <a:pt x="2550" y="10916"/>
                  <a:pt x="2508" y="10940"/>
                  <a:pt x="2485" y="10981"/>
                </a:cubicBezTo>
                <a:cubicBezTo>
                  <a:pt x="2347" y="11237"/>
                  <a:pt x="2213" y="11498"/>
                  <a:pt x="2086" y="11760"/>
                </a:cubicBezTo>
                <a:cubicBezTo>
                  <a:pt x="2057" y="11821"/>
                  <a:pt x="2082" y="11895"/>
                  <a:pt x="2143" y="11925"/>
                </a:cubicBezTo>
                <a:cubicBezTo>
                  <a:pt x="2161" y="11933"/>
                  <a:pt x="2179" y="11938"/>
                  <a:pt x="2197" y="11938"/>
                </a:cubicBezTo>
                <a:cubicBezTo>
                  <a:pt x="2244" y="11938"/>
                  <a:pt x="2287" y="11912"/>
                  <a:pt x="2308" y="11869"/>
                </a:cubicBezTo>
                <a:cubicBezTo>
                  <a:pt x="2347" y="11789"/>
                  <a:pt x="2386" y="11710"/>
                  <a:pt x="2425" y="11631"/>
                </a:cubicBezTo>
                <a:lnTo>
                  <a:pt x="2426" y="11631"/>
                </a:lnTo>
                <a:cubicBezTo>
                  <a:pt x="2427" y="11629"/>
                  <a:pt x="2428" y="11627"/>
                  <a:pt x="2429" y="11625"/>
                </a:cubicBezTo>
                <a:cubicBezTo>
                  <a:pt x="2435" y="11614"/>
                  <a:pt x="2441" y="11601"/>
                  <a:pt x="2447" y="11589"/>
                </a:cubicBezTo>
                <a:cubicBezTo>
                  <a:pt x="2448" y="11587"/>
                  <a:pt x="2449" y="11586"/>
                  <a:pt x="2450" y="11583"/>
                </a:cubicBezTo>
                <a:lnTo>
                  <a:pt x="2451" y="11583"/>
                </a:lnTo>
                <a:cubicBezTo>
                  <a:pt x="2451" y="11581"/>
                  <a:pt x="2452" y="11579"/>
                  <a:pt x="2453" y="11577"/>
                </a:cubicBezTo>
                <a:lnTo>
                  <a:pt x="2453" y="11576"/>
                </a:lnTo>
                <a:cubicBezTo>
                  <a:pt x="2457" y="11569"/>
                  <a:pt x="2462" y="11560"/>
                  <a:pt x="2465" y="11553"/>
                </a:cubicBezTo>
                <a:cubicBezTo>
                  <a:pt x="2466" y="11551"/>
                  <a:pt x="2467" y="11549"/>
                  <a:pt x="2468" y="11547"/>
                </a:cubicBezTo>
                <a:cubicBezTo>
                  <a:pt x="2468" y="11547"/>
                  <a:pt x="2468" y="11546"/>
                  <a:pt x="2469" y="11546"/>
                </a:cubicBezTo>
                <a:cubicBezTo>
                  <a:pt x="2470" y="11545"/>
                  <a:pt x="2471" y="11543"/>
                  <a:pt x="2471" y="11541"/>
                </a:cubicBezTo>
                <a:cubicBezTo>
                  <a:pt x="2471" y="11541"/>
                  <a:pt x="2471" y="11540"/>
                  <a:pt x="2471" y="11540"/>
                </a:cubicBezTo>
                <a:cubicBezTo>
                  <a:pt x="2472" y="11539"/>
                  <a:pt x="2473" y="11537"/>
                  <a:pt x="2474" y="11535"/>
                </a:cubicBezTo>
                <a:cubicBezTo>
                  <a:pt x="2474" y="11535"/>
                  <a:pt x="2475" y="11534"/>
                  <a:pt x="2475" y="11534"/>
                </a:cubicBezTo>
                <a:cubicBezTo>
                  <a:pt x="2476" y="11533"/>
                  <a:pt x="2477" y="11531"/>
                  <a:pt x="2478" y="11529"/>
                </a:cubicBezTo>
                <a:cubicBezTo>
                  <a:pt x="2482" y="11520"/>
                  <a:pt x="2485" y="11513"/>
                  <a:pt x="2490" y="11505"/>
                </a:cubicBezTo>
                <a:cubicBezTo>
                  <a:pt x="2491" y="11503"/>
                  <a:pt x="2492" y="11501"/>
                  <a:pt x="2492" y="11499"/>
                </a:cubicBezTo>
                <a:cubicBezTo>
                  <a:pt x="2492" y="11498"/>
                  <a:pt x="2492" y="11498"/>
                  <a:pt x="2493" y="11498"/>
                </a:cubicBezTo>
                <a:cubicBezTo>
                  <a:pt x="2494" y="11497"/>
                  <a:pt x="2495" y="11495"/>
                  <a:pt x="2496" y="11493"/>
                </a:cubicBezTo>
                <a:cubicBezTo>
                  <a:pt x="2496" y="11492"/>
                  <a:pt x="2496" y="11492"/>
                  <a:pt x="2496" y="11492"/>
                </a:cubicBezTo>
                <a:cubicBezTo>
                  <a:pt x="2497" y="11491"/>
                  <a:pt x="2498" y="11489"/>
                  <a:pt x="2499" y="11487"/>
                </a:cubicBezTo>
                <a:cubicBezTo>
                  <a:pt x="2499" y="11486"/>
                  <a:pt x="2499" y="11486"/>
                  <a:pt x="2499" y="11486"/>
                </a:cubicBezTo>
                <a:cubicBezTo>
                  <a:pt x="2504" y="11477"/>
                  <a:pt x="2509" y="11467"/>
                  <a:pt x="2514" y="11457"/>
                </a:cubicBezTo>
                <a:cubicBezTo>
                  <a:pt x="2515" y="11455"/>
                  <a:pt x="2517" y="11452"/>
                  <a:pt x="2518" y="11450"/>
                </a:cubicBezTo>
                <a:cubicBezTo>
                  <a:pt x="2519" y="11449"/>
                  <a:pt x="2519" y="11446"/>
                  <a:pt x="2520" y="11444"/>
                </a:cubicBezTo>
                <a:cubicBezTo>
                  <a:pt x="2526" y="11433"/>
                  <a:pt x="2533" y="11421"/>
                  <a:pt x="2539" y="11409"/>
                </a:cubicBezTo>
                <a:cubicBezTo>
                  <a:pt x="2539" y="11409"/>
                  <a:pt x="2540" y="11409"/>
                  <a:pt x="2540" y="11409"/>
                </a:cubicBezTo>
                <a:cubicBezTo>
                  <a:pt x="2540" y="11406"/>
                  <a:pt x="2541" y="11405"/>
                  <a:pt x="2542" y="11402"/>
                </a:cubicBezTo>
                <a:cubicBezTo>
                  <a:pt x="2543" y="11401"/>
                  <a:pt x="2545" y="11398"/>
                  <a:pt x="2546" y="11396"/>
                </a:cubicBezTo>
                <a:cubicBezTo>
                  <a:pt x="2552" y="11384"/>
                  <a:pt x="2558" y="11373"/>
                  <a:pt x="2564" y="11360"/>
                </a:cubicBezTo>
                <a:cubicBezTo>
                  <a:pt x="2565" y="11359"/>
                  <a:pt x="2566" y="11356"/>
                  <a:pt x="2567" y="11354"/>
                </a:cubicBezTo>
                <a:lnTo>
                  <a:pt x="2568" y="11354"/>
                </a:lnTo>
                <a:cubicBezTo>
                  <a:pt x="2573" y="11345"/>
                  <a:pt x="2578" y="11334"/>
                  <a:pt x="2582" y="11325"/>
                </a:cubicBezTo>
                <a:cubicBezTo>
                  <a:pt x="2583" y="11323"/>
                  <a:pt x="2585" y="11321"/>
                  <a:pt x="2586" y="11319"/>
                </a:cubicBezTo>
                <a:cubicBezTo>
                  <a:pt x="2586" y="11319"/>
                  <a:pt x="2586" y="11319"/>
                  <a:pt x="2586" y="11319"/>
                </a:cubicBezTo>
                <a:cubicBezTo>
                  <a:pt x="2588" y="11316"/>
                  <a:pt x="2588" y="11315"/>
                  <a:pt x="2588" y="11313"/>
                </a:cubicBezTo>
                <a:cubicBezTo>
                  <a:pt x="2589" y="11312"/>
                  <a:pt x="2589" y="11312"/>
                  <a:pt x="2589" y="11312"/>
                </a:cubicBezTo>
                <a:cubicBezTo>
                  <a:pt x="2590" y="11311"/>
                  <a:pt x="2591" y="11309"/>
                  <a:pt x="2592" y="11307"/>
                </a:cubicBezTo>
                <a:lnTo>
                  <a:pt x="2592" y="11306"/>
                </a:lnTo>
                <a:cubicBezTo>
                  <a:pt x="2596" y="11299"/>
                  <a:pt x="2600" y="11292"/>
                  <a:pt x="2604" y="11284"/>
                </a:cubicBezTo>
                <a:cubicBezTo>
                  <a:pt x="2604" y="11283"/>
                  <a:pt x="2605" y="11283"/>
                  <a:pt x="2605" y="11283"/>
                </a:cubicBezTo>
                <a:cubicBezTo>
                  <a:pt x="2606" y="11281"/>
                  <a:pt x="2606" y="11279"/>
                  <a:pt x="2607" y="11278"/>
                </a:cubicBezTo>
                <a:cubicBezTo>
                  <a:pt x="2608" y="11278"/>
                  <a:pt x="2608" y="11277"/>
                  <a:pt x="2609" y="11277"/>
                </a:cubicBezTo>
                <a:cubicBezTo>
                  <a:pt x="2609" y="11275"/>
                  <a:pt x="2609" y="11273"/>
                  <a:pt x="2610" y="11271"/>
                </a:cubicBezTo>
                <a:cubicBezTo>
                  <a:pt x="2611" y="11271"/>
                  <a:pt x="2611" y="11271"/>
                  <a:pt x="2611" y="11270"/>
                </a:cubicBezTo>
                <a:cubicBezTo>
                  <a:pt x="2612" y="11269"/>
                  <a:pt x="2613" y="11267"/>
                  <a:pt x="2614" y="11265"/>
                </a:cubicBezTo>
                <a:cubicBezTo>
                  <a:pt x="2614" y="11265"/>
                  <a:pt x="2615" y="11264"/>
                  <a:pt x="2615" y="11264"/>
                </a:cubicBezTo>
                <a:cubicBezTo>
                  <a:pt x="2616" y="11262"/>
                  <a:pt x="2616" y="11261"/>
                  <a:pt x="2617" y="11259"/>
                </a:cubicBezTo>
                <a:cubicBezTo>
                  <a:pt x="2617" y="11259"/>
                  <a:pt x="2617" y="11258"/>
                  <a:pt x="2618" y="11258"/>
                </a:cubicBezTo>
                <a:cubicBezTo>
                  <a:pt x="2621" y="11253"/>
                  <a:pt x="2623" y="11249"/>
                  <a:pt x="2625" y="11243"/>
                </a:cubicBezTo>
                <a:cubicBezTo>
                  <a:pt x="2626" y="11243"/>
                  <a:pt x="2626" y="11242"/>
                  <a:pt x="2627" y="11241"/>
                </a:cubicBezTo>
                <a:cubicBezTo>
                  <a:pt x="2627" y="11240"/>
                  <a:pt x="2629" y="11238"/>
                  <a:pt x="2629" y="11237"/>
                </a:cubicBezTo>
                <a:cubicBezTo>
                  <a:pt x="2630" y="11237"/>
                  <a:pt x="2630" y="11236"/>
                  <a:pt x="2630" y="11234"/>
                </a:cubicBezTo>
                <a:cubicBezTo>
                  <a:pt x="2631" y="11233"/>
                  <a:pt x="2631" y="11232"/>
                  <a:pt x="2632" y="11231"/>
                </a:cubicBezTo>
                <a:cubicBezTo>
                  <a:pt x="2633" y="11230"/>
                  <a:pt x="2633" y="11229"/>
                  <a:pt x="2634" y="11228"/>
                </a:cubicBezTo>
                <a:cubicBezTo>
                  <a:pt x="2635" y="11227"/>
                  <a:pt x="2635" y="11226"/>
                  <a:pt x="2636" y="11224"/>
                </a:cubicBezTo>
                <a:cubicBezTo>
                  <a:pt x="2636" y="11223"/>
                  <a:pt x="2636" y="11223"/>
                  <a:pt x="2637" y="11221"/>
                </a:cubicBezTo>
                <a:cubicBezTo>
                  <a:pt x="2638" y="11220"/>
                  <a:pt x="2638" y="11220"/>
                  <a:pt x="2639" y="11218"/>
                </a:cubicBezTo>
                <a:cubicBezTo>
                  <a:pt x="2639" y="11217"/>
                  <a:pt x="2640" y="11216"/>
                  <a:pt x="2641" y="11214"/>
                </a:cubicBezTo>
                <a:cubicBezTo>
                  <a:pt x="2642" y="11214"/>
                  <a:pt x="2642" y="11213"/>
                  <a:pt x="2642" y="11212"/>
                </a:cubicBezTo>
                <a:cubicBezTo>
                  <a:pt x="2644" y="11208"/>
                  <a:pt x="2647" y="11203"/>
                  <a:pt x="2650" y="11199"/>
                </a:cubicBezTo>
                <a:lnTo>
                  <a:pt x="2650" y="11198"/>
                </a:lnTo>
                <a:cubicBezTo>
                  <a:pt x="2650" y="11196"/>
                  <a:pt x="2651" y="11194"/>
                  <a:pt x="2653" y="11192"/>
                </a:cubicBezTo>
                <a:cubicBezTo>
                  <a:pt x="2654" y="11189"/>
                  <a:pt x="2655" y="11188"/>
                  <a:pt x="2657" y="11185"/>
                </a:cubicBezTo>
                <a:lnTo>
                  <a:pt x="2657" y="11184"/>
                </a:lnTo>
                <a:cubicBezTo>
                  <a:pt x="2657" y="11182"/>
                  <a:pt x="2659" y="11181"/>
                  <a:pt x="2660" y="11178"/>
                </a:cubicBezTo>
                <a:cubicBezTo>
                  <a:pt x="2675" y="11151"/>
                  <a:pt x="2689" y="11125"/>
                  <a:pt x="2703" y="11099"/>
                </a:cubicBezTo>
                <a:cubicBezTo>
                  <a:pt x="2735" y="11038"/>
                  <a:pt x="2713" y="10963"/>
                  <a:pt x="2653" y="10931"/>
                </a:cubicBezTo>
                <a:cubicBezTo>
                  <a:pt x="2634" y="10920"/>
                  <a:pt x="2614" y="10916"/>
                  <a:pt x="2595" y="10916"/>
                </a:cubicBezTo>
                <a:close/>
                <a:moveTo>
                  <a:pt x="39725" y="12186"/>
                </a:moveTo>
                <a:cubicBezTo>
                  <a:pt x="39709" y="12186"/>
                  <a:pt x="39691" y="12190"/>
                  <a:pt x="39675" y="12198"/>
                </a:cubicBezTo>
                <a:cubicBezTo>
                  <a:pt x="39613" y="12226"/>
                  <a:pt x="39585" y="12299"/>
                  <a:pt x="39613" y="12361"/>
                </a:cubicBezTo>
                <a:cubicBezTo>
                  <a:pt x="39642" y="12427"/>
                  <a:pt x="39672" y="12493"/>
                  <a:pt x="39701" y="12558"/>
                </a:cubicBezTo>
                <a:lnTo>
                  <a:pt x="39702" y="12558"/>
                </a:lnTo>
                <a:cubicBezTo>
                  <a:pt x="39703" y="12561"/>
                  <a:pt x="39703" y="12562"/>
                  <a:pt x="39704" y="12565"/>
                </a:cubicBezTo>
                <a:cubicBezTo>
                  <a:pt x="39704" y="12565"/>
                  <a:pt x="39704" y="12565"/>
                  <a:pt x="39704" y="12565"/>
                </a:cubicBezTo>
                <a:cubicBezTo>
                  <a:pt x="39711" y="12579"/>
                  <a:pt x="39717" y="12593"/>
                  <a:pt x="39723" y="12608"/>
                </a:cubicBezTo>
                <a:lnTo>
                  <a:pt x="39724" y="12608"/>
                </a:lnTo>
                <a:cubicBezTo>
                  <a:pt x="39724" y="12610"/>
                  <a:pt x="39725" y="12613"/>
                  <a:pt x="39725" y="12614"/>
                </a:cubicBezTo>
                <a:cubicBezTo>
                  <a:pt x="39731" y="12625"/>
                  <a:pt x="39734" y="12634"/>
                  <a:pt x="39739" y="12645"/>
                </a:cubicBezTo>
                <a:cubicBezTo>
                  <a:pt x="39740" y="12647"/>
                  <a:pt x="39741" y="12649"/>
                  <a:pt x="39742" y="12651"/>
                </a:cubicBezTo>
                <a:cubicBezTo>
                  <a:pt x="39742" y="12651"/>
                  <a:pt x="39742" y="12652"/>
                  <a:pt x="39742" y="12652"/>
                </a:cubicBezTo>
                <a:cubicBezTo>
                  <a:pt x="39743" y="12654"/>
                  <a:pt x="39744" y="12655"/>
                  <a:pt x="39745" y="12657"/>
                </a:cubicBezTo>
                <a:cubicBezTo>
                  <a:pt x="39745" y="12657"/>
                  <a:pt x="39745" y="12658"/>
                  <a:pt x="39745" y="12658"/>
                </a:cubicBezTo>
                <a:cubicBezTo>
                  <a:pt x="39749" y="12668"/>
                  <a:pt x="39753" y="12678"/>
                  <a:pt x="39759" y="12689"/>
                </a:cubicBezTo>
                <a:cubicBezTo>
                  <a:pt x="39759" y="12690"/>
                  <a:pt x="39760" y="12693"/>
                  <a:pt x="39760" y="12695"/>
                </a:cubicBezTo>
                <a:lnTo>
                  <a:pt x="39761" y="12695"/>
                </a:lnTo>
                <a:cubicBezTo>
                  <a:pt x="39762" y="12697"/>
                  <a:pt x="39762" y="12698"/>
                  <a:pt x="39764" y="12701"/>
                </a:cubicBezTo>
                <a:cubicBezTo>
                  <a:pt x="39764" y="12701"/>
                  <a:pt x="39764" y="12701"/>
                  <a:pt x="39764" y="12702"/>
                </a:cubicBezTo>
                <a:cubicBezTo>
                  <a:pt x="39765" y="12703"/>
                  <a:pt x="39766" y="12705"/>
                  <a:pt x="39766" y="12707"/>
                </a:cubicBezTo>
                <a:cubicBezTo>
                  <a:pt x="39766" y="12707"/>
                  <a:pt x="39766" y="12708"/>
                  <a:pt x="39766" y="12708"/>
                </a:cubicBezTo>
                <a:cubicBezTo>
                  <a:pt x="39770" y="12716"/>
                  <a:pt x="39773" y="12723"/>
                  <a:pt x="39777" y="12731"/>
                </a:cubicBezTo>
                <a:cubicBezTo>
                  <a:pt x="39777" y="12731"/>
                  <a:pt x="39777" y="12732"/>
                  <a:pt x="39777" y="12732"/>
                </a:cubicBezTo>
                <a:cubicBezTo>
                  <a:pt x="39778" y="12734"/>
                  <a:pt x="39779" y="12736"/>
                  <a:pt x="39780" y="12737"/>
                </a:cubicBezTo>
                <a:cubicBezTo>
                  <a:pt x="39780" y="12738"/>
                  <a:pt x="39780" y="12738"/>
                  <a:pt x="39780" y="12738"/>
                </a:cubicBezTo>
                <a:cubicBezTo>
                  <a:pt x="39780" y="12740"/>
                  <a:pt x="39781" y="12743"/>
                  <a:pt x="39782" y="12744"/>
                </a:cubicBezTo>
                <a:cubicBezTo>
                  <a:pt x="39782" y="12744"/>
                  <a:pt x="39782" y="12744"/>
                  <a:pt x="39782" y="12745"/>
                </a:cubicBezTo>
                <a:cubicBezTo>
                  <a:pt x="39783" y="12747"/>
                  <a:pt x="39784" y="12749"/>
                  <a:pt x="39785" y="12751"/>
                </a:cubicBezTo>
                <a:cubicBezTo>
                  <a:pt x="39785" y="12751"/>
                  <a:pt x="39785" y="12751"/>
                  <a:pt x="39785" y="12751"/>
                </a:cubicBezTo>
                <a:cubicBezTo>
                  <a:pt x="39786" y="12753"/>
                  <a:pt x="39787" y="12755"/>
                  <a:pt x="39787" y="12757"/>
                </a:cubicBezTo>
                <a:cubicBezTo>
                  <a:pt x="39787" y="12757"/>
                  <a:pt x="39787" y="12757"/>
                  <a:pt x="39787" y="12758"/>
                </a:cubicBezTo>
                <a:cubicBezTo>
                  <a:pt x="39791" y="12765"/>
                  <a:pt x="39794" y="12773"/>
                  <a:pt x="39798" y="12781"/>
                </a:cubicBezTo>
                <a:cubicBezTo>
                  <a:pt x="39798" y="12781"/>
                  <a:pt x="39798" y="12782"/>
                  <a:pt x="39799" y="12782"/>
                </a:cubicBezTo>
                <a:cubicBezTo>
                  <a:pt x="39800" y="12784"/>
                  <a:pt x="39800" y="12785"/>
                  <a:pt x="39800" y="12787"/>
                </a:cubicBezTo>
                <a:cubicBezTo>
                  <a:pt x="39800" y="12787"/>
                  <a:pt x="39801" y="12788"/>
                  <a:pt x="39801" y="12789"/>
                </a:cubicBezTo>
                <a:cubicBezTo>
                  <a:pt x="39802" y="12791"/>
                  <a:pt x="39802" y="12792"/>
                  <a:pt x="39803" y="12793"/>
                </a:cubicBezTo>
                <a:cubicBezTo>
                  <a:pt x="39803" y="12794"/>
                  <a:pt x="39804" y="12795"/>
                  <a:pt x="39804" y="12795"/>
                </a:cubicBezTo>
                <a:cubicBezTo>
                  <a:pt x="39805" y="12797"/>
                  <a:pt x="39806" y="12799"/>
                  <a:pt x="39806" y="12800"/>
                </a:cubicBezTo>
                <a:lnTo>
                  <a:pt x="39807" y="12801"/>
                </a:lnTo>
                <a:cubicBezTo>
                  <a:pt x="39809" y="12807"/>
                  <a:pt x="39811" y="12812"/>
                  <a:pt x="39814" y="12818"/>
                </a:cubicBezTo>
                <a:cubicBezTo>
                  <a:pt x="39814" y="12819"/>
                  <a:pt x="39814" y="12819"/>
                  <a:pt x="39814" y="12820"/>
                </a:cubicBezTo>
                <a:cubicBezTo>
                  <a:pt x="39815" y="12821"/>
                  <a:pt x="39815" y="12822"/>
                  <a:pt x="39816" y="12824"/>
                </a:cubicBezTo>
                <a:cubicBezTo>
                  <a:pt x="39816" y="12825"/>
                  <a:pt x="39817" y="12825"/>
                  <a:pt x="39817" y="12826"/>
                </a:cubicBezTo>
                <a:cubicBezTo>
                  <a:pt x="39817" y="12827"/>
                  <a:pt x="39818" y="12829"/>
                  <a:pt x="39819" y="12830"/>
                </a:cubicBezTo>
                <a:cubicBezTo>
                  <a:pt x="39819" y="12831"/>
                  <a:pt x="39820" y="12832"/>
                  <a:pt x="39820" y="12833"/>
                </a:cubicBezTo>
                <a:cubicBezTo>
                  <a:pt x="39821" y="12833"/>
                  <a:pt x="39821" y="12835"/>
                  <a:pt x="39821" y="12837"/>
                </a:cubicBezTo>
                <a:cubicBezTo>
                  <a:pt x="39822" y="12838"/>
                  <a:pt x="39822" y="12838"/>
                  <a:pt x="39822" y="12839"/>
                </a:cubicBezTo>
                <a:cubicBezTo>
                  <a:pt x="39823" y="12840"/>
                  <a:pt x="39824" y="12841"/>
                  <a:pt x="39824" y="12843"/>
                </a:cubicBezTo>
                <a:cubicBezTo>
                  <a:pt x="39825" y="12844"/>
                  <a:pt x="39825" y="12845"/>
                  <a:pt x="39826" y="12846"/>
                </a:cubicBezTo>
                <a:cubicBezTo>
                  <a:pt x="39826" y="12847"/>
                  <a:pt x="39827" y="12848"/>
                  <a:pt x="39828" y="12850"/>
                </a:cubicBezTo>
                <a:cubicBezTo>
                  <a:pt x="39828" y="12852"/>
                  <a:pt x="39829" y="12854"/>
                  <a:pt x="39830" y="12856"/>
                </a:cubicBezTo>
                <a:cubicBezTo>
                  <a:pt x="39830" y="12857"/>
                  <a:pt x="39830" y="12858"/>
                  <a:pt x="39831" y="12859"/>
                </a:cubicBezTo>
                <a:cubicBezTo>
                  <a:pt x="39831" y="12860"/>
                  <a:pt x="39832" y="12861"/>
                  <a:pt x="39833" y="12863"/>
                </a:cubicBezTo>
                <a:cubicBezTo>
                  <a:pt x="39833" y="12863"/>
                  <a:pt x="39834" y="12866"/>
                  <a:pt x="39834" y="12866"/>
                </a:cubicBezTo>
                <a:cubicBezTo>
                  <a:pt x="39835" y="12868"/>
                  <a:pt x="39835" y="12868"/>
                  <a:pt x="39835" y="12870"/>
                </a:cubicBezTo>
                <a:cubicBezTo>
                  <a:pt x="39836" y="12871"/>
                  <a:pt x="39836" y="12871"/>
                  <a:pt x="39837" y="12873"/>
                </a:cubicBezTo>
                <a:lnTo>
                  <a:pt x="39839" y="12877"/>
                </a:lnTo>
                <a:cubicBezTo>
                  <a:pt x="39839" y="12878"/>
                  <a:pt x="39839" y="12878"/>
                  <a:pt x="39840" y="12880"/>
                </a:cubicBezTo>
                <a:cubicBezTo>
                  <a:pt x="39841" y="12881"/>
                  <a:pt x="39841" y="12882"/>
                  <a:pt x="39842" y="12884"/>
                </a:cubicBezTo>
                <a:cubicBezTo>
                  <a:pt x="39842" y="12885"/>
                  <a:pt x="39842" y="12886"/>
                  <a:pt x="39842" y="12886"/>
                </a:cubicBezTo>
                <a:cubicBezTo>
                  <a:pt x="39843" y="12888"/>
                  <a:pt x="39844" y="12889"/>
                  <a:pt x="39845" y="12891"/>
                </a:cubicBezTo>
                <a:lnTo>
                  <a:pt x="39845" y="12893"/>
                </a:lnTo>
                <a:cubicBezTo>
                  <a:pt x="39849" y="12900"/>
                  <a:pt x="39851" y="12907"/>
                  <a:pt x="39855" y="12914"/>
                </a:cubicBezTo>
                <a:lnTo>
                  <a:pt x="39855" y="12915"/>
                </a:lnTo>
                <a:cubicBezTo>
                  <a:pt x="39856" y="12916"/>
                  <a:pt x="39856" y="12919"/>
                  <a:pt x="39857" y="12922"/>
                </a:cubicBezTo>
                <a:cubicBezTo>
                  <a:pt x="39890" y="12999"/>
                  <a:pt x="39922" y="13078"/>
                  <a:pt x="39954" y="13157"/>
                </a:cubicBezTo>
                <a:cubicBezTo>
                  <a:pt x="39973" y="13205"/>
                  <a:pt x="40020" y="13233"/>
                  <a:pt x="40069" y="13233"/>
                </a:cubicBezTo>
                <a:cubicBezTo>
                  <a:pt x="40084" y="13233"/>
                  <a:pt x="40100" y="13231"/>
                  <a:pt x="40115" y="13225"/>
                </a:cubicBezTo>
                <a:cubicBezTo>
                  <a:pt x="40179" y="13199"/>
                  <a:pt x="40209" y="13127"/>
                  <a:pt x="40183" y="13064"/>
                </a:cubicBezTo>
                <a:cubicBezTo>
                  <a:pt x="40075" y="12794"/>
                  <a:pt x="39959" y="12524"/>
                  <a:pt x="39839" y="12259"/>
                </a:cubicBezTo>
                <a:cubicBezTo>
                  <a:pt x="39818" y="12214"/>
                  <a:pt x="39773" y="12186"/>
                  <a:pt x="39725" y="12186"/>
                </a:cubicBezTo>
                <a:close/>
                <a:moveTo>
                  <a:pt x="1720" y="12747"/>
                </a:moveTo>
                <a:cubicBezTo>
                  <a:pt x="1672" y="12747"/>
                  <a:pt x="1625" y="12776"/>
                  <a:pt x="1606" y="12823"/>
                </a:cubicBezTo>
                <a:cubicBezTo>
                  <a:pt x="1494" y="13091"/>
                  <a:pt x="1386" y="13365"/>
                  <a:pt x="1285" y="13637"/>
                </a:cubicBezTo>
                <a:cubicBezTo>
                  <a:pt x="1261" y="13701"/>
                  <a:pt x="1294" y="13772"/>
                  <a:pt x="1358" y="13796"/>
                </a:cubicBezTo>
                <a:cubicBezTo>
                  <a:pt x="1372" y="13801"/>
                  <a:pt x="1387" y="13804"/>
                  <a:pt x="1401" y="13804"/>
                </a:cubicBezTo>
                <a:cubicBezTo>
                  <a:pt x="1452" y="13804"/>
                  <a:pt x="1499" y="13773"/>
                  <a:pt x="1517" y="13723"/>
                </a:cubicBezTo>
                <a:cubicBezTo>
                  <a:pt x="1532" y="13683"/>
                  <a:pt x="1547" y="13643"/>
                  <a:pt x="1562" y="13603"/>
                </a:cubicBezTo>
                <a:lnTo>
                  <a:pt x="1563" y="13603"/>
                </a:lnTo>
                <a:cubicBezTo>
                  <a:pt x="1563" y="13600"/>
                  <a:pt x="1563" y="13599"/>
                  <a:pt x="1564" y="13597"/>
                </a:cubicBezTo>
                <a:cubicBezTo>
                  <a:pt x="1564" y="13597"/>
                  <a:pt x="1564" y="13596"/>
                  <a:pt x="1564" y="13596"/>
                </a:cubicBezTo>
                <a:cubicBezTo>
                  <a:pt x="1565" y="13594"/>
                  <a:pt x="1566" y="13591"/>
                  <a:pt x="1567" y="13590"/>
                </a:cubicBezTo>
                <a:cubicBezTo>
                  <a:pt x="1570" y="13582"/>
                  <a:pt x="1573" y="13574"/>
                  <a:pt x="1577" y="13566"/>
                </a:cubicBezTo>
                <a:cubicBezTo>
                  <a:pt x="1577" y="13565"/>
                  <a:pt x="1577" y="13564"/>
                  <a:pt x="1577" y="13564"/>
                </a:cubicBezTo>
                <a:cubicBezTo>
                  <a:pt x="1577" y="13563"/>
                  <a:pt x="1577" y="13562"/>
                  <a:pt x="1578" y="13560"/>
                </a:cubicBezTo>
                <a:cubicBezTo>
                  <a:pt x="1578" y="13559"/>
                  <a:pt x="1579" y="13558"/>
                  <a:pt x="1579" y="13557"/>
                </a:cubicBezTo>
                <a:cubicBezTo>
                  <a:pt x="1580" y="13556"/>
                  <a:pt x="1580" y="13555"/>
                  <a:pt x="1581" y="13553"/>
                </a:cubicBezTo>
                <a:cubicBezTo>
                  <a:pt x="1581" y="13552"/>
                  <a:pt x="1582" y="13551"/>
                  <a:pt x="1582" y="13550"/>
                </a:cubicBezTo>
                <a:cubicBezTo>
                  <a:pt x="1583" y="13549"/>
                  <a:pt x="1583" y="13548"/>
                  <a:pt x="1583" y="13547"/>
                </a:cubicBezTo>
                <a:cubicBezTo>
                  <a:pt x="1583" y="13545"/>
                  <a:pt x="1584" y="13544"/>
                  <a:pt x="1584" y="13543"/>
                </a:cubicBezTo>
                <a:cubicBezTo>
                  <a:pt x="1585" y="13542"/>
                  <a:pt x="1585" y="13541"/>
                  <a:pt x="1586" y="13540"/>
                </a:cubicBezTo>
                <a:cubicBezTo>
                  <a:pt x="1586" y="13539"/>
                  <a:pt x="1587" y="13537"/>
                  <a:pt x="1587" y="13536"/>
                </a:cubicBezTo>
                <a:cubicBezTo>
                  <a:pt x="1588" y="13535"/>
                  <a:pt x="1588" y="13534"/>
                  <a:pt x="1589" y="13533"/>
                </a:cubicBezTo>
                <a:cubicBezTo>
                  <a:pt x="1590" y="13531"/>
                  <a:pt x="1590" y="13528"/>
                  <a:pt x="1591" y="13526"/>
                </a:cubicBezTo>
                <a:cubicBezTo>
                  <a:pt x="1591" y="13526"/>
                  <a:pt x="1591" y="13525"/>
                  <a:pt x="1591" y="13524"/>
                </a:cubicBezTo>
                <a:cubicBezTo>
                  <a:pt x="1592" y="13522"/>
                  <a:pt x="1593" y="13521"/>
                  <a:pt x="1594" y="13519"/>
                </a:cubicBezTo>
                <a:cubicBezTo>
                  <a:pt x="1594" y="13519"/>
                  <a:pt x="1594" y="13518"/>
                  <a:pt x="1595" y="13517"/>
                </a:cubicBezTo>
                <a:cubicBezTo>
                  <a:pt x="1595" y="13515"/>
                  <a:pt x="1596" y="13514"/>
                  <a:pt x="1597" y="13512"/>
                </a:cubicBezTo>
                <a:cubicBezTo>
                  <a:pt x="1597" y="13511"/>
                  <a:pt x="1597" y="13511"/>
                  <a:pt x="1597" y="13510"/>
                </a:cubicBezTo>
                <a:cubicBezTo>
                  <a:pt x="1597" y="13508"/>
                  <a:pt x="1598" y="13507"/>
                  <a:pt x="1599" y="13505"/>
                </a:cubicBezTo>
                <a:cubicBezTo>
                  <a:pt x="1599" y="13505"/>
                  <a:pt x="1600" y="13504"/>
                  <a:pt x="1600" y="13503"/>
                </a:cubicBezTo>
                <a:cubicBezTo>
                  <a:pt x="1601" y="13501"/>
                  <a:pt x="1601" y="13500"/>
                  <a:pt x="1602" y="13497"/>
                </a:cubicBezTo>
                <a:lnTo>
                  <a:pt x="1603" y="13496"/>
                </a:lnTo>
                <a:cubicBezTo>
                  <a:pt x="1605" y="13489"/>
                  <a:pt x="1608" y="13482"/>
                  <a:pt x="1611" y="13475"/>
                </a:cubicBezTo>
                <a:lnTo>
                  <a:pt x="1611" y="13474"/>
                </a:lnTo>
                <a:cubicBezTo>
                  <a:pt x="1612" y="13472"/>
                  <a:pt x="1612" y="13470"/>
                  <a:pt x="1613" y="13467"/>
                </a:cubicBezTo>
                <a:lnTo>
                  <a:pt x="1614" y="13466"/>
                </a:lnTo>
                <a:cubicBezTo>
                  <a:pt x="1615" y="13465"/>
                  <a:pt x="1616" y="13462"/>
                  <a:pt x="1617" y="13460"/>
                </a:cubicBezTo>
                <a:lnTo>
                  <a:pt x="1617" y="13460"/>
                </a:lnTo>
                <a:lnTo>
                  <a:pt x="1619" y="13453"/>
                </a:lnTo>
                <a:cubicBezTo>
                  <a:pt x="1664" y="13338"/>
                  <a:pt x="1709" y="13224"/>
                  <a:pt x="1755" y="13109"/>
                </a:cubicBezTo>
                <a:lnTo>
                  <a:pt x="1755" y="13109"/>
                </a:lnTo>
                <a:cubicBezTo>
                  <a:pt x="1756" y="13107"/>
                  <a:pt x="1757" y="13105"/>
                  <a:pt x="1758" y="13102"/>
                </a:cubicBezTo>
                <a:lnTo>
                  <a:pt x="1758" y="13102"/>
                </a:lnTo>
                <a:lnTo>
                  <a:pt x="1761" y="13095"/>
                </a:lnTo>
                <a:cubicBezTo>
                  <a:pt x="1761" y="13095"/>
                  <a:pt x="1761" y="13095"/>
                  <a:pt x="1762" y="13095"/>
                </a:cubicBezTo>
                <a:lnTo>
                  <a:pt x="1763" y="13088"/>
                </a:lnTo>
                <a:lnTo>
                  <a:pt x="1764" y="13088"/>
                </a:lnTo>
                <a:cubicBezTo>
                  <a:pt x="1766" y="13083"/>
                  <a:pt x="1768" y="13078"/>
                  <a:pt x="1769" y="13074"/>
                </a:cubicBezTo>
                <a:cubicBezTo>
                  <a:pt x="1770" y="13073"/>
                  <a:pt x="1770" y="13071"/>
                  <a:pt x="1771" y="13071"/>
                </a:cubicBezTo>
                <a:lnTo>
                  <a:pt x="1772" y="13067"/>
                </a:lnTo>
                <a:cubicBezTo>
                  <a:pt x="1773" y="13066"/>
                  <a:pt x="1774" y="13065"/>
                  <a:pt x="1774" y="13063"/>
                </a:cubicBezTo>
                <a:lnTo>
                  <a:pt x="1776" y="13060"/>
                </a:lnTo>
                <a:cubicBezTo>
                  <a:pt x="1776" y="13060"/>
                  <a:pt x="1776" y="13058"/>
                  <a:pt x="1776" y="13057"/>
                </a:cubicBezTo>
                <a:cubicBezTo>
                  <a:pt x="1777" y="13056"/>
                  <a:pt x="1777" y="13055"/>
                  <a:pt x="1778" y="13054"/>
                </a:cubicBezTo>
                <a:cubicBezTo>
                  <a:pt x="1778" y="13053"/>
                  <a:pt x="1779" y="13051"/>
                  <a:pt x="1780" y="13050"/>
                </a:cubicBezTo>
                <a:cubicBezTo>
                  <a:pt x="1780" y="13049"/>
                  <a:pt x="1780" y="13048"/>
                  <a:pt x="1780" y="13048"/>
                </a:cubicBezTo>
                <a:cubicBezTo>
                  <a:pt x="1784" y="13039"/>
                  <a:pt x="1789" y="13028"/>
                  <a:pt x="1792" y="13019"/>
                </a:cubicBezTo>
                <a:cubicBezTo>
                  <a:pt x="1792" y="13018"/>
                  <a:pt x="1793" y="13018"/>
                  <a:pt x="1793" y="13018"/>
                </a:cubicBezTo>
                <a:cubicBezTo>
                  <a:pt x="1807" y="12984"/>
                  <a:pt x="1820" y="12952"/>
                  <a:pt x="1834" y="12918"/>
                </a:cubicBezTo>
                <a:cubicBezTo>
                  <a:pt x="1860" y="12855"/>
                  <a:pt x="1831" y="12783"/>
                  <a:pt x="1768" y="12757"/>
                </a:cubicBezTo>
                <a:cubicBezTo>
                  <a:pt x="1752" y="12750"/>
                  <a:pt x="1736" y="12747"/>
                  <a:pt x="1720" y="12747"/>
                </a:cubicBezTo>
                <a:close/>
                <a:moveTo>
                  <a:pt x="40472" y="14073"/>
                </a:moveTo>
                <a:cubicBezTo>
                  <a:pt x="40459" y="14073"/>
                  <a:pt x="40446" y="14076"/>
                  <a:pt x="40433" y="14080"/>
                </a:cubicBezTo>
                <a:cubicBezTo>
                  <a:pt x="40368" y="14102"/>
                  <a:pt x="40333" y="14172"/>
                  <a:pt x="40355" y="14237"/>
                </a:cubicBezTo>
                <a:cubicBezTo>
                  <a:pt x="40386" y="14328"/>
                  <a:pt x="40417" y="14420"/>
                  <a:pt x="40447" y="14513"/>
                </a:cubicBezTo>
                <a:cubicBezTo>
                  <a:pt x="40447" y="14514"/>
                  <a:pt x="40447" y="14516"/>
                  <a:pt x="40448" y="14519"/>
                </a:cubicBezTo>
                <a:cubicBezTo>
                  <a:pt x="40448" y="14519"/>
                  <a:pt x="40448" y="14519"/>
                  <a:pt x="40448" y="14519"/>
                </a:cubicBezTo>
                <a:cubicBezTo>
                  <a:pt x="40449" y="14521"/>
                  <a:pt x="40450" y="14523"/>
                  <a:pt x="40450" y="14525"/>
                </a:cubicBezTo>
                <a:cubicBezTo>
                  <a:pt x="40451" y="14526"/>
                  <a:pt x="40451" y="14526"/>
                  <a:pt x="40451" y="14526"/>
                </a:cubicBezTo>
                <a:cubicBezTo>
                  <a:pt x="40452" y="14528"/>
                  <a:pt x="40452" y="14530"/>
                  <a:pt x="40453" y="14532"/>
                </a:cubicBezTo>
                <a:cubicBezTo>
                  <a:pt x="40453" y="14532"/>
                  <a:pt x="40453" y="14533"/>
                  <a:pt x="40454" y="14533"/>
                </a:cubicBezTo>
                <a:cubicBezTo>
                  <a:pt x="40454" y="14535"/>
                  <a:pt x="40455" y="14539"/>
                  <a:pt x="40455" y="14540"/>
                </a:cubicBezTo>
                <a:cubicBezTo>
                  <a:pt x="40456" y="14542"/>
                  <a:pt x="40456" y="14543"/>
                  <a:pt x="40457" y="14545"/>
                </a:cubicBezTo>
                <a:cubicBezTo>
                  <a:pt x="40457" y="14546"/>
                  <a:pt x="40458" y="14547"/>
                  <a:pt x="40458" y="14547"/>
                </a:cubicBezTo>
                <a:cubicBezTo>
                  <a:pt x="40458" y="14549"/>
                  <a:pt x="40459" y="14550"/>
                  <a:pt x="40459" y="14552"/>
                </a:cubicBezTo>
                <a:cubicBezTo>
                  <a:pt x="40460" y="14553"/>
                  <a:pt x="40460" y="14554"/>
                  <a:pt x="40460" y="14554"/>
                </a:cubicBezTo>
                <a:cubicBezTo>
                  <a:pt x="40461" y="14556"/>
                  <a:pt x="40461" y="14558"/>
                  <a:pt x="40461" y="14559"/>
                </a:cubicBezTo>
                <a:cubicBezTo>
                  <a:pt x="40462" y="14561"/>
                  <a:pt x="40462" y="14561"/>
                  <a:pt x="40462" y="14561"/>
                </a:cubicBezTo>
                <a:cubicBezTo>
                  <a:pt x="40463" y="14563"/>
                  <a:pt x="40463" y="14565"/>
                  <a:pt x="40464" y="14567"/>
                </a:cubicBezTo>
                <a:cubicBezTo>
                  <a:pt x="40464" y="14568"/>
                  <a:pt x="40464" y="14568"/>
                  <a:pt x="40465" y="14568"/>
                </a:cubicBezTo>
                <a:lnTo>
                  <a:pt x="40467" y="14575"/>
                </a:lnTo>
                <a:lnTo>
                  <a:pt x="40467" y="14575"/>
                </a:lnTo>
                <a:cubicBezTo>
                  <a:pt x="40470" y="14586"/>
                  <a:pt x="40473" y="14595"/>
                  <a:pt x="40476" y="14605"/>
                </a:cubicBezTo>
                <a:lnTo>
                  <a:pt x="40476" y="14606"/>
                </a:lnTo>
                <a:cubicBezTo>
                  <a:pt x="40524" y="14757"/>
                  <a:pt x="40571" y="14909"/>
                  <a:pt x="40616" y="15062"/>
                </a:cubicBezTo>
                <a:cubicBezTo>
                  <a:pt x="40632" y="15116"/>
                  <a:pt x="40681" y="15151"/>
                  <a:pt x="40735" y="15151"/>
                </a:cubicBezTo>
                <a:cubicBezTo>
                  <a:pt x="40746" y="15151"/>
                  <a:pt x="40757" y="15149"/>
                  <a:pt x="40769" y="15146"/>
                </a:cubicBezTo>
                <a:cubicBezTo>
                  <a:pt x="40835" y="15126"/>
                  <a:pt x="40873" y="15057"/>
                  <a:pt x="40853" y="14992"/>
                </a:cubicBezTo>
                <a:cubicBezTo>
                  <a:pt x="40771" y="14713"/>
                  <a:pt x="40682" y="14432"/>
                  <a:pt x="40589" y="14157"/>
                </a:cubicBezTo>
                <a:cubicBezTo>
                  <a:pt x="40571" y="14106"/>
                  <a:pt x="40523" y="14073"/>
                  <a:pt x="40472" y="14073"/>
                </a:cubicBezTo>
                <a:close/>
                <a:moveTo>
                  <a:pt x="1030" y="14655"/>
                </a:moveTo>
                <a:cubicBezTo>
                  <a:pt x="977" y="14655"/>
                  <a:pt x="928" y="14690"/>
                  <a:pt x="911" y="14743"/>
                </a:cubicBezTo>
                <a:cubicBezTo>
                  <a:pt x="826" y="15021"/>
                  <a:pt x="746" y="15304"/>
                  <a:pt x="673" y="15585"/>
                </a:cubicBezTo>
                <a:cubicBezTo>
                  <a:pt x="655" y="15651"/>
                  <a:pt x="696" y="15718"/>
                  <a:pt x="761" y="15736"/>
                </a:cubicBezTo>
                <a:cubicBezTo>
                  <a:pt x="771" y="15738"/>
                  <a:pt x="782" y="15739"/>
                  <a:pt x="792" y="15739"/>
                </a:cubicBezTo>
                <a:cubicBezTo>
                  <a:pt x="847" y="15739"/>
                  <a:pt x="897" y="15703"/>
                  <a:pt x="912" y="15647"/>
                </a:cubicBezTo>
                <a:cubicBezTo>
                  <a:pt x="933" y="15566"/>
                  <a:pt x="955" y="15484"/>
                  <a:pt x="978" y="15403"/>
                </a:cubicBezTo>
                <a:lnTo>
                  <a:pt x="978" y="15402"/>
                </a:lnTo>
                <a:cubicBezTo>
                  <a:pt x="978" y="15400"/>
                  <a:pt x="978" y="15398"/>
                  <a:pt x="979" y="15395"/>
                </a:cubicBezTo>
                <a:lnTo>
                  <a:pt x="980" y="15394"/>
                </a:lnTo>
                <a:cubicBezTo>
                  <a:pt x="980" y="15393"/>
                  <a:pt x="981" y="15390"/>
                  <a:pt x="982" y="15388"/>
                </a:cubicBezTo>
                <a:lnTo>
                  <a:pt x="982" y="15387"/>
                </a:lnTo>
                <a:cubicBezTo>
                  <a:pt x="983" y="15385"/>
                  <a:pt x="983" y="15382"/>
                  <a:pt x="984" y="15380"/>
                </a:cubicBezTo>
                <a:lnTo>
                  <a:pt x="984" y="15380"/>
                </a:lnTo>
                <a:cubicBezTo>
                  <a:pt x="985" y="15377"/>
                  <a:pt x="985" y="15374"/>
                  <a:pt x="986" y="15372"/>
                </a:cubicBezTo>
                <a:lnTo>
                  <a:pt x="986" y="15371"/>
                </a:lnTo>
                <a:cubicBezTo>
                  <a:pt x="987" y="15369"/>
                  <a:pt x="987" y="15367"/>
                  <a:pt x="988" y="15366"/>
                </a:cubicBezTo>
                <a:cubicBezTo>
                  <a:pt x="988" y="15365"/>
                  <a:pt x="989" y="15363"/>
                  <a:pt x="989" y="15362"/>
                </a:cubicBezTo>
                <a:cubicBezTo>
                  <a:pt x="989" y="15361"/>
                  <a:pt x="990" y="15359"/>
                  <a:pt x="990" y="15359"/>
                </a:cubicBezTo>
                <a:cubicBezTo>
                  <a:pt x="990" y="15357"/>
                  <a:pt x="991" y="15356"/>
                  <a:pt x="991" y="15354"/>
                </a:cubicBezTo>
                <a:lnTo>
                  <a:pt x="992" y="15352"/>
                </a:lnTo>
                <a:cubicBezTo>
                  <a:pt x="992" y="15350"/>
                  <a:pt x="992" y="15349"/>
                  <a:pt x="992" y="15347"/>
                </a:cubicBezTo>
                <a:cubicBezTo>
                  <a:pt x="993" y="15346"/>
                  <a:pt x="993" y="15345"/>
                  <a:pt x="993" y="15345"/>
                </a:cubicBezTo>
                <a:cubicBezTo>
                  <a:pt x="994" y="15343"/>
                  <a:pt x="994" y="15342"/>
                  <a:pt x="995" y="15340"/>
                </a:cubicBezTo>
                <a:cubicBezTo>
                  <a:pt x="995" y="15339"/>
                  <a:pt x="995" y="15339"/>
                  <a:pt x="995" y="15339"/>
                </a:cubicBezTo>
                <a:cubicBezTo>
                  <a:pt x="997" y="15332"/>
                  <a:pt x="998" y="15327"/>
                  <a:pt x="1000" y="15321"/>
                </a:cubicBezTo>
                <a:cubicBezTo>
                  <a:pt x="1000" y="15321"/>
                  <a:pt x="1000" y="15320"/>
                  <a:pt x="1000" y="15320"/>
                </a:cubicBezTo>
                <a:cubicBezTo>
                  <a:pt x="1001" y="15318"/>
                  <a:pt x="1001" y="15317"/>
                  <a:pt x="1002" y="15315"/>
                </a:cubicBezTo>
                <a:cubicBezTo>
                  <a:pt x="1002" y="15314"/>
                  <a:pt x="1002" y="15314"/>
                  <a:pt x="1002" y="15313"/>
                </a:cubicBezTo>
                <a:cubicBezTo>
                  <a:pt x="1003" y="15312"/>
                  <a:pt x="1004" y="15309"/>
                  <a:pt x="1004" y="15308"/>
                </a:cubicBezTo>
                <a:cubicBezTo>
                  <a:pt x="1004" y="15308"/>
                  <a:pt x="1004" y="15307"/>
                  <a:pt x="1004" y="15307"/>
                </a:cubicBezTo>
                <a:cubicBezTo>
                  <a:pt x="1005" y="15304"/>
                  <a:pt x="1005" y="15303"/>
                  <a:pt x="1005" y="15301"/>
                </a:cubicBezTo>
                <a:cubicBezTo>
                  <a:pt x="1029" y="15219"/>
                  <a:pt x="1053" y="15137"/>
                  <a:pt x="1076" y="15055"/>
                </a:cubicBezTo>
                <a:cubicBezTo>
                  <a:pt x="1076" y="15055"/>
                  <a:pt x="1076" y="15054"/>
                  <a:pt x="1076" y="15054"/>
                </a:cubicBezTo>
                <a:cubicBezTo>
                  <a:pt x="1077" y="15052"/>
                  <a:pt x="1078" y="15050"/>
                  <a:pt x="1078" y="15049"/>
                </a:cubicBezTo>
                <a:cubicBezTo>
                  <a:pt x="1078" y="15048"/>
                  <a:pt x="1079" y="15048"/>
                  <a:pt x="1079" y="15047"/>
                </a:cubicBezTo>
                <a:cubicBezTo>
                  <a:pt x="1079" y="15045"/>
                  <a:pt x="1080" y="15043"/>
                  <a:pt x="1080" y="15042"/>
                </a:cubicBezTo>
                <a:cubicBezTo>
                  <a:pt x="1081" y="15042"/>
                  <a:pt x="1081" y="15041"/>
                  <a:pt x="1081" y="15040"/>
                </a:cubicBezTo>
                <a:cubicBezTo>
                  <a:pt x="1081" y="15038"/>
                  <a:pt x="1081" y="15036"/>
                  <a:pt x="1082" y="15035"/>
                </a:cubicBezTo>
                <a:cubicBezTo>
                  <a:pt x="1082" y="15035"/>
                  <a:pt x="1082" y="15034"/>
                  <a:pt x="1082" y="15034"/>
                </a:cubicBezTo>
                <a:cubicBezTo>
                  <a:pt x="1083" y="15030"/>
                  <a:pt x="1084" y="15028"/>
                  <a:pt x="1085" y="15024"/>
                </a:cubicBezTo>
                <a:cubicBezTo>
                  <a:pt x="1086" y="15023"/>
                  <a:pt x="1086" y="15022"/>
                  <a:pt x="1086" y="15022"/>
                </a:cubicBezTo>
                <a:cubicBezTo>
                  <a:pt x="1086" y="15021"/>
                  <a:pt x="1087" y="15019"/>
                  <a:pt x="1087" y="15018"/>
                </a:cubicBezTo>
                <a:cubicBezTo>
                  <a:pt x="1088" y="15017"/>
                  <a:pt x="1088" y="15016"/>
                  <a:pt x="1088" y="15015"/>
                </a:cubicBezTo>
                <a:cubicBezTo>
                  <a:pt x="1088" y="15014"/>
                  <a:pt x="1088" y="15013"/>
                  <a:pt x="1089" y="15011"/>
                </a:cubicBezTo>
                <a:cubicBezTo>
                  <a:pt x="1089" y="15010"/>
                  <a:pt x="1090" y="15008"/>
                  <a:pt x="1090" y="15008"/>
                </a:cubicBezTo>
                <a:cubicBezTo>
                  <a:pt x="1091" y="15006"/>
                  <a:pt x="1091" y="15006"/>
                  <a:pt x="1091" y="15004"/>
                </a:cubicBezTo>
                <a:cubicBezTo>
                  <a:pt x="1092" y="15003"/>
                  <a:pt x="1092" y="15001"/>
                  <a:pt x="1093" y="15000"/>
                </a:cubicBezTo>
                <a:cubicBezTo>
                  <a:pt x="1093" y="14999"/>
                  <a:pt x="1093" y="14999"/>
                  <a:pt x="1093" y="14997"/>
                </a:cubicBezTo>
                <a:cubicBezTo>
                  <a:pt x="1094" y="14995"/>
                  <a:pt x="1095" y="14994"/>
                  <a:pt x="1095" y="14992"/>
                </a:cubicBezTo>
                <a:cubicBezTo>
                  <a:pt x="1095" y="14991"/>
                  <a:pt x="1095" y="14991"/>
                  <a:pt x="1095" y="14990"/>
                </a:cubicBezTo>
                <a:cubicBezTo>
                  <a:pt x="1097" y="14983"/>
                  <a:pt x="1100" y="14975"/>
                  <a:pt x="1102" y="14968"/>
                </a:cubicBezTo>
                <a:lnTo>
                  <a:pt x="1102" y="14967"/>
                </a:lnTo>
                <a:cubicBezTo>
                  <a:pt x="1117" y="14917"/>
                  <a:pt x="1133" y="14866"/>
                  <a:pt x="1148" y="14815"/>
                </a:cubicBezTo>
                <a:cubicBezTo>
                  <a:pt x="1168" y="14750"/>
                  <a:pt x="1131" y="14681"/>
                  <a:pt x="1067" y="14661"/>
                </a:cubicBezTo>
                <a:cubicBezTo>
                  <a:pt x="1054" y="14657"/>
                  <a:pt x="1042" y="14655"/>
                  <a:pt x="1030" y="14655"/>
                </a:cubicBezTo>
                <a:close/>
                <a:moveTo>
                  <a:pt x="41029" y="16025"/>
                </a:moveTo>
                <a:cubicBezTo>
                  <a:pt x="41019" y="16025"/>
                  <a:pt x="41011" y="16026"/>
                  <a:pt x="41001" y="16028"/>
                </a:cubicBezTo>
                <a:cubicBezTo>
                  <a:pt x="40935" y="16044"/>
                  <a:pt x="40894" y="16109"/>
                  <a:pt x="40908" y="16176"/>
                </a:cubicBezTo>
                <a:cubicBezTo>
                  <a:pt x="40943" y="16324"/>
                  <a:pt x="40976" y="16474"/>
                  <a:pt x="41007" y="16625"/>
                </a:cubicBezTo>
                <a:cubicBezTo>
                  <a:pt x="41008" y="16627"/>
                  <a:pt x="41008" y="16629"/>
                  <a:pt x="41009" y="16632"/>
                </a:cubicBezTo>
                <a:cubicBezTo>
                  <a:pt x="41011" y="16642"/>
                  <a:pt x="41013" y="16653"/>
                  <a:pt x="41016" y="16664"/>
                </a:cubicBezTo>
                <a:cubicBezTo>
                  <a:pt x="41016" y="16664"/>
                  <a:pt x="41016" y="16664"/>
                  <a:pt x="41016" y="16665"/>
                </a:cubicBezTo>
                <a:cubicBezTo>
                  <a:pt x="41016" y="16667"/>
                  <a:pt x="41017" y="16668"/>
                  <a:pt x="41017" y="16670"/>
                </a:cubicBezTo>
                <a:cubicBezTo>
                  <a:pt x="41017" y="16671"/>
                  <a:pt x="41017" y="16671"/>
                  <a:pt x="41017" y="16672"/>
                </a:cubicBezTo>
                <a:cubicBezTo>
                  <a:pt x="41018" y="16674"/>
                  <a:pt x="41018" y="16675"/>
                  <a:pt x="41019" y="16677"/>
                </a:cubicBezTo>
                <a:cubicBezTo>
                  <a:pt x="41019" y="16678"/>
                  <a:pt x="41019" y="16678"/>
                  <a:pt x="41019" y="16678"/>
                </a:cubicBezTo>
                <a:cubicBezTo>
                  <a:pt x="41020" y="16686"/>
                  <a:pt x="41022" y="16695"/>
                  <a:pt x="41024" y="16703"/>
                </a:cubicBezTo>
                <a:cubicBezTo>
                  <a:pt x="41024" y="16703"/>
                  <a:pt x="41024" y="16704"/>
                  <a:pt x="41024" y="16704"/>
                </a:cubicBezTo>
                <a:cubicBezTo>
                  <a:pt x="41025" y="16707"/>
                  <a:pt x="41025" y="16708"/>
                  <a:pt x="41025" y="16709"/>
                </a:cubicBezTo>
                <a:cubicBezTo>
                  <a:pt x="41025" y="16710"/>
                  <a:pt x="41025" y="16711"/>
                  <a:pt x="41025" y="16711"/>
                </a:cubicBezTo>
                <a:cubicBezTo>
                  <a:pt x="41025" y="16713"/>
                  <a:pt x="41026" y="16715"/>
                  <a:pt x="41026" y="16716"/>
                </a:cubicBezTo>
                <a:cubicBezTo>
                  <a:pt x="41026" y="16717"/>
                  <a:pt x="41026" y="16718"/>
                  <a:pt x="41027" y="16719"/>
                </a:cubicBezTo>
                <a:cubicBezTo>
                  <a:pt x="41027" y="16721"/>
                  <a:pt x="41027" y="16722"/>
                  <a:pt x="41028" y="16723"/>
                </a:cubicBezTo>
                <a:cubicBezTo>
                  <a:pt x="41028" y="16724"/>
                  <a:pt x="41028" y="16724"/>
                  <a:pt x="41028" y="16725"/>
                </a:cubicBezTo>
                <a:cubicBezTo>
                  <a:pt x="41029" y="16730"/>
                  <a:pt x="41031" y="16736"/>
                  <a:pt x="41032" y="16742"/>
                </a:cubicBezTo>
                <a:cubicBezTo>
                  <a:pt x="41032" y="16743"/>
                  <a:pt x="41032" y="16743"/>
                  <a:pt x="41032" y="16744"/>
                </a:cubicBezTo>
                <a:cubicBezTo>
                  <a:pt x="41032" y="16746"/>
                  <a:pt x="41032" y="16747"/>
                  <a:pt x="41033" y="16749"/>
                </a:cubicBezTo>
                <a:cubicBezTo>
                  <a:pt x="41033" y="16749"/>
                  <a:pt x="41033" y="16750"/>
                  <a:pt x="41033" y="16751"/>
                </a:cubicBezTo>
                <a:cubicBezTo>
                  <a:pt x="41034" y="16753"/>
                  <a:pt x="41034" y="16755"/>
                  <a:pt x="41034" y="16756"/>
                </a:cubicBezTo>
                <a:cubicBezTo>
                  <a:pt x="41034" y="16756"/>
                  <a:pt x="41035" y="16757"/>
                  <a:pt x="41035" y="16759"/>
                </a:cubicBezTo>
                <a:cubicBezTo>
                  <a:pt x="41035" y="16760"/>
                  <a:pt x="41036" y="16762"/>
                  <a:pt x="41036" y="16763"/>
                </a:cubicBezTo>
                <a:cubicBezTo>
                  <a:pt x="41036" y="16764"/>
                  <a:pt x="41036" y="16765"/>
                  <a:pt x="41037" y="16766"/>
                </a:cubicBezTo>
                <a:cubicBezTo>
                  <a:pt x="41037" y="16767"/>
                  <a:pt x="41037" y="16769"/>
                  <a:pt x="41037" y="16770"/>
                </a:cubicBezTo>
                <a:cubicBezTo>
                  <a:pt x="41038" y="16771"/>
                  <a:pt x="41038" y="16772"/>
                  <a:pt x="41038" y="16774"/>
                </a:cubicBezTo>
                <a:cubicBezTo>
                  <a:pt x="41039" y="16777"/>
                  <a:pt x="41039" y="16777"/>
                  <a:pt x="41039" y="16780"/>
                </a:cubicBezTo>
                <a:cubicBezTo>
                  <a:pt x="41039" y="16782"/>
                  <a:pt x="41039" y="16783"/>
                  <a:pt x="41040" y="16784"/>
                </a:cubicBezTo>
                <a:cubicBezTo>
                  <a:pt x="41040" y="16784"/>
                  <a:pt x="41040" y="16787"/>
                  <a:pt x="41041" y="16788"/>
                </a:cubicBezTo>
                <a:cubicBezTo>
                  <a:pt x="41041" y="16789"/>
                  <a:pt x="41041" y="16790"/>
                  <a:pt x="41041" y="16791"/>
                </a:cubicBezTo>
                <a:cubicBezTo>
                  <a:pt x="41042" y="16792"/>
                  <a:pt x="41042" y="16794"/>
                  <a:pt x="41042" y="16795"/>
                </a:cubicBezTo>
                <a:cubicBezTo>
                  <a:pt x="41043" y="16797"/>
                  <a:pt x="41043" y="16798"/>
                  <a:pt x="41043" y="16798"/>
                </a:cubicBezTo>
                <a:cubicBezTo>
                  <a:pt x="41043" y="16800"/>
                  <a:pt x="41044" y="16801"/>
                  <a:pt x="41044" y="16802"/>
                </a:cubicBezTo>
                <a:cubicBezTo>
                  <a:pt x="41044" y="16804"/>
                  <a:pt x="41045" y="16805"/>
                  <a:pt x="41045" y="16806"/>
                </a:cubicBezTo>
                <a:cubicBezTo>
                  <a:pt x="41045" y="16807"/>
                  <a:pt x="41045" y="16809"/>
                  <a:pt x="41045" y="16809"/>
                </a:cubicBezTo>
                <a:cubicBezTo>
                  <a:pt x="41046" y="16811"/>
                  <a:pt x="41046" y="16813"/>
                  <a:pt x="41046" y="16815"/>
                </a:cubicBezTo>
                <a:cubicBezTo>
                  <a:pt x="41046" y="16816"/>
                  <a:pt x="41046" y="16816"/>
                  <a:pt x="41046" y="16817"/>
                </a:cubicBezTo>
                <a:cubicBezTo>
                  <a:pt x="41047" y="16819"/>
                  <a:pt x="41047" y="16821"/>
                  <a:pt x="41048" y="16824"/>
                </a:cubicBezTo>
                <a:cubicBezTo>
                  <a:pt x="41048" y="16825"/>
                  <a:pt x="41048" y="16825"/>
                  <a:pt x="41048" y="16826"/>
                </a:cubicBezTo>
                <a:cubicBezTo>
                  <a:pt x="41049" y="16828"/>
                  <a:pt x="41049" y="16830"/>
                  <a:pt x="41049" y="16832"/>
                </a:cubicBezTo>
                <a:cubicBezTo>
                  <a:pt x="41050" y="16832"/>
                  <a:pt x="41050" y="16833"/>
                  <a:pt x="41050" y="16834"/>
                </a:cubicBezTo>
                <a:cubicBezTo>
                  <a:pt x="41050" y="16835"/>
                  <a:pt x="41051" y="16837"/>
                  <a:pt x="41051" y="16839"/>
                </a:cubicBezTo>
                <a:cubicBezTo>
                  <a:pt x="41051" y="16840"/>
                  <a:pt x="41051" y="16840"/>
                  <a:pt x="41052" y="16841"/>
                </a:cubicBezTo>
                <a:cubicBezTo>
                  <a:pt x="41052" y="16843"/>
                  <a:pt x="41053" y="16845"/>
                  <a:pt x="41053" y="16846"/>
                </a:cubicBezTo>
                <a:cubicBezTo>
                  <a:pt x="41053" y="16847"/>
                  <a:pt x="41053" y="16848"/>
                  <a:pt x="41053" y="16849"/>
                </a:cubicBezTo>
                <a:cubicBezTo>
                  <a:pt x="41053" y="16851"/>
                  <a:pt x="41053" y="16853"/>
                  <a:pt x="41054" y="16854"/>
                </a:cubicBezTo>
                <a:cubicBezTo>
                  <a:pt x="41054" y="16855"/>
                  <a:pt x="41054" y="16855"/>
                  <a:pt x="41054" y="16856"/>
                </a:cubicBezTo>
                <a:cubicBezTo>
                  <a:pt x="41055" y="16861"/>
                  <a:pt x="41056" y="16866"/>
                  <a:pt x="41057" y="16871"/>
                </a:cubicBezTo>
                <a:cubicBezTo>
                  <a:pt x="41058" y="16872"/>
                  <a:pt x="41058" y="16873"/>
                  <a:pt x="41058" y="16873"/>
                </a:cubicBezTo>
                <a:cubicBezTo>
                  <a:pt x="41058" y="16874"/>
                  <a:pt x="41059" y="16876"/>
                  <a:pt x="41059" y="16879"/>
                </a:cubicBezTo>
                <a:cubicBezTo>
                  <a:pt x="41059" y="16880"/>
                  <a:pt x="41059" y="16880"/>
                  <a:pt x="41060" y="16880"/>
                </a:cubicBezTo>
                <a:cubicBezTo>
                  <a:pt x="41060" y="16882"/>
                  <a:pt x="41060" y="16884"/>
                  <a:pt x="41060" y="16886"/>
                </a:cubicBezTo>
                <a:lnTo>
                  <a:pt x="41060" y="16888"/>
                </a:lnTo>
                <a:cubicBezTo>
                  <a:pt x="41061" y="16890"/>
                  <a:pt x="41061" y="16892"/>
                  <a:pt x="41062" y="16894"/>
                </a:cubicBezTo>
                <a:lnTo>
                  <a:pt x="41062" y="16895"/>
                </a:lnTo>
                <a:cubicBezTo>
                  <a:pt x="41064" y="16903"/>
                  <a:pt x="41065" y="16911"/>
                  <a:pt x="41067" y="16918"/>
                </a:cubicBezTo>
                <a:lnTo>
                  <a:pt x="41067" y="16920"/>
                </a:lnTo>
                <a:cubicBezTo>
                  <a:pt x="41067" y="16921"/>
                  <a:pt x="41067" y="16924"/>
                  <a:pt x="41068" y="16926"/>
                </a:cubicBezTo>
                <a:lnTo>
                  <a:pt x="41068" y="16927"/>
                </a:lnTo>
                <a:cubicBezTo>
                  <a:pt x="41069" y="16929"/>
                  <a:pt x="41069" y="16932"/>
                  <a:pt x="41070" y="16934"/>
                </a:cubicBezTo>
                <a:lnTo>
                  <a:pt x="41070" y="16935"/>
                </a:lnTo>
                <a:cubicBezTo>
                  <a:pt x="41072" y="16945"/>
                  <a:pt x="41074" y="16956"/>
                  <a:pt x="41076" y="16966"/>
                </a:cubicBezTo>
                <a:cubicBezTo>
                  <a:pt x="41080" y="16985"/>
                  <a:pt x="41083" y="17004"/>
                  <a:pt x="41087" y="17023"/>
                </a:cubicBezTo>
                <a:cubicBezTo>
                  <a:pt x="41098" y="17082"/>
                  <a:pt x="41149" y="17124"/>
                  <a:pt x="41208" y="17124"/>
                </a:cubicBezTo>
                <a:cubicBezTo>
                  <a:pt x="41216" y="17124"/>
                  <a:pt x="41224" y="17123"/>
                  <a:pt x="41231" y="17121"/>
                </a:cubicBezTo>
                <a:cubicBezTo>
                  <a:pt x="41298" y="17109"/>
                  <a:pt x="41342" y="17044"/>
                  <a:pt x="41329" y="16977"/>
                </a:cubicBezTo>
                <a:cubicBezTo>
                  <a:pt x="41276" y="16692"/>
                  <a:pt x="41215" y="16404"/>
                  <a:pt x="41149" y="16121"/>
                </a:cubicBezTo>
                <a:cubicBezTo>
                  <a:pt x="41136" y="16063"/>
                  <a:pt x="41086" y="16025"/>
                  <a:pt x="41029" y="16025"/>
                </a:cubicBezTo>
                <a:close/>
                <a:moveTo>
                  <a:pt x="531" y="16622"/>
                </a:moveTo>
                <a:cubicBezTo>
                  <a:pt x="474" y="16622"/>
                  <a:pt x="422" y="16663"/>
                  <a:pt x="410" y="16722"/>
                </a:cubicBezTo>
                <a:cubicBezTo>
                  <a:pt x="353" y="17006"/>
                  <a:pt x="301" y="17296"/>
                  <a:pt x="255" y="17582"/>
                </a:cubicBezTo>
                <a:cubicBezTo>
                  <a:pt x="245" y="17651"/>
                  <a:pt x="291" y="17713"/>
                  <a:pt x="358" y="17725"/>
                </a:cubicBezTo>
                <a:cubicBezTo>
                  <a:pt x="365" y="17726"/>
                  <a:pt x="372" y="17726"/>
                  <a:pt x="378" y="17726"/>
                </a:cubicBezTo>
                <a:cubicBezTo>
                  <a:pt x="438" y="17726"/>
                  <a:pt x="490" y="17683"/>
                  <a:pt x="500" y="17622"/>
                </a:cubicBezTo>
                <a:cubicBezTo>
                  <a:pt x="544" y="17336"/>
                  <a:pt x="596" y="17052"/>
                  <a:pt x="653" y="16770"/>
                </a:cubicBezTo>
                <a:cubicBezTo>
                  <a:pt x="666" y="16703"/>
                  <a:pt x="623" y="16639"/>
                  <a:pt x="556" y="16625"/>
                </a:cubicBezTo>
                <a:cubicBezTo>
                  <a:pt x="548" y="16623"/>
                  <a:pt x="539" y="16622"/>
                  <a:pt x="531" y="16622"/>
                </a:cubicBezTo>
                <a:close/>
                <a:moveTo>
                  <a:pt x="41390" y="18022"/>
                </a:moveTo>
                <a:cubicBezTo>
                  <a:pt x="41385" y="18022"/>
                  <a:pt x="41380" y="18022"/>
                  <a:pt x="41375" y="18023"/>
                </a:cubicBezTo>
                <a:cubicBezTo>
                  <a:pt x="41307" y="18031"/>
                  <a:pt x="41259" y="18093"/>
                  <a:pt x="41268" y="18161"/>
                </a:cubicBezTo>
                <a:cubicBezTo>
                  <a:pt x="41276" y="18220"/>
                  <a:pt x="41283" y="18278"/>
                  <a:pt x="41290" y="18337"/>
                </a:cubicBezTo>
                <a:lnTo>
                  <a:pt x="41290" y="18338"/>
                </a:lnTo>
                <a:cubicBezTo>
                  <a:pt x="41291" y="18340"/>
                  <a:pt x="41291" y="18342"/>
                  <a:pt x="41291" y="18345"/>
                </a:cubicBezTo>
                <a:lnTo>
                  <a:pt x="41291" y="18346"/>
                </a:lnTo>
                <a:lnTo>
                  <a:pt x="41292" y="18353"/>
                </a:lnTo>
                <a:lnTo>
                  <a:pt x="41293" y="18354"/>
                </a:lnTo>
                <a:lnTo>
                  <a:pt x="41294" y="18369"/>
                </a:lnTo>
                <a:cubicBezTo>
                  <a:pt x="41294" y="18370"/>
                  <a:pt x="41294" y="18371"/>
                  <a:pt x="41294" y="18371"/>
                </a:cubicBezTo>
                <a:cubicBezTo>
                  <a:pt x="41294" y="18373"/>
                  <a:pt x="41294" y="18375"/>
                  <a:pt x="41295" y="18377"/>
                </a:cubicBezTo>
                <a:cubicBezTo>
                  <a:pt x="41295" y="18378"/>
                  <a:pt x="41295" y="18378"/>
                  <a:pt x="41295" y="18380"/>
                </a:cubicBezTo>
                <a:cubicBezTo>
                  <a:pt x="41295" y="18381"/>
                  <a:pt x="41296" y="18382"/>
                  <a:pt x="41296" y="18384"/>
                </a:cubicBezTo>
                <a:cubicBezTo>
                  <a:pt x="41296" y="18385"/>
                  <a:pt x="41296" y="18386"/>
                  <a:pt x="41296" y="18387"/>
                </a:cubicBezTo>
                <a:cubicBezTo>
                  <a:pt x="41296" y="18388"/>
                  <a:pt x="41297" y="18390"/>
                  <a:pt x="41297" y="18391"/>
                </a:cubicBezTo>
                <a:cubicBezTo>
                  <a:pt x="41297" y="18393"/>
                  <a:pt x="41297" y="18394"/>
                  <a:pt x="41297" y="18394"/>
                </a:cubicBezTo>
                <a:cubicBezTo>
                  <a:pt x="41297" y="18396"/>
                  <a:pt x="41298" y="18397"/>
                  <a:pt x="41298" y="18398"/>
                </a:cubicBezTo>
                <a:cubicBezTo>
                  <a:pt x="41298" y="18401"/>
                  <a:pt x="41298" y="18403"/>
                  <a:pt x="41299" y="18407"/>
                </a:cubicBezTo>
                <a:cubicBezTo>
                  <a:pt x="41299" y="18408"/>
                  <a:pt x="41299" y="18408"/>
                  <a:pt x="41299" y="18408"/>
                </a:cubicBezTo>
                <a:cubicBezTo>
                  <a:pt x="41299" y="18411"/>
                  <a:pt x="41300" y="18412"/>
                  <a:pt x="41300" y="18414"/>
                </a:cubicBezTo>
                <a:cubicBezTo>
                  <a:pt x="41300" y="18415"/>
                  <a:pt x="41300" y="18415"/>
                  <a:pt x="41300" y="18416"/>
                </a:cubicBezTo>
                <a:cubicBezTo>
                  <a:pt x="41300" y="18418"/>
                  <a:pt x="41301" y="18419"/>
                  <a:pt x="41301" y="18422"/>
                </a:cubicBezTo>
                <a:cubicBezTo>
                  <a:pt x="41301" y="18422"/>
                  <a:pt x="41301" y="18422"/>
                  <a:pt x="41301" y="18423"/>
                </a:cubicBezTo>
                <a:cubicBezTo>
                  <a:pt x="41301" y="18424"/>
                  <a:pt x="41301" y="18427"/>
                  <a:pt x="41301" y="18429"/>
                </a:cubicBezTo>
                <a:cubicBezTo>
                  <a:pt x="41301" y="18429"/>
                  <a:pt x="41301" y="18429"/>
                  <a:pt x="41301" y="18430"/>
                </a:cubicBezTo>
                <a:cubicBezTo>
                  <a:pt x="41302" y="18439"/>
                  <a:pt x="41303" y="18447"/>
                  <a:pt x="41304" y="18456"/>
                </a:cubicBezTo>
                <a:cubicBezTo>
                  <a:pt x="41305" y="18457"/>
                  <a:pt x="41305" y="18460"/>
                  <a:pt x="41305" y="18463"/>
                </a:cubicBezTo>
                <a:cubicBezTo>
                  <a:pt x="41327" y="18649"/>
                  <a:pt x="41346" y="18834"/>
                  <a:pt x="41362" y="19021"/>
                </a:cubicBezTo>
                <a:cubicBezTo>
                  <a:pt x="41368" y="19085"/>
                  <a:pt x="41422" y="19134"/>
                  <a:pt x="41485" y="19134"/>
                </a:cubicBezTo>
                <a:cubicBezTo>
                  <a:pt x="41489" y="19134"/>
                  <a:pt x="41493" y="19134"/>
                  <a:pt x="41496" y="19133"/>
                </a:cubicBezTo>
                <a:cubicBezTo>
                  <a:pt x="41564" y="19127"/>
                  <a:pt x="41615" y="19068"/>
                  <a:pt x="41609" y="19000"/>
                </a:cubicBezTo>
                <a:cubicBezTo>
                  <a:pt x="41583" y="18710"/>
                  <a:pt x="41551" y="18417"/>
                  <a:pt x="41514" y="18129"/>
                </a:cubicBezTo>
                <a:cubicBezTo>
                  <a:pt x="41505" y="18067"/>
                  <a:pt x="41452" y="18022"/>
                  <a:pt x="41390" y="18022"/>
                </a:cubicBezTo>
                <a:close/>
                <a:moveTo>
                  <a:pt x="229" y="18629"/>
                </a:moveTo>
                <a:cubicBezTo>
                  <a:pt x="166" y="18629"/>
                  <a:pt x="112" y="18677"/>
                  <a:pt x="106" y="18740"/>
                </a:cubicBezTo>
                <a:cubicBezTo>
                  <a:pt x="77" y="19029"/>
                  <a:pt x="54" y="19323"/>
                  <a:pt x="37" y="19613"/>
                </a:cubicBezTo>
                <a:cubicBezTo>
                  <a:pt x="33" y="19681"/>
                  <a:pt x="85" y="19739"/>
                  <a:pt x="153" y="19743"/>
                </a:cubicBezTo>
                <a:lnTo>
                  <a:pt x="160" y="19743"/>
                </a:lnTo>
                <a:cubicBezTo>
                  <a:pt x="226" y="19743"/>
                  <a:pt x="280" y="19693"/>
                  <a:pt x="283" y="19626"/>
                </a:cubicBezTo>
                <a:cubicBezTo>
                  <a:pt x="289" y="19537"/>
                  <a:pt x="295" y="19448"/>
                  <a:pt x="301" y="19359"/>
                </a:cubicBezTo>
                <a:cubicBezTo>
                  <a:pt x="302" y="19349"/>
                  <a:pt x="303" y="19337"/>
                  <a:pt x="303" y="19327"/>
                </a:cubicBezTo>
                <a:lnTo>
                  <a:pt x="303" y="19326"/>
                </a:lnTo>
                <a:cubicBezTo>
                  <a:pt x="303" y="19323"/>
                  <a:pt x="303" y="19321"/>
                  <a:pt x="304" y="19318"/>
                </a:cubicBezTo>
                <a:cubicBezTo>
                  <a:pt x="304" y="19310"/>
                  <a:pt x="305" y="19302"/>
                  <a:pt x="306" y="19294"/>
                </a:cubicBezTo>
                <a:cubicBezTo>
                  <a:pt x="306" y="19291"/>
                  <a:pt x="306" y="19289"/>
                  <a:pt x="306" y="19286"/>
                </a:cubicBezTo>
                <a:cubicBezTo>
                  <a:pt x="319" y="19111"/>
                  <a:pt x="335" y="18938"/>
                  <a:pt x="352" y="18765"/>
                </a:cubicBezTo>
                <a:cubicBezTo>
                  <a:pt x="359" y="18697"/>
                  <a:pt x="310" y="18636"/>
                  <a:pt x="241" y="18629"/>
                </a:cubicBezTo>
                <a:close/>
                <a:moveTo>
                  <a:pt x="41551" y="20044"/>
                </a:moveTo>
                <a:cubicBezTo>
                  <a:pt x="41482" y="20046"/>
                  <a:pt x="41429" y="20103"/>
                  <a:pt x="41432" y="20171"/>
                </a:cubicBezTo>
                <a:cubicBezTo>
                  <a:pt x="41434" y="20271"/>
                  <a:pt x="41437" y="20370"/>
                  <a:pt x="41438" y="20471"/>
                </a:cubicBezTo>
                <a:cubicBezTo>
                  <a:pt x="41438" y="20473"/>
                  <a:pt x="41438" y="20476"/>
                  <a:pt x="41438" y="20479"/>
                </a:cubicBezTo>
                <a:lnTo>
                  <a:pt x="41438" y="20480"/>
                </a:lnTo>
                <a:cubicBezTo>
                  <a:pt x="41439" y="20487"/>
                  <a:pt x="41439" y="20495"/>
                  <a:pt x="41439" y="20503"/>
                </a:cubicBezTo>
                <a:lnTo>
                  <a:pt x="41439" y="20504"/>
                </a:lnTo>
                <a:cubicBezTo>
                  <a:pt x="41439" y="20507"/>
                  <a:pt x="41439" y="20509"/>
                  <a:pt x="41439" y="20511"/>
                </a:cubicBezTo>
                <a:cubicBezTo>
                  <a:pt x="41439" y="20512"/>
                  <a:pt x="41439" y="20513"/>
                  <a:pt x="41439" y="20514"/>
                </a:cubicBezTo>
                <a:cubicBezTo>
                  <a:pt x="41439" y="20515"/>
                  <a:pt x="41439" y="20518"/>
                  <a:pt x="41439" y="20521"/>
                </a:cubicBezTo>
                <a:lnTo>
                  <a:pt x="41439" y="20521"/>
                </a:lnTo>
                <a:cubicBezTo>
                  <a:pt x="41439" y="20528"/>
                  <a:pt x="41439" y="20536"/>
                  <a:pt x="41440" y="20543"/>
                </a:cubicBezTo>
                <a:cubicBezTo>
                  <a:pt x="41440" y="20544"/>
                  <a:pt x="41440" y="20546"/>
                  <a:pt x="41440" y="20546"/>
                </a:cubicBezTo>
                <a:cubicBezTo>
                  <a:pt x="41440" y="20549"/>
                  <a:pt x="41440" y="20550"/>
                  <a:pt x="41440" y="20553"/>
                </a:cubicBezTo>
                <a:lnTo>
                  <a:pt x="41440" y="20555"/>
                </a:lnTo>
                <a:cubicBezTo>
                  <a:pt x="41440" y="20557"/>
                  <a:pt x="41440" y="20560"/>
                  <a:pt x="41440" y="20562"/>
                </a:cubicBezTo>
                <a:cubicBezTo>
                  <a:pt x="41440" y="20562"/>
                  <a:pt x="41440" y="20563"/>
                  <a:pt x="41440" y="20564"/>
                </a:cubicBezTo>
                <a:cubicBezTo>
                  <a:pt x="41440" y="20568"/>
                  <a:pt x="41440" y="20571"/>
                  <a:pt x="41440" y="20576"/>
                </a:cubicBezTo>
                <a:cubicBezTo>
                  <a:pt x="41440" y="20576"/>
                  <a:pt x="41440" y="20578"/>
                  <a:pt x="41440" y="20579"/>
                </a:cubicBezTo>
                <a:cubicBezTo>
                  <a:pt x="41440" y="20581"/>
                  <a:pt x="41440" y="20583"/>
                  <a:pt x="41440" y="20584"/>
                </a:cubicBezTo>
                <a:cubicBezTo>
                  <a:pt x="41440" y="20586"/>
                  <a:pt x="41440" y="20587"/>
                  <a:pt x="41440" y="20589"/>
                </a:cubicBezTo>
                <a:lnTo>
                  <a:pt x="41440" y="20594"/>
                </a:lnTo>
                <a:lnTo>
                  <a:pt x="41440" y="20598"/>
                </a:lnTo>
                <a:cubicBezTo>
                  <a:pt x="41440" y="20600"/>
                  <a:pt x="41440" y="20602"/>
                  <a:pt x="41440" y="20603"/>
                </a:cubicBezTo>
                <a:cubicBezTo>
                  <a:pt x="41440" y="20606"/>
                  <a:pt x="41440" y="20609"/>
                  <a:pt x="41440" y="20611"/>
                </a:cubicBezTo>
                <a:cubicBezTo>
                  <a:pt x="41440" y="20613"/>
                  <a:pt x="41440" y="20615"/>
                  <a:pt x="41440" y="20617"/>
                </a:cubicBezTo>
                <a:lnTo>
                  <a:pt x="41440" y="20621"/>
                </a:lnTo>
                <a:lnTo>
                  <a:pt x="41440" y="20626"/>
                </a:lnTo>
                <a:cubicBezTo>
                  <a:pt x="41440" y="20627"/>
                  <a:pt x="41440" y="20629"/>
                  <a:pt x="41440" y="20631"/>
                </a:cubicBezTo>
                <a:cubicBezTo>
                  <a:pt x="41440" y="20632"/>
                  <a:pt x="41440" y="20634"/>
                  <a:pt x="41440" y="20636"/>
                </a:cubicBezTo>
                <a:cubicBezTo>
                  <a:pt x="41440" y="20638"/>
                  <a:pt x="41440" y="20638"/>
                  <a:pt x="41440" y="20641"/>
                </a:cubicBezTo>
                <a:cubicBezTo>
                  <a:pt x="41440" y="20642"/>
                  <a:pt x="41440" y="20644"/>
                  <a:pt x="41440" y="20645"/>
                </a:cubicBezTo>
                <a:cubicBezTo>
                  <a:pt x="41440" y="20647"/>
                  <a:pt x="41440" y="20651"/>
                  <a:pt x="41441" y="20653"/>
                </a:cubicBezTo>
                <a:cubicBezTo>
                  <a:pt x="41441" y="20655"/>
                  <a:pt x="41441" y="20656"/>
                  <a:pt x="41441" y="20658"/>
                </a:cubicBezTo>
                <a:lnTo>
                  <a:pt x="41441" y="20663"/>
                </a:lnTo>
                <a:lnTo>
                  <a:pt x="41441" y="20667"/>
                </a:lnTo>
                <a:cubicBezTo>
                  <a:pt x="41441" y="20669"/>
                  <a:pt x="41441" y="20672"/>
                  <a:pt x="41441" y="20672"/>
                </a:cubicBezTo>
                <a:cubicBezTo>
                  <a:pt x="41441" y="20674"/>
                  <a:pt x="41441" y="20676"/>
                  <a:pt x="41441" y="20677"/>
                </a:cubicBezTo>
                <a:cubicBezTo>
                  <a:pt x="41441" y="20679"/>
                  <a:pt x="41441" y="20681"/>
                  <a:pt x="41441" y="20684"/>
                </a:cubicBezTo>
                <a:cubicBezTo>
                  <a:pt x="41441" y="20685"/>
                  <a:pt x="41441" y="20686"/>
                  <a:pt x="41441" y="20688"/>
                </a:cubicBezTo>
                <a:cubicBezTo>
                  <a:pt x="41441" y="20690"/>
                  <a:pt x="41441" y="20693"/>
                  <a:pt x="41441" y="20695"/>
                </a:cubicBezTo>
                <a:cubicBezTo>
                  <a:pt x="41441" y="20697"/>
                  <a:pt x="41441" y="20698"/>
                  <a:pt x="41441" y="20700"/>
                </a:cubicBezTo>
                <a:lnTo>
                  <a:pt x="41441" y="20705"/>
                </a:lnTo>
                <a:cubicBezTo>
                  <a:pt x="41441" y="20707"/>
                  <a:pt x="41441" y="20707"/>
                  <a:pt x="41441" y="20709"/>
                </a:cubicBezTo>
                <a:cubicBezTo>
                  <a:pt x="41441" y="20711"/>
                  <a:pt x="41441" y="20714"/>
                  <a:pt x="41441" y="20715"/>
                </a:cubicBezTo>
                <a:cubicBezTo>
                  <a:pt x="41441" y="20716"/>
                  <a:pt x="41441" y="20718"/>
                  <a:pt x="41441" y="20719"/>
                </a:cubicBezTo>
                <a:cubicBezTo>
                  <a:pt x="41441" y="20721"/>
                  <a:pt x="41441" y="20725"/>
                  <a:pt x="41441" y="20727"/>
                </a:cubicBezTo>
                <a:lnTo>
                  <a:pt x="41441" y="20730"/>
                </a:lnTo>
                <a:cubicBezTo>
                  <a:pt x="41441" y="20734"/>
                  <a:pt x="41441" y="20734"/>
                  <a:pt x="41441" y="20737"/>
                </a:cubicBezTo>
                <a:cubicBezTo>
                  <a:pt x="41441" y="20739"/>
                  <a:pt x="41441" y="20740"/>
                  <a:pt x="41441" y="20741"/>
                </a:cubicBezTo>
                <a:cubicBezTo>
                  <a:pt x="41441" y="20743"/>
                  <a:pt x="41441" y="20745"/>
                  <a:pt x="41441" y="20748"/>
                </a:cubicBezTo>
                <a:lnTo>
                  <a:pt x="41441" y="20751"/>
                </a:lnTo>
                <a:cubicBezTo>
                  <a:pt x="41441" y="20753"/>
                  <a:pt x="41441" y="20755"/>
                  <a:pt x="41441" y="20757"/>
                </a:cubicBezTo>
                <a:cubicBezTo>
                  <a:pt x="41441" y="20758"/>
                  <a:pt x="41441" y="20760"/>
                  <a:pt x="41441" y="20761"/>
                </a:cubicBezTo>
                <a:cubicBezTo>
                  <a:pt x="41441" y="20763"/>
                  <a:pt x="41441" y="20767"/>
                  <a:pt x="41441" y="20770"/>
                </a:cubicBezTo>
                <a:lnTo>
                  <a:pt x="41441" y="20772"/>
                </a:lnTo>
                <a:cubicBezTo>
                  <a:pt x="41441" y="20776"/>
                  <a:pt x="41441" y="20776"/>
                  <a:pt x="41441" y="20780"/>
                </a:cubicBezTo>
                <a:lnTo>
                  <a:pt x="41441" y="20783"/>
                </a:lnTo>
                <a:cubicBezTo>
                  <a:pt x="41441" y="20785"/>
                  <a:pt x="41441" y="20788"/>
                  <a:pt x="41441" y="20789"/>
                </a:cubicBezTo>
                <a:lnTo>
                  <a:pt x="41441" y="20793"/>
                </a:lnTo>
                <a:cubicBezTo>
                  <a:pt x="41441" y="20796"/>
                  <a:pt x="41441" y="20797"/>
                  <a:pt x="41441" y="20800"/>
                </a:cubicBezTo>
                <a:lnTo>
                  <a:pt x="41441" y="20803"/>
                </a:lnTo>
                <a:cubicBezTo>
                  <a:pt x="41441" y="20805"/>
                  <a:pt x="41441" y="20809"/>
                  <a:pt x="41441" y="20812"/>
                </a:cubicBezTo>
                <a:lnTo>
                  <a:pt x="41441" y="20815"/>
                </a:lnTo>
                <a:lnTo>
                  <a:pt x="41441" y="20822"/>
                </a:lnTo>
                <a:lnTo>
                  <a:pt x="41441" y="20825"/>
                </a:lnTo>
                <a:lnTo>
                  <a:pt x="41441" y="20831"/>
                </a:lnTo>
                <a:lnTo>
                  <a:pt x="41441" y="20835"/>
                </a:lnTo>
                <a:lnTo>
                  <a:pt x="41441" y="20844"/>
                </a:lnTo>
                <a:lnTo>
                  <a:pt x="41441" y="20851"/>
                </a:lnTo>
                <a:lnTo>
                  <a:pt x="41441" y="20854"/>
                </a:lnTo>
                <a:lnTo>
                  <a:pt x="41441" y="20859"/>
                </a:lnTo>
                <a:lnTo>
                  <a:pt x="41441" y="20861"/>
                </a:lnTo>
                <a:lnTo>
                  <a:pt x="41441" y="20869"/>
                </a:lnTo>
                <a:lnTo>
                  <a:pt x="41441" y="20870"/>
                </a:lnTo>
                <a:lnTo>
                  <a:pt x="41441" y="20876"/>
                </a:lnTo>
                <a:lnTo>
                  <a:pt x="41441" y="20879"/>
                </a:lnTo>
                <a:cubicBezTo>
                  <a:pt x="41441" y="20880"/>
                  <a:pt x="41441" y="20883"/>
                  <a:pt x="41441" y="20885"/>
                </a:cubicBezTo>
                <a:lnTo>
                  <a:pt x="41441" y="20886"/>
                </a:lnTo>
                <a:cubicBezTo>
                  <a:pt x="41441" y="20888"/>
                  <a:pt x="41441" y="20891"/>
                  <a:pt x="41441" y="20893"/>
                </a:cubicBezTo>
                <a:cubicBezTo>
                  <a:pt x="41441" y="20894"/>
                  <a:pt x="41441" y="20895"/>
                  <a:pt x="41441" y="20896"/>
                </a:cubicBezTo>
                <a:lnTo>
                  <a:pt x="41441" y="20900"/>
                </a:lnTo>
                <a:lnTo>
                  <a:pt x="41441" y="20904"/>
                </a:lnTo>
                <a:cubicBezTo>
                  <a:pt x="41441" y="20906"/>
                  <a:pt x="41441" y="20907"/>
                  <a:pt x="41441" y="20909"/>
                </a:cubicBezTo>
                <a:cubicBezTo>
                  <a:pt x="41441" y="20910"/>
                  <a:pt x="41441" y="20912"/>
                  <a:pt x="41441" y="20913"/>
                </a:cubicBezTo>
                <a:cubicBezTo>
                  <a:pt x="41440" y="20914"/>
                  <a:pt x="41440" y="20916"/>
                  <a:pt x="41440" y="20918"/>
                </a:cubicBezTo>
                <a:cubicBezTo>
                  <a:pt x="41440" y="20919"/>
                  <a:pt x="41440" y="20920"/>
                  <a:pt x="41440" y="20921"/>
                </a:cubicBezTo>
                <a:cubicBezTo>
                  <a:pt x="41440" y="20922"/>
                  <a:pt x="41440" y="20923"/>
                  <a:pt x="41440" y="20925"/>
                </a:cubicBezTo>
                <a:lnTo>
                  <a:pt x="41440" y="20928"/>
                </a:lnTo>
                <a:lnTo>
                  <a:pt x="41440" y="20929"/>
                </a:lnTo>
                <a:cubicBezTo>
                  <a:pt x="41440" y="20933"/>
                  <a:pt x="41440" y="20936"/>
                  <a:pt x="41440" y="20940"/>
                </a:cubicBezTo>
                <a:lnTo>
                  <a:pt x="41440" y="20941"/>
                </a:lnTo>
                <a:cubicBezTo>
                  <a:pt x="41440" y="20973"/>
                  <a:pt x="41440" y="21006"/>
                  <a:pt x="41440" y="21037"/>
                </a:cubicBezTo>
                <a:cubicBezTo>
                  <a:pt x="41439" y="21106"/>
                  <a:pt x="41494" y="21161"/>
                  <a:pt x="41562" y="21161"/>
                </a:cubicBezTo>
                <a:lnTo>
                  <a:pt x="41563" y="21161"/>
                </a:lnTo>
                <a:cubicBezTo>
                  <a:pt x="41631" y="21161"/>
                  <a:pt x="41686" y="21107"/>
                  <a:pt x="41687" y="21039"/>
                </a:cubicBezTo>
                <a:cubicBezTo>
                  <a:pt x="41688" y="20975"/>
                  <a:pt x="41688" y="20909"/>
                  <a:pt x="41688" y="20844"/>
                </a:cubicBezTo>
                <a:cubicBezTo>
                  <a:pt x="41688" y="20618"/>
                  <a:pt x="41685" y="20390"/>
                  <a:pt x="41678" y="20163"/>
                </a:cubicBezTo>
                <a:cubicBezTo>
                  <a:pt x="41675" y="20097"/>
                  <a:pt x="41620" y="20044"/>
                  <a:pt x="41554" y="20044"/>
                </a:cubicBezTo>
                <a:close/>
                <a:moveTo>
                  <a:pt x="124" y="20655"/>
                </a:moveTo>
                <a:cubicBezTo>
                  <a:pt x="56" y="20655"/>
                  <a:pt x="1" y="20710"/>
                  <a:pt x="1" y="20778"/>
                </a:cubicBezTo>
                <a:cubicBezTo>
                  <a:pt x="1" y="20800"/>
                  <a:pt x="1" y="20822"/>
                  <a:pt x="1" y="20844"/>
                </a:cubicBezTo>
                <a:cubicBezTo>
                  <a:pt x="1" y="21113"/>
                  <a:pt x="6" y="21386"/>
                  <a:pt x="16" y="21654"/>
                </a:cubicBezTo>
                <a:cubicBezTo>
                  <a:pt x="19" y="21720"/>
                  <a:pt x="74" y="21773"/>
                  <a:pt x="140" y="21773"/>
                </a:cubicBezTo>
                <a:lnTo>
                  <a:pt x="145" y="21773"/>
                </a:lnTo>
                <a:cubicBezTo>
                  <a:pt x="213" y="21770"/>
                  <a:pt x="266" y="21712"/>
                  <a:pt x="263" y="21644"/>
                </a:cubicBezTo>
                <a:cubicBezTo>
                  <a:pt x="256" y="21467"/>
                  <a:pt x="252" y="21289"/>
                  <a:pt x="250" y="21110"/>
                </a:cubicBezTo>
                <a:lnTo>
                  <a:pt x="250" y="21109"/>
                </a:lnTo>
                <a:cubicBezTo>
                  <a:pt x="250" y="21104"/>
                  <a:pt x="249" y="21099"/>
                  <a:pt x="249" y="21093"/>
                </a:cubicBezTo>
                <a:lnTo>
                  <a:pt x="249" y="21092"/>
                </a:lnTo>
                <a:cubicBezTo>
                  <a:pt x="249" y="21090"/>
                  <a:pt x="249" y="21087"/>
                  <a:pt x="249" y="21085"/>
                </a:cubicBezTo>
                <a:lnTo>
                  <a:pt x="249" y="21085"/>
                </a:lnTo>
                <a:cubicBezTo>
                  <a:pt x="249" y="21078"/>
                  <a:pt x="249" y="21073"/>
                  <a:pt x="249" y="21068"/>
                </a:cubicBezTo>
                <a:lnTo>
                  <a:pt x="249" y="21060"/>
                </a:lnTo>
                <a:lnTo>
                  <a:pt x="249" y="21059"/>
                </a:lnTo>
                <a:cubicBezTo>
                  <a:pt x="249" y="21054"/>
                  <a:pt x="249" y="21049"/>
                  <a:pt x="249" y="21044"/>
                </a:cubicBezTo>
                <a:lnTo>
                  <a:pt x="249" y="21043"/>
                </a:lnTo>
                <a:cubicBezTo>
                  <a:pt x="249" y="21040"/>
                  <a:pt x="249" y="21037"/>
                  <a:pt x="248" y="21036"/>
                </a:cubicBezTo>
                <a:lnTo>
                  <a:pt x="248" y="21034"/>
                </a:lnTo>
                <a:lnTo>
                  <a:pt x="248" y="21027"/>
                </a:lnTo>
                <a:lnTo>
                  <a:pt x="248" y="21026"/>
                </a:lnTo>
                <a:cubicBezTo>
                  <a:pt x="248" y="21023"/>
                  <a:pt x="248" y="21021"/>
                  <a:pt x="248" y="21018"/>
                </a:cubicBezTo>
                <a:lnTo>
                  <a:pt x="248" y="21017"/>
                </a:lnTo>
                <a:cubicBezTo>
                  <a:pt x="248" y="21015"/>
                  <a:pt x="248" y="21013"/>
                  <a:pt x="248" y="21011"/>
                </a:cubicBezTo>
                <a:lnTo>
                  <a:pt x="248" y="21009"/>
                </a:lnTo>
                <a:lnTo>
                  <a:pt x="248" y="21002"/>
                </a:lnTo>
                <a:cubicBezTo>
                  <a:pt x="248" y="20999"/>
                  <a:pt x="248" y="20996"/>
                  <a:pt x="248" y="20994"/>
                </a:cubicBezTo>
                <a:lnTo>
                  <a:pt x="248" y="20993"/>
                </a:lnTo>
                <a:lnTo>
                  <a:pt x="248" y="20986"/>
                </a:lnTo>
                <a:lnTo>
                  <a:pt x="248" y="20984"/>
                </a:lnTo>
                <a:cubicBezTo>
                  <a:pt x="248" y="20982"/>
                  <a:pt x="248" y="20980"/>
                  <a:pt x="248" y="20978"/>
                </a:cubicBezTo>
                <a:cubicBezTo>
                  <a:pt x="248" y="20977"/>
                  <a:pt x="248" y="20977"/>
                  <a:pt x="248" y="20976"/>
                </a:cubicBezTo>
                <a:cubicBezTo>
                  <a:pt x="248" y="20974"/>
                  <a:pt x="248" y="20971"/>
                  <a:pt x="248" y="20968"/>
                </a:cubicBezTo>
                <a:lnTo>
                  <a:pt x="248" y="20968"/>
                </a:lnTo>
                <a:lnTo>
                  <a:pt x="248" y="20961"/>
                </a:lnTo>
                <a:cubicBezTo>
                  <a:pt x="248" y="20961"/>
                  <a:pt x="248" y="20960"/>
                  <a:pt x="248" y="20959"/>
                </a:cubicBezTo>
                <a:lnTo>
                  <a:pt x="248" y="20953"/>
                </a:lnTo>
                <a:lnTo>
                  <a:pt x="248" y="20951"/>
                </a:lnTo>
                <a:lnTo>
                  <a:pt x="248" y="20943"/>
                </a:lnTo>
                <a:lnTo>
                  <a:pt x="248" y="20936"/>
                </a:lnTo>
                <a:lnTo>
                  <a:pt x="248" y="20934"/>
                </a:lnTo>
                <a:lnTo>
                  <a:pt x="248" y="20928"/>
                </a:lnTo>
                <a:lnTo>
                  <a:pt x="248" y="20927"/>
                </a:lnTo>
                <a:lnTo>
                  <a:pt x="248" y="20919"/>
                </a:lnTo>
                <a:lnTo>
                  <a:pt x="248" y="20918"/>
                </a:lnTo>
                <a:lnTo>
                  <a:pt x="248" y="20911"/>
                </a:lnTo>
                <a:lnTo>
                  <a:pt x="248" y="20909"/>
                </a:lnTo>
                <a:cubicBezTo>
                  <a:pt x="248" y="20906"/>
                  <a:pt x="248" y="20905"/>
                  <a:pt x="248" y="20903"/>
                </a:cubicBezTo>
                <a:lnTo>
                  <a:pt x="248" y="20901"/>
                </a:lnTo>
                <a:cubicBezTo>
                  <a:pt x="248" y="20899"/>
                  <a:pt x="248" y="20896"/>
                  <a:pt x="248" y="20893"/>
                </a:cubicBezTo>
                <a:cubicBezTo>
                  <a:pt x="248" y="20891"/>
                  <a:pt x="248" y="20888"/>
                  <a:pt x="248" y="20886"/>
                </a:cubicBezTo>
                <a:cubicBezTo>
                  <a:pt x="248" y="20886"/>
                  <a:pt x="248" y="20885"/>
                  <a:pt x="248" y="20884"/>
                </a:cubicBezTo>
                <a:lnTo>
                  <a:pt x="248" y="20879"/>
                </a:lnTo>
                <a:cubicBezTo>
                  <a:pt x="248" y="20878"/>
                  <a:pt x="248" y="20877"/>
                  <a:pt x="248" y="20876"/>
                </a:cubicBezTo>
                <a:cubicBezTo>
                  <a:pt x="248" y="20872"/>
                  <a:pt x="248" y="20866"/>
                  <a:pt x="248" y="20861"/>
                </a:cubicBezTo>
                <a:lnTo>
                  <a:pt x="248" y="20858"/>
                </a:lnTo>
                <a:lnTo>
                  <a:pt x="248" y="20853"/>
                </a:lnTo>
                <a:lnTo>
                  <a:pt x="248" y="20851"/>
                </a:lnTo>
                <a:lnTo>
                  <a:pt x="248" y="20844"/>
                </a:lnTo>
                <a:lnTo>
                  <a:pt x="248" y="20836"/>
                </a:lnTo>
                <a:lnTo>
                  <a:pt x="248" y="20829"/>
                </a:lnTo>
                <a:lnTo>
                  <a:pt x="248" y="20828"/>
                </a:lnTo>
                <a:cubicBezTo>
                  <a:pt x="248" y="20811"/>
                  <a:pt x="248" y="20795"/>
                  <a:pt x="248" y="20779"/>
                </a:cubicBezTo>
                <a:cubicBezTo>
                  <a:pt x="248" y="20711"/>
                  <a:pt x="193" y="20655"/>
                  <a:pt x="125" y="20655"/>
                </a:cubicBezTo>
                <a:close/>
                <a:moveTo>
                  <a:pt x="41521" y="22073"/>
                </a:moveTo>
                <a:cubicBezTo>
                  <a:pt x="41456" y="22073"/>
                  <a:pt x="41402" y="22124"/>
                  <a:pt x="41397" y="22189"/>
                </a:cubicBezTo>
                <a:cubicBezTo>
                  <a:pt x="41383" y="22412"/>
                  <a:pt x="41365" y="22635"/>
                  <a:pt x="41343" y="22856"/>
                </a:cubicBezTo>
                <a:cubicBezTo>
                  <a:pt x="41343" y="22859"/>
                  <a:pt x="41343" y="22860"/>
                  <a:pt x="41343" y="22861"/>
                </a:cubicBezTo>
                <a:cubicBezTo>
                  <a:pt x="41342" y="22862"/>
                  <a:pt x="41342" y="22863"/>
                  <a:pt x="41342" y="22864"/>
                </a:cubicBezTo>
                <a:cubicBezTo>
                  <a:pt x="41342" y="22865"/>
                  <a:pt x="41342" y="22868"/>
                  <a:pt x="41342" y="22868"/>
                </a:cubicBezTo>
                <a:cubicBezTo>
                  <a:pt x="41342" y="22869"/>
                  <a:pt x="41342" y="22870"/>
                  <a:pt x="41342" y="22871"/>
                </a:cubicBezTo>
                <a:cubicBezTo>
                  <a:pt x="41342" y="22873"/>
                  <a:pt x="41342" y="22875"/>
                  <a:pt x="41342" y="22875"/>
                </a:cubicBezTo>
                <a:cubicBezTo>
                  <a:pt x="41342" y="22877"/>
                  <a:pt x="41342" y="22878"/>
                  <a:pt x="41342" y="22879"/>
                </a:cubicBezTo>
                <a:cubicBezTo>
                  <a:pt x="41341" y="22880"/>
                  <a:pt x="41341" y="22882"/>
                  <a:pt x="41341" y="22883"/>
                </a:cubicBezTo>
                <a:cubicBezTo>
                  <a:pt x="41341" y="22885"/>
                  <a:pt x="41341" y="22888"/>
                  <a:pt x="41340" y="22890"/>
                </a:cubicBezTo>
                <a:cubicBezTo>
                  <a:pt x="41340" y="22891"/>
                  <a:pt x="41340" y="22891"/>
                  <a:pt x="41340" y="22892"/>
                </a:cubicBezTo>
                <a:cubicBezTo>
                  <a:pt x="41340" y="22894"/>
                  <a:pt x="41340" y="22895"/>
                  <a:pt x="41339" y="22897"/>
                </a:cubicBezTo>
                <a:cubicBezTo>
                  <a:pt x="41339" y="22898"/>
                  <a:pt x="41339" y="22900"/>
                  <a:pt x="41339" y="22900"/>
                </a:cubicBezTo>
                <a:cubicBezTo>
                  <a:pt x="41339" y="22902"/>
                  <a:pt x="41339" y="22903"/>
                  <a:pt x="41339" y="22906"/>
                </a:cubicBezTo>
                <a:cubicBezTo>
                  <a:pt x="41339" y="22906"/>
                  <a:pt x="41338" y="22907"/>
                  <a:pt x="41338" y="22908"/>
                </a:cubicBezTo>
                <a:cubicBezTo>
                  <a:pt x="41338" y="22909"/>
                  <a:pt x="41338" y="22912"/>
                  <a:pt x="41338" y="22914"/>
                </a:cubicBezTo>
                <a:lnTo>
                  <a:pt x="41337" y="22915"/>
                </a:lnTo>
                <a:cubicBezTo>
                  <a:pt x="41333" y="22960"/>
                  <a:pt x="41328" y="23006"/>
                  <a:pt x="41323" y="23051"/>
                </a:cubicBezTo>
                <a:cubicBezTo>
                  <a:pt x="41316" y="23118"/>
                  <a:pt x="41365" y="23179"/>
                  <a:pt x="41433" y="23187"/>
                </a:cubicBezTo>
                <a:lnTo>
                  <a:pt x="41446" y="23187"/>
                </a:lnTo>
                <a:cubicBezTo>
                  <a:pt x="41509" y="23187"/>
                  <a:pt x="41562" y="23140"/>
                  <a:pt x="41569" y="23077"/>
                </a:cubicBezTo>
                <a:cubicBezTo>
                  <a:pt x="41600" y="22788"/>
                  <a:pt x="41625" y="22495"/>
                  <a:pt x="41645" y="22205"/>
                </a:cubicBezTo>
                <a:cubicBezTo>
                  <a:pt x="41649" y="22137"/>
                  <a:pt x="41597" y="22078"/>
                  <a:pt x="41529" y="22074"/>
                </a:cubicBezTo>
                <a:cubicBezTo>
                  <a:pt x="41526" y="22074"/>
                  <a:pt x="41523" y="22073"/>
                  <a:pt x="41521" y="22073"/>
                </a:cubicBezTo>
                <a:close/>
                <a:moveTo>
                  <a:pt x="217" y="22682"/>
                </a:moveTo>
                <a:cubicBezTo>
                  <a:pt x="213" y="22682"/>
                  <a:pt x="209" y="22682"/>
                  <a:pt x="205" y="22683"/>
                </a:cubicBezTo>
                <a:cubicBezTo>
                  <a:pt x="137" y="22689"/>
                  <a:pt x="87" y="22750"/>
                  <a:pt x="93" y="22818"/>
                </a:cubicBezTo>
                <a:cubicBezTo>
                  <a:pt x="121" y="23108"/>
                  <a:pt x="155" y="23400"/>
                  <a:pt x="194" y="23687"/>
                </a:cubicBezTo>
                <a:cubicBezTo>
                  <a:pt x="202" y="23749"/>
                  <a:pt x="255" y="23794"/>
                  <a:pt x="317" y="23794"/>
                </a:cubicBezTo>
                <a:cubicBezTo>
                  <a:pt x="322" y="23794"/>
                  <a:pt x="328" y="23794"/>
                  <a:pt x="333" y="23793"/>
                </a:cubicBezTo>
                <a:cubicBezTo>
                  <a:pt x="401" y="23783"/>
                  <a:pt x="448" y="23721"/>
                  <a:pt x="439" y="23653"/>
                </a:cubicBezTo>
                <a:cubicBezTo>
                  <a:pt x="425" y="23550"/>
                  <a:pt x="412" y="23446"/>
                  <a:pt x="399" y="23343"/>
                </a:cubicBezTo>
                <a:cubicBezTo>
                  <a:pt x="399" y="23340"/>
                  <a:pt x="399" y="23337"/>
                  <a:pt x="398" y="23335"/>
                </a:cubicBezTo>
                <a:cubicBezTo>
                  <a:pt x="398" y="23329"/>
                  <a:pt x="397" y="23324"/>
                  <a:pt x="396" y="23319"/>
                </a:cubicBezTo>
                <a:lnTo>
                  <a:pt x="396" y="23318"/>
                </a:lnTo>
                <a:cubicBezTo>
                  <a:pt x="396" y="23315"/>
                  <a:pt x="395" y="23314"/>
                  <a:pt x="395" y="23311"/>
                </a:cubicBezTo>
                <a:cubicBezTo>
                  <a:pt x="395" y="23310"/>
                  <a:pt x="395" y="23309"/>
                  <a:pt x="395" y="23309"/>
                </a:cubicBezTo>
                <a:cubicBezTo>
                  <a:pt x="395" y="23308"/>
                  <a:pt x="394" y="23306"/>
                  <a:pt x="394" y="23304"/>
                </a:cubicBezTo>
                <a:cubicBezTo>
                  <a:pt x="394" y="23302"/>
                  <a:pt x="394" y="23302"/>
                  <a:pt x="394" y="23301"/>
                </a:cubicBezTo>
                <a:cubicBezTo>
                  <a:pt x="393" y="23300"/>
                  <a:pt x="393" y="23298"/>
                  <a:pt x="393" y="23296"/>
                </a:cubicBezTo>
                <a:cubicBezTo>
                  <a:pt x="393" y="23295"/>
                  <a:pt x="393" y="23294"/>
                  <a:pt x="393" y="23294"/>
                </a:cubicBezTo>
                <a:cubicBezTo>
                  <a:pt x="393" y="23292"/>
                  <a:pt x="393" y="23290"/>
                  <a:pt x="393" y="23289"/>
                </a:cubicBezTo>
                <a:cubicBezTo>
                  <a:pt x="393" y="23288"/>
                  <a:pt x="392" y="23284"/>
                  <a:pt x="392" y="23282"/>
                </a:cubicBezTo>
                <a:cubicBezTo>
                  <a:pt x="392" y="23281"/>
                  <a:pt x="392" y="23280"/>
                  <a:pt x="392" y="23279"/>
                </a:cubicBezTo>
                <a:cubicBezTo>
                  <a:pt x="391" y="23278"/>
                  <a:pt x="391" y="23275"/>
                  <a:pt x="391" y="23274"/>
                </a:cubicBezTo>
                <a:cubicBezTo>
                  <a:pt x="391" y="23274"/>
                  <a:pt x="391" y="23273"/>
                  <a:pt x="391" y="23272"/>
                </a:cubicBezTo>
                <a:cubicBezTo>
                  <a:pt x="390" y="23270"/>
                  <a:pt x="390" y="23269"/>
                  <a:pt x="390" y="23267"/>
                </a:cubicBezTo>
                <a:cubicBezTo>
                  <a:pt x="390" y="23267"/>
                  <a:pt x="390" y="23266"/>
                  <a:pt x="390" y="23265"/>
                </a:cubicBezTo>
                <a:cubicBezTo>
                  <a:pt x="390" y="23263"/>
                  <a:pt x="389" y="23261"/>
                  <a:pt x="389" y="23260"/>
                </a:cubicBezTo>
                <a:cubicBezTo>
                  <a:pt x="389" y="23259"/>
                  <a:pt x="389" y="23259"/>
                  <a:pt x="389" y="23258"/>
                </a:cubicBezTo>
                <a:cubicBezTo>
                  <a:pt x="371" y="23104"/>
                  <a:pt x="354" y="22950"/>
                  <a:pt x="340" y="22794"/>
                </a:cubicBezTo>
                <a:cubicBezTo>
                  <a:pt x="334" y="22730"/>
                  <a:pt x="280" y="22682"/>
                  <a:pt x="217" y="22682"/>
                </a:cubicBezTo>
                <a:close/>
                <a:moveTo>
                  <a:pt x="41291" y="24089"/>
                </a:moveTo>
                <a:cubicBezTo>
                  <a:pt x="41232" y="24089"/>
                  <a:pt x="41179" y="24132"/>
                  <a:pt x="41169" y="24192"/>
                </a:cubicBezTo>
                <a:cubicBezTo>
                  <a:pt x="41136" y="24398"/>
                  <a:pt x="41099" y="24602"/>
                  <a:pt x="41059" y="24805"/>
                </a:cubicBezTo>
                <a:cubicBezTo>
                  <a:pt x="41059" y="24805"/>
                  <a:pt x="41059" y="24805"/>
                  <a:pt x="41059" y="24806"/>
                </a:cubicBezTo>
                <a:cubicBezTo>
                  <a:pt x="41058" y="24808"/>
                  <a:pt x="41058" y="24809"/>
                  <a:pt x="41058" y="24812"/>
                </a:cubicBezTo>
                <a:lnTo>
                  <a:pt x="41057" y="24812"/>
                </a:lnTo>
                <a:cubicBezTo>
                  <a:pt x="41056" y="24820"/>
                  <a:pt x="41054" y="24829"/>
                  <a:pt x="41053" y="24836"/>
                </a:cubicBezTo>
                <a:cubicBezTo>
                  <a:pt x="41053" y="24837"/>
                  <a:pt x="41053" y="24838"/>
                  <a:pt x="41052" y="24839"/>
                </a:cubicBezTo>
                <a:cubicBezTo>
                  <a:pt x="41052" y="24840"/>
                  <a:pt x="41052" y="24842"/>
                  <a:pt x="41051" y="24843"/>
                </a:cubicBezTo>
                <a:cubicBezTo>
                  <a:pt x="41051" y="24844"/>
                  <a:pt x="41051" y="24845"/>
                  <a:pt x="41051" y="24847"/>
                </a:cubicBezTo>
                <a:cubicBezTo>
                  <a:pt x="41050" y="24848"/>
                  <a:pt x="41050" y="24849"/>
                  <a:pt x="41050" y="24850"/>
                </a:cubicBezTo>
                <a:cubicBezTo>
                  <a:pt x="41050" y="24851"/>
                  <a:pt x="41049" y="24853"/>
                  <a:pt x="41049" y="24854"/>
                </a:cubicBezTo>
                <a:cubicBezTo>
                  <a:pt x="41049" y="24856"/>
                  <a:pt x="41048" y="24857"/>
                  <a:pt x="41048" y="24857"/>
                </a:cubicBezTo>
                <a:cubicBezTo>
                  <a:pt x="41048" y="24859"/>
                  <a:pt x="41047" y="24860"/>
                  <a:pt x="41047" y="24862"/>
                </a:cubicBezTo>
                <a:cubicBezTo>
                  <a:pt x="41047" y="24863"/>
                  <a:pt x="41047" y="24864"/>
                  <a:pt x="41047" y="24864"/>
                </a:cubicBezTo>
                <a:cubicBezTo>
                  <a:pt x="41046" y="24867"/>
                  <a:pt x="41046" y="24870"/>
                  <a:pt x="41046" y="24872"/>
                </a:cubicBezTo>
                <a:lnTo>
                  <a:pt x="41046" y="24873"/>
                </a:lnTo>
                <a:cubicBezTo>
                  <a:pt x="41045" y="24875"/>
                  <a:pt x="41045" y="24878"/>
                  <a:pt x="41044" y="24879"/>
                </a:cubicBezTo>
                <a:lnTo>
                  <a:pt x="41044" y="24881"/>
                </a:lnTo>
                <a:cubicBezTo>
                  <a:pt x="41043" y="24883"/>
                  <a:pt x="41043" y="24885"/>
                  <a:pt x="41042" y="24887"/>
                </a:cubicBezTo>
                <a:lnTo>
                  <a:pt x="41042" y="24889"/>
                </a:lnTo>
                <a:cubicBezTo>
                  <a:pt x="41042" y="24891"/>
                  <a:pt x="41041" y="24893"/>
                  <a:pt x="41041" y="24895"/>
                </a:cubicBezTo>
                <a:lnTo>
                  <a:pt x="41040" y="24896"/>
                </a:lnTo>
                <a:cubicBezTo>
                  <a:pt x="41031" y="24945"/>
                  <a:pt x="41021" y="24995"/>
                  <a:pt x="41011" y="25043"/>
                </a:cubicBezTo>
                <a:cubicBezTo>
                  <a:pt x="40997" y="25110"/>
                  <a:pt x="41039" y="25175"/>
                  <a:pt x="41107" y="25189"/>
                </a:cubicBezTo>
                <a:cubicBezTo>
                  <a:pt x="41115" y="25191"/>
                  <a:pt x="41123" y="25192"/>
                  <a:pt x="41132" y="25192"/>
                </a:cubicBezTo>
                <a:cubicBezTo>
                  <a:pt x="41190" y="25192"/>
                  <a:pt x="41240" y="25152"/>
                  <a:pt x="41253" y="25093"/>
                </a:cubicBezTo>
                <a:cubicBezTo>
                  <a:pt x="41312" y="24809"/>
                  <a:pt x="41366" y="24520"/>
                  <a:pt x="41413" y="24233"/>
                </a:cubicBezTo>
                <a:cubicBezTo>
                  <a:pt x="41424" y="24166"/>
                  <a:pt x="41378" y="24102"/>
                  <a:pt x="41311" y="24091"/>
                </a:cubicBezTo>
                <a:cubicBezTo>
                  <a:pt x="41304" y="24090"/>
                  <a:pt x="41297" y="24089"/>
                  <a:pt x="41291" y="24089"/>
                </a:cubicBezTo>
                <a:close/>
                <a:moveTo>
                  <a:pt x="506" y="24691"/>
                </a:moveTo>
                <a:cubicBezTo>
                  <a:pt x="498" y="24691"/>
                  <a:pt x="490" y="24692"/>
                  <a:pt x="482" y="24693"/>
                </a:cubicBezTo>
                <a:cubicBezTo>
                  <a:pt x="415" y="24706"/>
                  <a:pt x="372" y="24771"/>
                  <a:pt x="385" y="24838"/>
                </a:cubicBezTo>
                <a:cubicBezTo>
                  <a:pt x="441" y="25124"/>
                  <a:pt x="503" y="25411"/>
                  <a:pt x="571" y="25694"/>
                </a:cubicBezTo>
                <a:cubicBezTo>
                  <a:pt x="584" y="25751"/>
                  <a:pt x="634" y="25789"/>
                  <a:pt x="690" y="25789"/>
                </a:cubicBezTo>
                <a:cubicBezTo>
                  <a:pt x="700" y="25789"/>
                  <a:pt x="709" y="25787"/>
                  <a:pt x="719" y="25786"/>
                </a:cubicBezTo>
                <a:cubicBezTo>
                  <a:pt x="785" y="25769"/>
                  <a:pt x="826" y="25703"/>
                  <a:pt x="811" y="25636"/>
                </a:cubicBezTo>
                <a:cubicBezTo>
                  <a:pt x="752" y="25389"/>
                  <a:pt x="697" y="25141"/>
                  <a:pt x="647" y="24891"/>
                </a:cubicBezTo>
                <a:cubicBezTo>
                  <a:pt x="647" y="24888"/>
                  <a:pt x="647" y="24887"/>
                  <a:pt x="646" y="24884"/>
                </a:cubicBezTo>
                <a:lnTo>
                  <a:pt x="646" y="24884"/>
                </a:lnTo>
                <a:cubicBezTo>
                  <a:pt x="644" y="24875"/>
                  <a:pt x="642" y="24866"/>
                  <a:pt x="641" y="24857"/>
                </a:cubicBezTo>
                <a:cubicBezTo>
                  <a:pt x="641" y="24856"/>
                  <a:pt x="641" y="24854"/>
                  <a:pt x="640" y="24852"/>
                </a:cubicBezTo>
                <a:cubicBezTo>
                  <a:pt x="640" y="24851"/>
                  <a:pt x="640" y="24850"/>
                  <a:pt x="640" y="24850"/>
                </a:cubicBezTo>
                <a:cubicBezTo>
                  <a:pt x="639" y="24849"/>
                  <a:pt x="639" y="24847"/>
                  <a:pt x="639" y="24845"/>
                </a:cubicBezTo>
                <a:cubicBezTo>
                  <a:pt x="638" y="24844"/>
                  <a:pt x="638" y="24843"/>
                  <a:pt x="638" y="24843"/>
                </a:cubicBezTo>
                <a:cubicBezTo>
                  <a:pt x="638" y="24842"/>
                  <a:pt x="637" y="24840"/>
                  <a:pt x="637" y="24838"/>
                </a:cubicBezTo>
                <a:cubicBezTo>
                  <a:pt x="637" y="24837"/>
                  <a:pt x="636" y="24836"/>
                  <a:pt x="636" y="24836"/>
                </a:cubicBezTo>
                <a:cubicBezTo>
                  <a:pt x="636" y="24834"/>
                  <a:pt x="636" y="24833"/>
                  <a:pt x="635" y="24831"/>
                </a:cubicBezTo>
                <a:cubicBezTo>
                  <a:pt x="635" y="24830"/>
                  <a:pt x="635" y="24829"/>
                  <a:pt x="635" y="24828"/>
                </a:cubicBezTo>
                <a:cubicBezTo>
                  <a:pt x="634" y="24826"/>
                  <a:pt x="634" y="24824"/>
                  <a:pt x="634" y="24823"/>
                </a:cubicBezTo>
                <a:cubicBezTo>
                  <a:pt x="634" y="24821"/>
                  <a:pt x="634" y="24819"/>
                  <a:pt x="633" y="24817"/>
                </a:cubicBezTo>
                <a:cubicBezTo>
                  <a:pt x="633" y="24816"/>
                  <a:pt x="633" y="24816"/>
                  <a:pt x="633" y="24815"/>
                </a:cubicBezTo>
                <a:cubicBezTo>
                  <a:pt x="632" y="24813"/>
                  <a:pt x="632" y="24811"/>
                  <a:pt x="631" y="24809"/>
                </a:cubicBezTo>
                <a:cubicBezTo>
                  <a:pt x="631" y="24809"/>
                  <a:pt x="631" y="24809"/>
                  <a:pt x="631" y="24807"/>
                </a:cubicBezTo>
                <a:lnTo>
                  <a:pt x="630" y="24802"/>
                </a:lnTo>
                <a:lnTo>
                  <a:pt x="629" y="24800"/>
                </a:lnTo>
                <a:cubicBezTo>
                  <a:pt x="629" y="24798"/>
                  <a:pt x="628" y="24795"/>
                  <a:pt x="628" y="24794"/>
                </a:cubicBezTo>
                <a:lnTo>
                  <a:pt x="628" y="24793"/>
                </a:lnTo>
                <a:cubicBezTo>
                  <a:pt x="627" y="24792"/>
                  <a:pt x="627" y="24792"/>
                  <a:pt x="627" y="24791"/>
                </a:cubicBezTo>
                <a:cubicBezTo>
                  <a:pt x="616" y="24732"/>
                  <a:pt x="565" y="24691"/>
                  <a:pt x="506" y="24691"/>
                </a:cubicBezTo>
                <a:close/>
                <a:moveTo>
                  <a:pt x="40864" y="26073"/>
                </a:moveTo>
                <a:cubicBezTo>
                  <a:pt x="40809" y="26073"/>
                  <a:pt x="40759" y="26110"/>
                  <a:pt x="40744" y="26165"/>
                </a:cubicBezTo>
                <a:cubicBezTo>
                  <a:pt x="40743" y="26166"/>
                  <a:pt x="40743" y="26167"/>
                  <a:pt x="40743" y="26168"/>
                </a:cubicBezTo>
                <a:cubicBezTo>
                  <a:pt x="40743" y="26169"/>
                  <a:pt x="40743" y="26171"/>
                  <a:pt x="40743" y="26171"/>
                </a:cubicBezTo>
                <a:cubicBezTo>
                  <a:pt x="40742" y="26172"/>
                  <a:pt x="40742" y="26173"/>
                  <a:pt x="40742" y="26175"/>
                </a:cubicBezTo>
                <a:cubicBezTo>
                  <a:pt x="40741" y="26178"/>
                  <a:pt x="40740" y="26180"/>
                  <a:pt x="40739" y="26183"/>
                </a:cubicBezTo>
                <a:cubicBezTo>
                  <a:pt x="40739" y="26183"/>
                  <a:pt x="40739" y="26184"/>
                  <a:pt x="40739" y="26185"/>
                </a:cubicBezTo>
                <a:cubicBezTo>
                  <a:pt x="40738" y="26186"/>
                  <a:pt x="40738" y="26187"/>
                  <a:pt x="40737" y="26189"/>
                </a:cubicBezTo>
                <a:cubicBezTo>
                  <a:pt x="40737" y="26190"/>
                  <a:pt x="40737" y="26191"/>
                  <a:pt x="40737" y="26192"/>
                </a:cubicBezTo>
                <a:cubicBezTo>
                  <a:pt x="40736" y="26193"/>
                  <a:pt x="40736" y="26194"/>
                  <a:pt x="40736" y="26197"/>
                </a:cubicBezTo>
                <a:cubicBezTo>
                  <a:pt x="40736" y="26197"/>
                  <a:pt x="40736" y="26198"/>
                  <a:pt x="40736" y="26199"/>
                </a:cubicBezTo>
                <a:cubicBezTo>
                  <a:pt x="40735" y="26199"/>
                  <a:pt x="40734" y="26203"/>
                  <a:pt x="40734" y="26204"/>
                </a:cubicBezTo>
                <a:cubicBezTo>
                  <a:pt x="40734" y="26204"/>
                  <a:pt x="40734" y="26205"/>
                  <a:pt x="40734" y="26205"/>
                </a:cubicBezTo>
                <a:cubicBezTo>
                  <a:pt x="40671" y="26435"/>
                  <a:pt x="40606" y="26664"/>
                  <a:pt x="40536" y="26891"/>
                </a:cubicBezTo>
                <a:cubicBezTo>
                  <a:pt x="40535" y="26892"/>
                  <a:pt x="40535" y="26892"/>
                  <a:pt x="40535" y="26893"/>
                </a:cubicBezTo>
                <a:cubicBezTo>
                  <a:pt x="40534" y="26894"/>
                  <a:pt x="40534" y="26895"/>
                  <a:pt x="40533" y="26897"/>
                </a:cubicBezTo>
                <a:cubicBezTo>
                  <a:pt x="40533" y="26898"/>
                  <a:pt x="40533" y="26899"/>
                  <a:pt x="40533" y="26900"/>
                </a:cubicBezTo>
                <a:cubicBezTo>
                  <a:pt x="40532" y="26901"/>
                  <a:pt x="40532" y="26902"/>
                  <a:pt x="40531" y="26904"/>
                </a:cubicBezTo>
                <a:lnTo>
                  <a:pt x="40530" y="26907"/>
                </a:lnTo>
                <a:cubicBezTo>
                  <a:pt x="40530" y="26908"/>
                  <a:pt x="40530" y="26909"/>
                  <a:pt x="40530" y="26911"/>
                </a:cubicBezTo>
                <a:cubicBezTo>
                  <a:pt x="40529" y="26912"/>
                  <a:pt x="40529" y="26914"/>
                  <a:pt x="40528" y="26915"/>
                </a:cubicBezTo>
                <a:cubicBezTo>
                  <a:pt x="40528" y="26915"/>
                  <a:pt x="40527" y="26917"/>
                  <a:pt x="40527" y="26917"/>
                </a:cubicBezTo>
                <a:cubicBezTo>
                  <a:pt x="40526" y="26922"/>
                  <a:pt x="40524" y="26927"/>
                  <a:pt x="40523" y="26932"/>
                </a:cubicBezTo>
                <a:cubicBezTo>
                  <a:pt x="40523" y="26932"/>
                  <a:pt x="40523" y="26933"/>
                  <a:pt x="40523" y="26934"/>
                </a:cubicBezTo>
                <a:cubicBezTo>
                  <a:pt x="40522" y="26935"/>
                  <a:pt x="40521" y="26937"/>
                  <a:pt x="40521" y="26939"/>
                </a:cubicBezTo>
                <a:lnTo>
                  <a:pt x="40520" y="26941"/>
                </a:lnTo>
                <a:cubicBezTo>
                  <a:pt x="40519" y="26942"/>
                  <a:pt x="40519" y="26944"/>
                  <a:pt x="40518" y="26947"/>
                </a:cubicBezTo>
                <a:lnTo>
                  <a:pt x="40518" y="26948"/>
                </a:lnTo>
                <a:cubicBezTo>
                  <a:pt x="40513" y="26963"/>
                  <a:pt x="40508" y="26979"/>
                  <a:pt x="40503" y="26996"/>
                </a:cubicBezTo>
                <a:cubicBezTo>
                  <a:pt x="40482" y="27060"/>
                  <a:pt x="40519" y="27130"/>
                  <a:pt x="40584" y="27150"/>
                </a:cubicBezTo>
                <a:cubicBezTo>
                  <a:pt x="40596" y="27154"/>
                  <a:pt x="40609" y="27156"/>
                  <a:pt x="40621" y="27156"/>
                </a:cubicBezTo>
                <a:cubicBezTo>
                  <a:pt x="40674" y="27156"/>
                  <a:pt x="40723" y="27122"/>
                  <a:pt x="40739" y="27069"/>
                </a:cubicBezTo>
                <a:cubicBezTo>
                  <a:pt x="40826" y="26792"/>
                  <a:pt x="40908" y="26509"/>
                  <a:pt x="40983" y="26229"/>
                </a:cubicBezTo>
                <a:cubicBezTo>
                  <a:pt x="41001" y="26163"/>
                  <a:pt x="40962" y="26095"/>
                  <a:pt x="40895" y="26077"/>
                </a:cubicBezTo>
                <a:cubicBezTo>
                  <a:pt x="40885" y="26075"/>
                  <a:pt x="40874" y="26073"/>
                  <a:pt x="40864" y="26073"/>
                </a:cubicBezTo>
                <a:close/>
                <a:moveTo>
                  <a:pt x="992" y="26661"/>
                </a:moveTo>
                <a:cubicBezTo>
                  <a:pt x="980" y="26661"/>
                  <a:pt x="969" y="26663"/>
                  <a:pt x="957" y="26667"/>
                </a:cubicBezTo>
                <a:cubicBezTo>
                  <a:pt x="891" y="26686"/>
                  <a:pt x="854" y="26755"/>
                  <a:pt x="874" y="26820"/>
                </a:cubicBezTo>
                <a:cubicBezTo>
                  <a:pt x="957" y="27099"/>
                  <a:pt x="1047" y="27379"/>
                  <a:pt x="1143" y="27653"/>
                </a:cubicBezTo>
                <a:cubicBezTo>
                  <a:pt x="1160" y="27705"/>
                  <a:pt x="1208" y="27736"/>
                  <a:pt x="1260" y="27736"/>
                </a:cubicBezTo>
                <a:cubicBezTo>
                  <a:pt x="1273" y="27736"/>
                  <a:pt x="1287" y="27734"/>
                  <a:pt x="1300" y="27729"/>
                </a:cubicBezTo>
                <a:cubicBezTo>
                  <a:pt x="1364" y="27707"/>
                  <a:pt x="1398" y="27637"/>
                  <a:pt x="1377" y="27572"/>
                </a:cubicBezTo>
                <a:cubicBezTo>
                  <a:pt x="1377" y="27571"/>
                  <a:pt x="1376" y="27571"/>
                  <a:pt x="1376" y="27570"/>
                </a:cubicBezTo>
                <a:lnTo>
                  <a:pt x="1375" y="27569"/>
                </a:lnTo>
                <a:cubicBezTo>
                  <a:pt x="1375" y="27567"/>
                  <a:pt x="1374" y="27565"/>
                  <a:pt x="1373" y="27563"/>
                </a:cubicBezTo>
                <a:cubicBezTo>
                  <a:pt x="1373" y="27562"/>
                  <a:pt x="1373" y="27562"/>
                  <a:pt x="1372" y="27561"/>
                </a:cubicBezTo>
                <a:cubicBezTo>
                  <a:pt x="1372" y="27560"/>
                  <a:pt x="1371" y="27558"/>
                  <a:pt x="1371" y="27556"/>
                </a:cubicBezTo>
                <a:cubicBezTo>
                  <a:pt x="1370" y="27555"/>
                  <a:pt x="1370" y="27555"/>
                  <a:pt x="1370" y="27554"/>
                </a:cubicBezTo>
                <a:cubicBezTo>
                  <a:pt x="1370" y="27552"/>
                  <a:pt x="1369" y="27551"/>
                  <a:pt x="1369" y="27549"/>
                </a:cubicBezTo>
                <a:cubicBezTo>
                  <a:pt x="1369" y="27548"/>
                  <a:pt x="1368" y="27548"/>
                  <a:pt x="1368" y="27547"/>
                </a:cubicBezTo>
                <a:cubicBezTo>
                  <a:pt x="1367" y="27545"/>
                  <a:pt x="1367" y="27544"/>
                  <a:pt x="1366" y="27542"/>
                </a:cubicBezTo>
                <a:cubicBezTo>
                  <a:pt x="1365" y="27541"/>
                  <a:pt x="1364" y="27538"/>
                  <a:pt x="1363" y="27535"/>
                </a:cubicBezTo>
                <a:cubicBezTo>
                  <a:pt x="1363" y="27535"/>
                  <a:pt x="1363" y="27534"/>
                  <a:pt x="1363" y="27534"/>
                </a:cubicBezTo>
                <a:cubicBezTo>
                  <a:pt x="1363" y="27532"/>
                  <a:pt x="1362" y="27531"/>
                  <a:pt x="1362" y="27528"/>
                </a:cubicBezTo>
                <a:cubicBezTo>
                  <a:pt x="1361" y="27528"/>
                  <a:pt x="1361" y="27527"/>
                  <a:pt x="1361" y="27527"/>
                </a:cubicBezTo>
                <a:cubicBezTo>
                  <a:pt x="1360" y="27526"/>
                  <a:pt x="1360" y="27523"/>
                  <a:pt x="1359" y="27522"/>
                </a:cubicBezTo>
                <a:cubicBezTo>
                  <a:pt x="1359" y="27521"/>
                  <a:pt x="1359" y="27520"/>
                  <a:pt x="1358" y="27520"/>
                </a:cubicBezTo>
                <a:cubicBezTo>
                  <a:pt x="1358" y="27519"/>
                  <a:pt x="1357" y="27517"/>
                  <a:pt x="1356" y="27515"/>
                </a:cubicBezTo>
                <a:cubicBezTo>
                  <a:pt x="1356" y="27514"/>
                  <a:pt x="1356" y="27514"/>
                  <a:pt x="1356" y="27514"/>
                </a:cubicBezTo>
                <a:cubicBezTo>
                  <a:pt x="1317" y="27400"/>
                  <a:pt x="1279" y="27284"/>
                  <a:pt x="1241" y="27169"/>
                </a:cubicBezTo>
                <a:cubicBezTo>
                  <a:pt x="1241" y="27167"/>
                  <a:pt x="1240" y="27164"/>
                  <a:pt x="1239" y="27163"/>
                </a:cubicBezTo>
                <a:cubicBezTo>
                  <a:pt x="1236" y="27152"/>
                  <a:pt x="1232" y="27142"/>
                  <a:pt x="1229" y="27130"/>
                </a:cubicBezTo>
                <a:cubicBezTo>
                  <a:pt x="1228" y="27128"/>
                  <a:pt x="1227" y="27127"/>
                  <a:pt x="1227" y="27124"/>
                </a:cubicBezTo>
                <a:lnTo>
                  <a:pt x="1226" y="27123"/>
                </a:lnTo>
                <a:cubicBezTo>
                  <a:pt x="1226" y="27121"/>
                  <a:pt x="1226" y="27120"/>
                  <a:pt x="1225" y="27118"/>
                </a:cubicBezTo>
                <a:cubicBezTo>
                  <a:pt x="1225" y="27118"/>
                  <a:pt x="1225" y="27117"/>
                  <a:pt x="1225" y="27117"/>
                </a:cubicBezTo>
                <a:cubicBezTo>
                  <a:pt x="1221" y="27108"/>
                  <a:pt x="1218" y="27096"/>
                  <a:pt x="1215" y="27086"/>
                </a:cubicBezTo>
                <a:cubicBezTo>
                  <a:pt x="1215" y="27086"/>
                  <a:pt x="1214" y="27086"/>
                  <a:pt x="1214" y="27085"/>
                </a:cubicBezTo>
                <a:cubicBezTo>
                  <a:pt x="1214" y="27083"/>
                  <a:pt x="1213" y="27081"/>
                  <a:pt x="1212" y="27080"/>
                </a:cubicBezTo>
                <a:cubicBezTo>
                  <a:pt x="1212" y="27079"/>
                  <a:pt x="1212" y="27079"/>
                  <a:pt x="1212" y="27079"/>
                </a:cubicBezTo>
                <a:cubicBezTo>
                  <a:pt x="1212" y="27077"/>
                  <a:pt x="1211" y="27074"/>
                  <a:pt x="1211" y="27073"/>
                </a:cubicBezTo>
                <a:cubicBezTo>
                  <a:pt x="1211" y="27073"/>
                  <a:pt x="1211" y="27073"/>
                  <a:pt x="1211" y="27072"/>
                </a:cubicBezTo>
                <a:cubicBezTo>
                  <a:pt x="1208" y="27064"/>
                  <a:pt x="1205" y="27055"/>
                  <a:pt x="1202" y="27047"/>
                </a:cubicBezTo>
                <a:cubicBezTo>
                  <a:pt x="1202" y="27047"/>
                  <a:pt x="1202" y="27046"/>
                  <a:pt x="1202" y="27046"/>
                </a:cubicBezTo>
                <a:cubicBezTo>
                  <a:pt x="1202" y="27045"/>
                  <a:pt x="1201" y="27043"/>
                  <a:pt x="1200" y="27041"/>
                </a:cubicBezTo>
                <a:cubicBezTo>
                  <a:pt x="1200" y="27040"/>
                  <a:pt x="1200" y="27040"/>
                  <a:pt x="1200" y="27040"/>
                </a:cubicBezTo>
                <a:cubicBezTo>
                  <a:pt x="1199" y="27039"/>
                  <a:pt x="1199" y="27036"/>
                  <a:pt x="1198" y="27034"/>
                </a:cubicBezTo>
                <a:cubicBezTo>
                  <a:pt x="1198" y="27034"/>
                  <a:pt x="1198" y="27033"/>
                  <a:pt x="1198" y="27033"/>
                </a:cubicBezTo>
                <a:cubicBezTo>
                  <a:pt x="1168" y="26938"/>
                  <a:pt x="1139" y="26844"/>
                  <a:pt x="1110" y="26749"/>
                </a:cubicBezTo>
                <a:cubicBezTo>
                  <a:pt x="1095" y="26695"/>
                  <a:pt x="1045" y="26661"/>
                  <a:pt x="992" y="26661"/>
                </a:cubicBezTo>
                <a:close/>
                <a:moveTo>
                  <a:pt x="40243" y="28005"/>
                </a:moveTo>
                <a:cubicBezTo>
                  <a:pt x="40193" y="28005"/>
                  <a:pt x="40145" y="28036"/>
                  <a:pt x="40127" y="28085"/>
                </a:cubicBezTo>
                <a:cubicBezTo>
                  <a:pt x="40126" y="28088"/>
                  <a:pt x="40125" y="28089"/>
                  <a:pt x="40124" y="28092"/>
                </a:cubicBezTo>
                <a:cubicBezTo>
                  <a:pt x="40086" y="28195"/>
                  <a:pt x="40046" y="28298"/>
                  <a:pt x="40006" y="28401"/>
                </a:cubicBezTo>
                <a:cubicBezTo>
                  <a:pt x="40004" y="28403"/>
                  <a:pt x="40004" y="28404"/>
                  <a:pt x="40003" y="28407"/>
                </a:cubicBezTo>
                <a:cubicBezTo>
                  <a:pt x="40003" y="28407"/>
                  <a:pt x="40003" y="28407"/>
                  <a:pt x="40003" y="28408"/>
                </a:cubicBezTo>
                <a:cubicBezTo>
                  <a:pt x="40002" y="28409"/>
                  <a:pt x="40001" y="28411"/>
                  <a:pt x="40000" y="28413"/>
                </a:cubicBezTo>
                <a:lnTo>
                  <a:pt x="40000" y="28414"/>
                </a:lnTo>
                <a:cubicBezTo>
                  <a:pt x="39997" y="28422"/>
                  <a:pt x="39994" y="28429"/>
                  <a:pt x="39991" y="28437"/>
                </a:cubicBezTo>
                <a:cubicBezTo>
                  <a:pt x="39991" y="28437"/>
                  <a:pt x="39991" y="28438"/>
                  <a:pt x="39990" y="28439"/>
                </a:cubicBezTo>
                <a:cubicBezTo>
                  <a:pt x="39989" y="28441"/>
                  <a:pt x="39989" y="28442"/>
                  <a:pt x="39988" y="28443"/>
                </a:cubicBezTo>
                <a:cubicBezTo>
                  <a:pt x="39988" y="28444"/>
                  <a:pt x="39988" y="28444"/>
                  <a:pt x="39987" y="28445"/>
                </a:cubicBezTo>
                <a:cubicBezTo>
                  <a:pt x="39987" y="28447"/>
                  <a:pt x="39986" y="28449"/>
                  <a:pt x="39986" y="28450"/>
                </a:cubicBezTo>
                <a:cubicBezTo>
                  <a:pt x="39986" y="28450"/>
                  <a:pt x="39986" y="28451"/>
                  <a:pt x="39985" y="28452"/>
                </a:cubicBezTo>
                <a:cubicBezTo>
                  <a:pt x="39985" y="28453"/>
                  <a:pt x="39984" y="28456"/>
                  <a:pt x="39983" y="28456"/>
                </a:cubicBezTo>
                <a:cubicBezTo>
                  <a:pt x="39983" y="28457"/>
                  <a:pt x="39982" y="28458"/>
                  <a:pt x="39982" y="28459"/>
                </a:cubicBezTo>
                <a:cubicBezTo>
                  <a:pt x="39981" y="28461"/>
                  <a:pt x="39981" y="28461"/>
                  <a:pt x="39980" y="28463"/>
                </a:cubicBezTo>
                <a:cubicBezTo>
                  <a:pt x="39980" y="28464"/>
                  <a:pt x="39979" y="28465"/>
                  <a:pt x="39979" y="28466"/>
                </a:cubicBezTo>
                <a:cubicBezTo>
                  <a:pt x="39979" y="28468"/>
                  <a:pt x="39978" y="28470"/>
                  <a:pt x="39977" y="28471"/>
                </a:cubicBezTo>
                <a:cubicBezTo>
                  <a:pt x="39977" y="28473"/>
                  <a:pt x="39976" y="28475"/>
                  <a:pt x="39975" y="28476"/>
                </a:cubicBezTo>
                <a:cubicBezTo>
                  <a:pt x="39975" y="28477"/>
                  <a:pt x="39974" y="28478"/>
                  <a:pt x="39974" y="28479"/>
                </a:cubicBezTo>
                <a:lnTo>
                  <a:pt x="39973" y="28483"/>
                </a:lnTo>
                <a:cubicBezTo>
                  <a:pt x="39973" y="28484"/>
                  <a:pt x="39972" y="28485"/>
                  <a:pt x="39972" y="28486"/>
                </a:cubicBezTo>
                <a:cubicBezTo>
                  <a:pt x="39971" y="28487"/>
                  <a:pt x="39970" y="28489"/>
                  <a:pt x="39970" y="28490"/>
                </a:cubicBezTo>
                <a:cubicBezTo>
                  <a:pt x="39969" y="28491"/>
                  <a:pt x="39969" y="28491"/>
                  <a:pt x="39969" y="28493"/>
                </a:cubicBezTo>
                <a:cubicBezTo>
                  <a:pt x="39968" y="28494"/>
                  <a:pt x="39967" y="28496"/>
                  <a:pt x="39967" y="28497"/>
                </a:cubicBezTo>
                <a:cubicBezTo>
                  <a:pt x="39966" y="28498"/>
                  <a:pt x="39966" y="28498"/>
                  <a:pt x="39966" y="28499"/>
                </a:cubicBezTo>
                <a:cubicBezTo>
                  <a:pt x="39966" y="28501"/>
                  <a:pt x="39965" y="28503"/>
                  <a:pt x="39965" y="28504"/>
                </a:cubicBezTo>
                <a:cubicBezTo>
                  <a:pt x="39964" y="28505"/>
                  <a:pt x="39963" y="28506"/>
                  <a:pt x="39963" y="28506"/>
                </a:cubicBezTo>
                <a:cubicBezTo>
                  <a:pt x="39962" y="28508"/>
                  <a:pt x="39962" y="28510"/>
                  <a:pt x="39961" y="28512"/>
                </a:cubicBezTo>
                <a:cubicBezTo>
                  <a:pt x="39961" y="28512"/>
                  <a:pt x="39960" y="28512"/>
                  <a:pt x="39960" y="28513"/>
                </a:cubicBezTo>
                <a:cubicBezTo>
                  <a:pt x="39959" y="28516"/>
                  <a:pt x="39959" y="28518"/>
                  <a:pt x="39958" y="28520"/>
                </a:cubicBezTo>
                <a:cubicBezTo>
                  <a:pt x="39958" y="28521"/>
                  <a:pt x="39958" y="28521"/>
                  <a:pt x="39957" y="28521"/>
                </a:cubicBezTo>
                <a:cubicBezTo>
                  <a:pt x="39956" y="28524"/>
                  <a:pt x="39956" y="28525"/>
                  <a:pt x="39955" y="28527"/>
                </a:cubicBezTo>
                <a:cubicBezTo>
                  <a:pt x="39954" y="28528"/>
                  <a:pt x="39954" y="28528"/>
                  <a:pt x="39954" y="28529"/>
                </a:cubicBezTo>
                <a:cubicBezTo>
                  <a:pt x="39953" y="28531"/>
                  <a:pt x="39952" y="28532"/>
                  <a:pt x="39952" y="28534"/>
                </a:cubicBezTo>
                <a:cubicBezTo>
                  <a:pt x="39952" y="28535"/>
                  <a:pt x="39952" y="28535"/>
                  <a:pt x="39952" y="28536"/>
                </a:cubicBezTo>
                <a:cubicBezTo>
                  <a:pt x="39951" y="28538"/>
                  <a:pt x="39950" y="28539"/>
                  <a:pt x="39949" y="28541"/>
                </a:cubicBezTo>
                <a:cubicBezTo>
                  <a:pt x="39949" y="28542"/>
                  <a:pt x="39949" y="28542"/>
                  <a:pt x="39948" y="28543"/>
                </a:cubicBezTo>
                <a:cubicBezTo>
                  <a:pt x="39948" y="28545"/>
                  <a:pt x="39947" y="28546"/>
                  <a:pt x="39946" y="28548"/>
                </a:cubicBezTo>
                <a:cubicBezTo>
                  <a:pt x="39946" y="28549"/>
                  <a:pt x="39945" y="28549"/>
                  <a:pt x="39945" y="28550"/>
                </a:cubicBezTo>
                <a:cubicBezTo>
                  <a:pt x="39945" y="28553"/>
                  <a:pt x="39944" y="28554"/>
                  <a:pt x="39943" y="28557"/>
                </a:cubicBezTo>
                <a:cubicBezTo>
                  <a:pt x="39941" y="28561"/>
                  <a:pt x="39939" y="28567"/>
                  <a:pt x="39937" y="28571"/>
                </a:cubicBezTo>
                <a:lnTo>
                  <a:pt x="39937" y="28572"/>
                </a:lnTo>
                <a:cubicBezTo>
                  <a:pt x="39936" y="28574"/>
                  <a:pt x="39935" y="28576"/>
                  <a:pt x="39934" y="28578"/>
                </a:cubicBezTo>
                <a:lnTo>
                  <a:pt x="39934" y="28580"/>
                </a:lnTo>
                <a:cubicBezTo>
                  <a:pt x="39933" y="28581"/>
                  <a:pt x="39932" y="28583"/>
                  <a:pt x="39931" y="28586"/>
                </a:cubicBezTo>
                <a:lnTo>
                  <a:pt x="39931" y="28586"/>
                </a:lnTo>
                <a:cubicBezTo>
                  <a:pt x="39930" y="28588"/>
                  <a:pt x="39929" y="28590"/>
                  <a:pt x="39928" y="28593"/>
                </a:cubicBezTo>
                <a:lnTo>
                  <a:pt x="39928" y="28594"/>
                </a:lnTo>
                <a:cubicBezTo>
                  <a:pt x="39924" y="28603"/>
                  <a:pt x="39920" y="28612"/>
                  <a:pt x="39917" y="28622"/>
                </a:cubicBezTo>
                <a:lnTo>
                  <a:pt x="39916" y="28622"/>
                </a:lnTo>
                <a:cubicBezTo>
                  <a:pt x="39915" y="28625"/>
                  <a:pt x="39914" y="28627"/>
                  <a:pt x="39913" y="28629"/>
                </a:cubicBezTo>
                <a:cubicBezTo>
                  <a:pt x="39912" y="28632"/>
                  <a:pt x="39911" y="28635"/>
                  <a:pt x="39911" y="28636"/>
                </a:cubicBezTo>
                <a:cubicBezTo>
                  <a:pt x="39892" y="28680"/>
                  <a:pt x="39875" y="28724"/>
                  <a:pt x="39856" y="28767"/>
                </a:cubicBezTo>
                <a:cubicBezTo>
                  <a:pt x="39851" y="28779"/>
                  <a:pt x="39846" y="28791"/>
                  <a:pt x="39842" y="28803"/>
                </a:cubicBezTo>
                <a:lnTo>
                  <a:pt x="39841" y="28803"/>
                </a:lnTo>
                <a:cubicBezTo>
                  <a:pt x="39840" y="28806"/>
                  <a:pt x="39839" y="28807"/>
                  <a:pt x="39838" y="28810"/>
                </a:cubicBezTo>
                <a:lnTo>
                  <a:pt x="39838" y="28811"/>
                </a:lnTo>
                <a:cubicBezTo>
                  <a:pt x="39837" y="28813"/>
                  <a:pt x="39836" y="28815"/>
                  <a:pt x="39835" y="28817"/>
                </a:cubicBezTo>
                <a:lnTo>
                  <a:pt x="39835" y="28818"/>
                </a:lnTo>
                <a:cubicBezTo>
                  <a:pt x="39832" y="28825"/>
                  <a:pt x="39829" y="28832"/>
                  <a:pt x="39826" y="28839"/>
                </a:cubicBezTo>
                <a:lnTo>
                  <a:pt x="39826" y="28840"/>
                </a:lnTo>
                <a:cubicBezTo>
                  <a:pt x="39825" y="28842"/>
                  <a:pt x="39824" y="28844"/>
                  <a:pt x="39823" y="28846"/>
                </a:cubicBezTo>
                <a:cubicBezTo>
                  <a:pt x="39823" y="28847"/>
                  <a:pt x="39822" y="28847"/>
                  <a:pt x="39822" y="28848"/>
                </a:cubicBezTo>
                <a:cubicBezTo>
                  <a:pt x="39821" y="28849"/>
                  <a:pt x="39821" y="28851"/>
                  <a:pt x="39821" y="28852"/>
                </a:cubicBezTo>
                <a:cubicBezTo>
                  <a:pt x="39820" y="28854"/>
                  <a:pt x="39820" y="28854"/>
                  <a:pt x="39819" y="28855"/>
                </a:cubicBezTo>
                <a:cubicBezTo>
                  <a:pt x="39819" y="28856"/>
                  <a:pt x="39818" y="28858"/>
                  <a:pt x="39817" y="28860"/>
                </a:cubicBezTo>
                <a:cubicBezTo>
                  <a:pt x="39817" y="28860"/>
                  <a:pt x="39817" y="28861"/>
                  <a:pt x="39816" y="28862"/>
                </a:cubicBezTo>
                <a:cubicBezTo>
                  <a:pt x="39815" y="28863"/>
                  <a:pt x="39815" y="28865"/>
                  <a:pt x="39814" y="28867"/>
                </a:cubicBezTo>
                <a:cubicBezTo>
                  <a:pt x="39814" y="28868"/>
                  <a:pt x="39814" y="28868"/>
                  <a:pt x="39814" y="28869"/>
                </a:cubicBezTo>
                <a:cubicBezTo>
                  <a:pt x="39812" y="28873"/>
                  <a:pt x="39809" y="28877"/>
                  <a:pt x="39807" y="28882"/>
                </a:cubicBezTo>
                <a:cubicBezTo>
                  <a:pt x="39807" y="28883"/>
                  <a:pt x="39807" y="28883"/>
                  <a:pt x="39807" y="28884"/>
                </a:cubicBezTo>
                <a:lnTo>
                  <a:pt x="39806" y="28888"/>
                </a:lnTo>
                <a:cubicBezTo>
                  <a:pt x="39779" y="28951"/>
                  <a:pt x="39807" y="29023"/>
                  <a:pt x="39870" y="29050"/>
                </a:cubicBezTo>
                <a:cubicBezTo>
                  <a:pt x="39886" y="29056"/>
                  <a:pt x="39903" y="29060"/>
                  <a:pt x="39919" y="29060"/>
                </a:cubicBezTo>
                <a:cubicBezTo>
                  <a:pt x="39967" y="29060"/>
                  <a:pt x="40013" y="29032"/>
                  <a:pt x="40033" y="28985"/>
                </a:cubicBezTo>
                <a:cubicBezTo>
                  <a:pt x="40147" y="28718"/>
                  <a:pt x="40256" y="28444"/>
                  <a:pt x="40358" y="28172"/>
                </a:cubicBezTo>
                <a:cubicBezTo>
                  <a:pt x="40383" y="28108"/>
                  <a:pt x="40351" y="28037"/>
                  <a:pt x="40287" y="28013"/>
                </a:cubicBezTo>
                <a:cubicBezTo>
                  <a:pt x="40272" y="28008"/>
                  <a:pt x="40257" y="28005"/>
                  <a:pt x="40243" y="28005"/>
                </a:cubicBezTo>
                <a:close/>
                <a:moveTo>
                  <a:pt x="1670" y="28573"/>
                </a:moveTo>
                <a:cubicBezTo>
                  <a:pt x="1654" y="28573"/>
                  <a:pt x="1638" y="28577"/>
                  <a:pt x="1623" y="28583"/>
                </a:cubicBezTo>
                <a:cubicBezTo>
                  <a:pt x="1560" y="28609"/>
                  <a:pt x="1530" y="28681"/>
                  <a:pt x="1556" y="28745"/>
                </a:cubicBezTo>
                <a:cubicBezTo>
                  <a:pt x="1666" y="29013"/>
                  <a:pt x="1784" y="29282"/>
                  <a:pt x="1906" y="29547"/>
                </a:cubicBezTo>
                <a:cubicBezTo>
                  <a:pt x="1927" y="29592"/>
                  <a:pt x="1971" y="29619"/>
                  <a:pt x="2018" y="29619"/>
                </a:cubicBezTo>
                <a:cubicBezTo>
                  <a:pt x="2035" y="29619"/>
                  <a:pt x="2053" y="29615"/>
                  <a:pt x="2070" y="29607"/>
                </a:cubicBezTo>
                <a:cubicBezTo>
                  <a:pt x="2132" y="29578"/>
                  <a:pt x="2159" y="29505"/>
                  <a:pt x="2130" y="29443"/>
                </a:cubicBezTo>
                <a:cubicBezTo>
                  <a:pt x="2124" y="29429"/>
                  <a:pt x="2118" y="29415"/>
                  <a:pt x="2111" y="29401"/>
                </a:cubicBezTo>
                <a:cubicBezTo>
                  <a:pt x="2111" y="29400"/>
                  <a:pt x="2111" y="29400"/>
                  <a:pt x="2110" y="29399"/>
                </a:cubicBezTo>
                <a:cubicBezTo>
                  <a:pt x="2110" y="29399"/>
                  <a:pt x="2109" y="29397"/>
                  <a:pt x="2108" y="29395"/>
                </a:cubicBezTo>
                <a:cubicBezTo>
                  <a:pt x="2108" y="29394"/>
                  <a:pt x="2107" y="29393"/>
                  <a:pt x="2107" y="29392"/>
                </a:cubicBezTo>
                <a:cubicBezTo>
                  <a:pt x="2106" y="29392"/>
                  <a:pt x="2106" y="29390"/>
                  <a:pt x="2106" y="29389"/>
                </a:cubicBezTo>
                <a:cubicBezTo>
                  <a:pt x="2105" y="29388"/>
                  <a:pt x="2105" y="29386"/>
                  <a:pt x="2104" y="29386"/>
                </a:cubicBezTo>
                <a:cubicBezTo>
                  <a:pt x="2104" y="29385"/>
                  <a:pt x="2103" y="29383"/>
                  <a:pt x="2102" y="29383"/>
                </a:cubicBezTo>
                <a:cubicBezTo>
                  <a:pt x="2101" y="29381"/>
                  <a:pt x="2101" y="29379"/>
                  <a:pt x="2100" y="29378"/>
                </a:cubicBezTo>
                <a:cubicBezTo>
                  <a:pt x="2100" y="29377"/>
                  <a:pt x="2100" y="29377"/>
                  <a:pt x="2100" y="29376"/>
                </a:cubicBezTo>
                <a:cubicBezTo>
                  <a:pt x="2098" y="29372"/>
                  <a:pt x="2095" y="29366"/>
                  <a:pt x="2093" y="29362"/>
                </a:cubicBezTo>
                <a:lnTo>
                  <a:pt x="2093" y="29362"/>
                </a:lnTo>
                <a:cubicBezTo>
                  <a:pt x="2092" y="29359"/>
                  <a:pt x="2091" y="29358"/>
                  <a:pt x="2090" y="29355"/>
                </a:cubicBezTo>
                <a:cubicBezTo>
                  <a:pt x="1983" y="29122"/>
                  <a:pt x="1882" y="28887"/>
                  <a:pt x="1784" y="28650"/>
                </a:cubicBezTo>
                <a:cubicBezTo>
                  <a:pt x="1765" y="28602"/>
                  <a:pt x="1719" y="28573"/>
                  <a:pt x="1670" y="28573"/>
                </a:cubicBezTo>
                <a:close/>
                <a:moveTo>
                  <a:pt x="39435" y="29867"/>
                </a:moveTo>
                <a:cubicBezTo>
                  <a:pt x="39389" y="29867"/>
                  <a:pt x="39346" y="29892"/>
                  <a:pt x="39324" y="29936"/>
                </a:cubicBezTo>
                <a:cubicBezTo>
                  <a:pt x="39250" y="30084"/>
                  <a:pt x="39175" y="30232"/>
                  <a:pt x="39098" y="30379"/>
                </a:cubicBezTo>
                <a:lnTo>
                  <a:pt x="39098" y="30379"/>
                </a:lnTo>
                <a:cubicBezTo>
                  <a:pt x="39093" y="30388"/>
                  <a:pt x="39089" y="30397"/>
                  <a:pt x="39084" y="30406"/>
                </a:cubicBezTo>
                <a:cubicBezTo>
                  <a:pt x="39084" y="30407"/>
                  <a:pt x="39084" y="30407"/>
                  <a:pt x="39083" y="30407"/>
                </a:cubicBezTo>
                <a:cubicBezTo>
                  <a:pt x="39082" y="30409"/>
                  <a:pt x="39081" y="30411"/>
                  <a:pt x="39080" y="30413"/>
                </a:cubicBezTo>
                <a:lnTo>
                  <a:pt x="39079" y="30414"/>
                </a:lnTo>
                <a:cubicBezTo>
                  <a:pt x="39078" y="30416"/>
                  <a:pt x="39078" y="30418"/>
                  <a:pt x="39077" y="30419"/>
                </a:cubicBezTo>
                <a:cubicBezTo>
                  <a:pt x="39077" y="30420"/>
                  <a:pt x="39076" y="30420"/>
                  <a:pt x="39076" y="30421"/>
                </a:cubicBezTo>
                <a:cubicBezTo>
                  <a:pt x="39075" y="30423"/>
                  <a:pt x="39074" y="30425"/>
                  <a:pt x="39073" y="30425"/>
                </a:cubicBezTo>
                <a:cubicBezTo>
                  <a:pt x="39073" y="30426"/>
                  <a:pt x="39072" y="30427"/>
                  <a:pt x="39072" y="30428"/>
                </a:cubicBezTo>
                <a:cubicBezTo>
                  <a:pt x="39071" y="30429"/>
                  <a:pt x="39071" y="30431"/>
                  <a:pt x="39071" y="30432"/>
                </a:cubicBezTo>
                <a:cubicBezTo>
                  <a:pt x="39070" y="30432"/>
                  <a:pt x="39069" y="30434"/>
                  <a:pt x="39069" y="30435"/>
                </a:cubicBezTo>
                <a:cubicBezTo>
                  <a:pt x="39068" y="30437"/>
                  <a:pt x="39066" y="30439"/>
                  <a:pt x="39065" y="30441"/>
                </a:cubicBezTo>
                <a:cubicBezTo>
                  <a:pt x="39065" y="30441"/>
                  <a:pt x="39064" y="30442"/>
                  <a:pt x="39064" y="30443"/>
                </a:cubicBezTo>
                <a:cubicBezTo>
                  <a:pt x="39064" y="30445"/>
                  <a:pt x="39063" y="30445"/>
                  <a:pt x="39062" y="30447"/>
                </a:cubicBezTo>
                <a:cubicBezTo>
                  <a:pt x="39062" y="30447"/>
                  <a:pt x="39061" y="30450"/>
                  <a:pt x="39060" y="30451"/>
                </a:cubicBezTo>
                <a:cubicBezTo>
                  <a:pt x="39060" y="30452"/>
                  <a:pt x="39059" y="30452"/>
                  <a:pt x="39058" y="30453"/>
                </a:cubicBezTo>
                <a:cubicBezTo>
                  <a:pt x="39058" y="30455"/>
                  <a:pt x="39057" y="30456"/>
                  <a:pt x="39057" y="30457"/>
                </a:cubicBezTo>
                <a:lnTo>
                  <a:pt x="39056" y="30459"/>
                </a:lnTo>
                <a:cubicBezTo>
                  <a:pt x="39055" y="30461"/>
                  <a:pt x="39054" y="30462"/>
                  <a:pt x="39054" y="30463"/>
                </a:cubicBezTo>
                <a:cubicBezTo>
                  <a:pt x="39053" y="30465"/>
                  <a:pt x="39052" y="30466"/>
                  <a:pt x="39052" y="30466"/>
                </a:cubicBezTo>
                <a:cubicBezTo>
                  <a:pt x="39051" y="30467"/>
                  <a:pt x="39050" y="30469"/>
                  <a:pt x="39050" y="30470"/>
                </a:cubicBezTo>
                <a:cubicBezTo>
                  <a:pt x="39050" y="30471"/>
                  <a:pt x="39050" y="30472"/>
                  <a:pt x="39049" y="30473"/>
                </a:cubicBezTo>
                <a:cubicBezTo>
                  <a:pt x="39048" y="30474"/>
                  <a:pt x="39048" y="30474"/>
                  <a:pt x="39047" y="30476"/>
                </a:cubicBezTo>
                <a:cubicBezTo>
                  <a:pt x="39046" y="30477"/>
                  <a:pt x="39046" y="30478"/>
                  <a:pt x="39046" y="30478"/>
                </a:cubicBezTo>
                <a:cubicBezTo>
                  <a:pt x="39043" y="30482"/>
                  <a:pt x="39040" y="30489"/>
                  <a:pt x="39037" y="30494"/>
                </a:cubicBezTo>
                <a:cubicBezTo>
                  <a:pt x="39037" y="30494"/>
                  <a:pt x="39037" y="30494"/>
                  <a:pt x="39037" y="30494"/>
                </a:cubicBezTo>
                <a:cubicBezTo>
                  <a:pt x="39036" y="30496"/>
                  <a:pt x="39036" y="30498"/>
                  <a:pt x="39035" y="30499"/>
                </a:cubicBezTo>
                <a:cubicBezTo>
                  <a:pt x="39034" y="30500"/>
                  <a:pt x="39034" y="30501"/>
                  <a:pt x="39034" y="30501"/>
                </a:cubicBezTo>
                <a:cubicBezTo>
                  <a:pt x="39033" y="30502"/>
                  <a:pt x="39032" y="30504"/>
                  <a:pt x="39031" y="30506"/>
                </a:cubicBezTo>
                <a:cubicBezTo>
                  <a:pt x="39031" y="30506"/>
                  <a:pt x="39030" y="30507"/>
                  <a:pt x="39030" y="30507"/>
                </a:cubicBezTo>
                <a:cubicBezTo>
                  <a:pt x="39030" y="30508"/>
                  <a:pt x="39029" y="30510"/>
                  <a:pt x="39028" y="30512"/>
                </a:cubicBezTo>
                <a:cubicBezTo>
                  <a:pt x="39028" y="30512"/>
                  <a:pt x="39027" y="30513"/>
                  <a:pt x="39027" y="30514"/>
                </a:cubicBezTo>
                <a:cubicBezTo>
                  <a:pt x="39026" y="30515"/>
                  <a:pt x="39025" y="30516"/>
                  <a:pt x="39024" y="30518"/>
                </a:cubicBezTo>
                <a:cubicBezTo>
                  <a:pt x="39024" y="30518"/>
                  <a:pt x="39024" y="30519"/>
                  <a:pt x="39024" y="30519"/>
                </a:cubicBezTo>
                <a:cubicBezTo>
                  <a:pt x="39021" y="30525"/>
                  <a:pt x="39018" y="30530"/>
                  <a:pt x="39015" y="30536"/>
                </a:cubicBezTo>
                <a:cubicBezTo>
                  <a:pt x="39014" y="30538"/>
                  <a:pt x="39013" y="30540"/>
                  <a:pt x="39012" y="30542"/>
                </a:cubicBezTo>
                <a:cubicBezTo>
                  <a:pt x="39012" y="30542"/>
                  <a:pt x="39012" y="30542"/>
                  <a:pt x="39011" y="30542"/>
                </a:cubicBezTo>
                <a:cubicBezTo>
                  <a:pt x="39010" y="30544"/>
                  <a:pt x="39009" y="30546"/>
                  <a:pt x="39009" y="30548"/>
                </a:cubicBezTo>
                <a:cubicBezTo>
                  <a:pt x="39009" y="30548"/>
                  <a:pt x="39009" y="30549"/>
                  <a:pt x="39009" y="30549"/>
                </a:cubicBezTo>
                <a:cubicBezTo>
                  <a:pt x="39008" y="30549"/>
                  <a:pt x="39006" y="30552"/>
                  <a:pt x="39006" y="30554"/>
                </a:cubicBezTo>
                <a:cubicBezTo>
                  <a:pt x="39005" y="30554"/>
                  <a:pt x="39005" y="30555"/>
                  <a:pt x="39005" y="30555"/>
                </a:cubicBezTo>
                <a:cubicBezTo>
                  <a:pt x="39004" y="30556"/>
                  <a:pt x="39003" y="30558"/>
                  <a:pt x="39002" y="30560"/>
                </a:cubicBezTo>
                <a:cubicBezTo>
                  <a:pt x="39002" y="30560"/>
                  <a:pt x="39002" y="30561"/>
                  <a:pt x="39002" y="30561"/>
                </a:cubicBezTo>
                <a:cubicBezTo>
                  <a:pt x="38998" y="30568"/>
                  <a:pt x="38994" y="30576"/>
                  <a:pt x="38990" y="30583"/>
                </a:cubicBezTo>
                <a:cubicBezTo>
                  <a:pt x="38989" y="30583"/>
                  <a:pt x="38989" y="30583"/>
                  <a:pt x="38989" y="30584"/>
                </a:cubicBezTo>
                <a:cubicBezTo>
                  <a:pt x="38988" y="30586"/>
                  <a:pt x="38988" y="30587"/>
                  <a:pt x="38987" y="30589"/>
                </a:cubicBezTo>
                <a:cubicBezTo>
                  <a:pt x="38987" y="30589"/>
                  <a:pt x="38986" y="30590"/>
                  <a:pt x="38986" y="30590"/>
                </a:cubicBezTo>
                <a:cubicBezTo>
                  <a:pt x="38985" y="30591"/>
                  <a:pt x="38984" y="30593"/>
                  <a:pt x="38983" y="30595"/>
                </a:cubicBezTo>
                <a:cubicBezTo>
                  <a:pt x="38983" y="30595"/>
                  <a:pt x="38982" y="30596"/>
                  <a:pt x="38982" y="30597"/>
                </a:cubicBezTo>
                <a:cubicBezTo>
                  <a:pt x="38981" y="30597"/>
                  <a:pt x="38981" y="30600"/>
                  <a:pt x="38980" y="30601"/>
                </a:cubicBezTo>
                <a:cubicBezTo>
                  <a:pt x="38980" y="30602"/>
                  <a:pt x="38979" y="30603"/>
                  <a:pt x="38979" y="30604"/>
                </a:cubicBezTo>
                <a:cubicBezTo>
                  <a:pt x="38978" y="30605"/>
                  <a:pt x="38978" y="30605"/>
                  <a:pt x="38977" y="30607"/>
                </a:cubicBezTo>
                <a:cubicBezTo>
                  <a:pt x="38976" y="30608"/>
                  <a:pt x="38975" y="30609"/>
                  <a:pt x="38975" y="30610"/>
                </a:cubicBezTo>
                <a:cubicBezTo>
                  <a:pt x="38975" y="30611"/>
                  <a:pt x="38974" y="30612"/>
                  <a:pt x="38974" y="30613"/>
                </a:cubicBezTo>
                <a:cubicBezTo>
                  <a:pt x="38973" y="30614"/>
                  <a:pt x="38972" y="30616"/>
                  <a:pt x="38972" y="30617"/>
                </a:cubicBezTo>
                <a:cubicBezTo>
                  <a:pt x="38971" y="30618"/>
                  <a:pt x="38969" y="30620"/>
                  <a:pt x="38968" y="30622"/>
                </a:cubicBezTo>
                <a:cubicBezTo>
                  <a:pt x="38968" y="30624"/>
                  <a:pt x="38968" y="30624"/>
                  <a:pt x="38967" y="30625"/>
                </a:cubicBezTo>
                <a:cubicBezTo>
                  <a:pt x="38967" y="30626"/>
                  <a:pt x="38966" y="30628"/>
                  <a:pt x="38965" y="30629"/>
                </a:cubicBezTo>
                <a:cubicBezTo>
                  <a:pt x="38964" y="30630"/>
                  <a:pt x="38964" y="30631"/>
                  <a:pt x="38963" y="30632"/>
                </a:cubicBezTo>
                <a:cubicBezTo>
                  <a:pt x="38962" y="30633"/>
                  <a:pt x="38962" y="30634"/>
                  <a:pt x="38961" y="30635"/>
                </a:cubicBezTo>
                <a:cubicBezTo>
                  <a:pt x="38961" y="30636"/>
                  <a:pt x="38961" y="30638"/>
                  <a:pt x="38960" y="30638"/>
                </a:cubicBezTo>
                <a:cubicBezTo>
                  <a:pt x="38959" y="30640"/>
                  <a:pt x="38959" y="30640"/>
                  <a:pt x="38958" y="30641"/>
                </a:cubicBezTo>
                <a:cubicBezTo>
                  <a:pt x="38957" y="30643"/>
                  <a:pt x="38956" y="30645"/>
                  <a:pt x="38955" y="30645"/>
                </a:cubicBezTo>
                <a:cubicBezTo>
                  <a:pt x="38955" y="30646"/>
                  <a:pt x="38955" y="30647"/>
                  <a:pt x="38954" y="30647"/>
                </a:cubicBezTo>
                <a:cubicBezTo>
                  <a:pt x="38954" y="30650"/>
                  <a:pt x="38953" y="30652"/>
                  <a:pt x="38952" y="30653"/>
                </a:cubicBezTo>
                <a:lnTo>
                  <a:pt x="38951" y="30654"/>
                </a:lnTo>
                <a:cubicBezTo>
                  <a:pt x="38942" y="30670"/>
                  <a:pt x="38933" y="30686"/>
                  <a:pt x="38925" y="30702"/>
                </a:cubicBezTo>
                <a:cubicBezTo>
                  <a:pt x="38892" y="30762"/>
                  <a:pt x="38914" y="30838"/>
                  <a:pt x="38974" y="30870"/>
                </a:cubicBezTo>
                <a:cubicBezTo>
                  <a:pt x="38993" y="30880"/>
                  <a:pt x="39013" y="30886"/>
                  <a:pt x="39033" y="30886"/>
                </a:cubicBezTo>
                <a:cubicBezTo>
                  <a:pt x="39077" y="30886"/>
                  <a:pt x="39119" y="30862"/>
                  <a:pt x="39142" y="30821"/>
                </a:cubicBezTo>
                <a:cubicBezTo>
                  <a:pt x="39281" y="30566"/>
                  <a:pt x="39417" y="30305"/>
                  <a:pt x="39546" y="30045"/>
                </a:cubicBezTo>
                <a:cubicBezTo>
                  <a:pt x="39576" y="29984"/>
                  <a:pt x="39551" y="29909"/>
                  <a:pt x="39490" y="29879"/>
                </a:cubicBezTo>
                <a:cubicBezTo>
                  <a:pt x="39472" y="29870"/>
                  <a:pt x="39453" y="29867"/>
                  <a:pt x="39435" y="29867"/>
                </a:cubicBezTo>
                <a:close/>
                <a:moveTo>
                  <a:pt x="2533" y="30411"/>
                </a:moveTo>
                <a:cubicBezTo>
                  <a:pt x="2513" y="30411"/>
                  <a:pt x="2493" y="30415"/>
                  <a:pt x="2475" y="30425"/>
                </a:cubicBezTo>
                <a:cubicBezTo>
                  <a:pt x="2415" y="30457"/>
                  <a:pt x="2392" y="30532"/>
                  <a:pt x="2424" y="30592"/>
                </a:cubicBezTo>
                <a:cubicBezTo>
                  <a:pt x="2561" y="30848"/>
                  <a:pt x="2704" y="31106"/>
                  <a:pt x="2850" y="31356"/>
                </a:cubicBezTo>
                <a:cubicBezTo>
                  <a:pt x="2874" y="31395"/>
                  <a:pt x="2915" y="31417"/>
                  <a:pt x="2958" y="31417"/>
                </a:cubicBezTo>
                <a:cubicBezTo>
                  <a:pt x="2979" y="31417"/>
                  <a:pt x="3001" y="31411"/>
                  <a:pt x="3020" y="31400"/>
                </a:cubicBezTo>
                <a:cubicBezTo>
                  <a:pt x="3079" y="31366"/>
                  <a:pt x="3098" y="31290"/>
                  <a:pt x="3064" y="31230"/>
                </a:cubicBezTo>
                <a:cubicBezTo>
                  <a:pt x="3047" y="31201"/>
                  <a:pt x="3029" y="31171"/>
                  <a:pt x="3012" y="31141"/>
                </a:cubicBezTo>
                <a:cubicBezTo>
                  <a:pt x="3011" y="31139"/>
                  <a:pt x="3009" y="31137"/>
                  <a:pt x="3008" y="31135"/>
                </a:cubicBezTo>
                <a:lnTo>
                  <a:pt x="3008" y="31134"/>
                </a:lnTo>
                <a:cubicBezTo>
                  <a:pt x="3007" y="31133"/>
                  <a:pt x="3006" y="31131"/>
                  <a:pt x="3004" y="31128"/>
                </a:cubicBezTo>
                <a:cubicBezTo>
                  <a:pt x="3003" y="31126"/>
                  <a:pt x="3001" y="31124"/>
                  <a:pt x="3001" y="31121"/>
                </a:cubicBezTo>
                <a:cubicBezTo>
                  <a:pt x="2996" y="31114"/>
                  <a:pt x="2993" y="31108"/>
                  <a:pt x="2988" y="31101"/>
                </a:cubicBezTo>
                <a:cubicBezTo>
                  <a:pt x="2987" y="31099"/>
                  <a:pt x="2986" y="31097"/>
                  <a:pt x="2985" y="31095"/>
                </a:cubicBezTo>
                <a:lnTo>
                  <a:pt x="2985" y="31094"/>
                </a:lnTo>
                <a:cubicBezTo>
                  <a:pt x="2983" y="31092"/>
                  <a:pt x="2982" y="31090"/>
                  <a:pt x="2981" y="31088"/>
                </a:cubicBezTo>
                <a:lnTo>
                  <a:pt x="2981" y="31087"/>
                </a:lnTo>
                <a:cubicBezTo>
                  <a:pt x="2980" y="31086"/>
                  <a:pt x="2978" y="31083"/>
                  <a:pt x="2977" y="31081"/>
                </a:cubicBezTo>
                <a:cubicBezTo>
                  <a:pt x="2971" y="31070"/>
                  <a:pt x="2964" y="31058"/>
                  <a:pt x="2958" y="31047"/>
                </a:cubicBezTo>
                <a:cubicBezTo>
                  <a:pt x="2850" y="30858"/>
                  <a:pt x="2745" y="30668"/>
                  <a:pt x="2643" y="30476"/>
                </a:cubicBezTo>
                <a:cubicBezTo>
                  <a:pt x="2620" y="30434"/>
                  <a:pt x="2577" y="30411"/>
                  <a:pt x="2533" y="30411"/>
                </a:cubicBezTo>
                <a:close/>
                <a:moveTo>
                  <a:pt x="38448" y="31639"/>
                </a:moveTo>
                <a:cubicBezTo>
                  <a:pt x="38407" y="31639"/>
                  <a:pt x="38367" y="31660"/>
                  <a:pt x="38343" y="31698"/>
                </a:cubicBezTo>
                <a:cubicBezTo>
                  <a:pt x="38318" y="31739"/>
                  <a:pt x="38293" y="31779"/>
                  <a:pt x="38266" y="31820"/>
                </a:cubicBezTo>
                <a:lnTo>
                  <a:pt x="38266" y="31821"/>
                </a:lnTo>
                <a:cubicBezTo>
                  <a:pt x="38266" y="31822"/>
                  <a:pt x="38264" y="31824"/>
                  <a:pt x="38263" y="31826"/>
                </a:cubicBezTo>
                <a:cubicBezTo>
                  <a:pt x="38263" y="31826"/>
                  <a:pt x="38262" y="31827"/>
                  <a:pt x="38262" y="31828"/>
                </a:cubicBezTo>
                <a:cubicBezTo>
                  <a:pt x="38261" y="31829"/>
                  <a:pt x="38260" y="31830"/>
                  <a:pt x="38259" y="31831"/>
                </a:cubicBezTo>
                <a:cubicBezTo>
                  <a:pt x="38259" y="31833"/>
                  <a:pt x="38259" y="31833"/>
                  <a:pt x="38258" y="31834"/>
                </a:cubicBezTo>
                <a:cubicBezTo>
                  <a:pt x="38257" y="31836"/>
                  <a:pt x="38256" y="31836"/>
                  <a:pt x="38255" y="31837"/>
                </a:cubicBezTo>
                <a:cubicBezTo>
                  <a:pt x="38255" y="31839"/>
                  <a:pt x="38254" y="31839"/>
                  <a:pt x="38253" y="31840"/>
                </a:cubicBezTo>
                <a:lnTo>
                  <a:pt x="38252" y="31843"/>
                </a:lnTo>
                <a:cubicBezTo>
                  <a:pt x="38247" y="31850"/>
                  <a:pt x="38244" y="31856"/>
                  <a:pt x="38239" y="31863"/>
                </a:cubicBezTo>
                <a:lnTo>
                  <a:pt x="38238" y="31863"/>
                </a:lnTo>
                <a:cubicBezTo>
                  <a:pt x="38238" y="31865"/>
                  <a:pt x="38237" y="31868"/>
                  <a:pt x="38235" y="31870"/>
                </a:cubicBezTo>
                <a:cubicBezTo>
                  <a:pt x="38131" y="32033"/>
                  <a:pt x="38025" y="32194"/>
                  <a:pt x="37916" y="32355"/>
                </a:cubicBezTo>
                <a:cubicBezTo>
                  <a:pt x="37915" y="32357"/>
                  <a:pt x="37914" y="32359"/>
                  <a:pt x="37913" y="32360"/>
                </a:cubicBezTo>
                <a:cubicBezTo>
                  <a:pt x="37913" y="32361"/>
                  <a:pt x="37913" y="32361"/>
                  <a:pt x="37912" y="32361"/>
                </a:cubicBezTo>
                <a:cubicBezTo>
                  <a:pt x="37911" y="32363"/>
                  <a:pt x="37910" y="32365"/>
                  <a:pt x="37909" y="32366"/>
                </a:cubicBezTo>
                <a:cubicBezTo>
                  <a:pt x="37908" y="32366"/>
                  <a:pt x="37908" y="32367"/>
                  <a:pt x="37908" y="32367"/>
                </a:cubicBezTo>
                <a:cubicBezTo>
                  <a:pt x="37908" y="32368"/>
                  <a:pt x="37906" y="32371"/>
                  <a:pt x="37905" y="32372"/>
                </a:cubicBezTo>
                <a:cubicBezTo>
                  <a:pt x="37904" y="32373"/>
                  <a:pt x="37902" y="32376"/>
                  <a:pt x="37901" y="32378"/>
                </a:cubicBezTo>
                <a:cubicBezTo>
                  <a:pt x="37901" y="32378"/>
                  <a:pt x="37901" y="32379"/>
                  <a:pt x="37901" y="32379"/>
                </a:cubicBezTo>
                <a:lnTo>
                  <a:pt x="37897" y="32384"/>
                </a:lnTo>
                <a:cubicBezTo>
                  <a:pt x="37897" y="32384"/>
                  <a:pt x="37896" y="32385"/>
                  <a:pt x="37896" y="32386"/>
                </a:cubicBezTo>
                <a:cubicBezTo>
                  <a:pt x="37895" y="32386"/>
                  <a:pt x="37894" y="32388"/>
                  <a:pt x="37893" y="32390"/>
                </a:cubicBezTo>
                <a:lnTo>
                  <a:pt x="37892" y="32391"/>
                </a:lnTo>
                <a:cubicBezTo>
                  <a:pt x="37891" y="32393"/>
                  <a:pt x="37889" y="32395"/>
                  <a:pt x="37888" y="32397"/>
                </a:cubicBezTo>
                <a:lnTo>
                  <a:pt x="37887" y="32397"/>
                </a:lnTo>
                <a:cubicBezTo>
                  <a:pt x="37882" y="32406"/>
                  <a:pt x="37877" y="32414"/>
                  <a:pt x="37871" y="32422"/>
                </a:cubicBezTo>
                <a:cubicBezTo>
                  <a:pt x="37832" y="32478"/>
                  <a:pt x="37847" y="32556"/>
                  <a:pt x="37903" y="32594"/>
                </a:cubicBezTo>
                <a:cubicBezTo>
                  <a:pt x="37925" y="32608"/>
                  <a:pt x="37949" y="32615"/>
                  <a:pt x="37973" y="32615"/>
                </a:cubicBezTo>
                <a:cubicBezTo>
                  <a:pt x="38012" y="32615"/>
                  <a:pt x="38052" y="32597"/>
                  <a:pt x="38075" y="32561"/>
                </a:cubicBezTo>
                <a:cubicBezTo>
                  <a:pt x="38239" y="32322"/>
                  <a:pt x="38400" y="32075"/>
                  <a:pt x="38553" y="31829"/>
                </a:cubicBezTo>
                <a:cubicBezTo>
                  <a:pt x="38589" y="31770"/>
                  <a:pt x="38571" y="31694"/>
                  <a:pt x="38513" y="31658"/>
                </a:cubicBezTo>
                <a:cubicBezTo>
                  <a:pt x="38493" y="31645"/>
                  <a:pt x="38471" y="31639"/>
                  <a:pt x="38448" y="31639"/>
                </a:cubicBezTo>
                <a:close/>
                <a:moveTo>
                  <a:pt x="3572" y="32153"/>
                </a:moveTo>
                <a:cubicBezTo>
                  <a:pt x="3548" y="32153"/>
                  <a:pt x="3524" y="32160"/>
                  <a:pt x="3504" y="32174"/>
                </a:cubicBezTo>
                <a:cubicBezTo>
                  <a:pt x="3447" y="32212"/>
                  <a:pt x="3431" y="32289"/>
                  <a:pt x="3469" y="32345"/>
                </a:cubicBezTo>
                <a:cubicBezTo>
                  <a:pt x="3629" y="32587"/>
                  <a:pt x="3798" y="32829"/>
                  <a:pt x="3968" y="33064"/>
                </a:cubicBezTo>
                <a:cubicBezTo>
                  <a:pt x="3992" y="33097"/>
                  <a:pt x="4030" y="33116"/>
                  <a:pt x="4068" y="33116"/>
                </a:cubicBezTo>
                <a:cubicBezTo>
                  <a:pt x="4094" y="33116"/>
                  <a:pt x="4119" y="33108"/>
                  <a:pt x="4141" y="33092"/>
                </a:cubicBezTo>
                <a:cubicBezTo>
                  <a:pt x="4196" y="33052"/>
                  <a:pt x="4208" y="32974"/>
                  <a:pt x="4169" y="32919"/>
                </a:cubicBezTo>
                <a:cubicBezTo>
                  <a:pt x="4013" y="32706"/>
                  <a:pt x="3863" y="32490"/>
                  <a:pt x="3717" y="32270"/>
                </a:cubicBezTo>
                <a:lnTo>
                  <a:pt x="3716" y="32270"/>
                </a:lnTo>
                <a:cubicBezTo>
                  <a:pt x="3715" y="32269"/>
                  <a:pt x="3714" y="32268"/>
                  <a:pt x="3713" y="32265"/>
                </a:cubicBezTo>
                <a:cubicBezTo>
                  <a:pt x="3712" y="32265"/>
                  <a:pt x="3712" y="32265"/>
                  <a:pt x="3712" y="32264"/>
                </a:cubicBezTo>
                <a:cubicBezTo>
                  <a:pt x="3711" y="32262"/>
                  <a:pt x="3710" y="32262"/>
                  <a:pt x="3709" y="32260"/>
                </a:cubicBezTo>
                <a:cubicBezTo>
                  <a:pt x="3709" y="32259"/>
                  <a:pt x="3709" y="32259"/>
                  <a:pt x="3708" y="32259"/>
                </a:cubicBezTo>
                <a:cubicBezTo>
                  <a:pt x="3707" y="32257"/>
                  <a:pt x="3706" y="32256"/>
                  <a:pt x="3705" y="32254"/>
                </a:cubicBezTo>
                <a:lnTo>
                  <a:pt x="3704" y="32253"/>
                </a:lnTo>
                <a:cubicBezTo>
                  <a:pt x="3703" y="32249"/>
                  <a:pt x="3700" y="32247"/>
                  <a:pt x="3698" y="32243"/>
                </a:cubicBezTo>
                <a:lnTo>
                  <a:pt x="3697" y="32242"/>
                </a:lnTo>
                <a:cubicBezTo>
                  <a:pt x="3697" y="32242"/>
                  <a:pt x="3696" y="32241"/>
                  <a:pt x="3696" y="32240"/>
                </a:cubicBezTo>
                <a:cubicBezTo>
                  <a:pt x="3695" y="32239"/>
                  <a:pt x="3694" y="32237"/>
                  <a:pt x="3693" y="32236"/>
                </a:cubicBezTo>
                <a:cubicBezTo>
                  <a:pt x="3693" y="32235"/>
                  <a:pt x="3692" y="32235"/>
                  <a:pt x="3692" y="32234"/>
                </a:cubicBezTo>
                <a:cubicBezTo>
                  <a:pt x="3691" y="32233"/>
                  <a:pt x="3689" y="32231"/>
                  <a:pt x="3689" y="32230"/>
                </a:cubicBezTo>
                <a:cubicBezTo>
                  <a:pt x="3689" y="32229"/>
                  <a:pt x="3688" y="32228"/>
                  <a:pt x="3688" y="32228"/>
                </a:cubicBezTo>
                <a:cubicBezTo>
                  <a:pt x="3687" y="32227"/>
                  <a:pt x="3686" y="32225"/>
                  <a:pt x="3685" y="32223"/>
                </a:cubicBezTo>
                <a:cubicBezTo>
                  <a:pt x="3684" y="32223"/>
                  <a:pt x="3684" y="32222"/>
                  <a:pt x="3683" y="32222"/>
                </a:cubicBezTo>
                <a:cubicBezTo>
                  <a:pt x="3683" y="32221"/>
                  <a:pt x="3682" y="32218"/>
                  <a:pt x="3680" y="32216"/>
                </a:cubicBezTo>
                <a:cubicBezTo>
                  <a:pt x="3678" y="32214"/>
                  <a:pt x="3676" y="32211"/>
                  <a:pt x="3675" y="32208"/>
                </a:cubicBezTo>
                <a:cubicBezTo>
                  <a:pt x="3651" y="32173"/>
                  <a:pt x="3612" y="32153"/>
                  <a:pt x="3572" y="32153"/>
                </a:cubicBezTo>
                <a:close/>
                <a:moveTo>
                  <a:pt x="37293" y="33308"/>
                </a:moveTo>
                <a:cubicBezTo>
                  <a:pt x="37256" y="33308"/>
                  <a:pt x="37220" y="33324"/>
                  <a:pt x="37195" y="33356"/>
                </a:cubicBezTo>
                <a:cubicBezTo>
                  <a:pt x="37108" y="33470"/>
                  <a:pt x="37019" y="33584"/>
                  <a:pt x="36929" y="33695"/>
                </a:cubicBezTo>
                <a:cubicBezTo>
                  <a:pt x="36929" y="33696"/>
                  <a:pt x="36928" y="33696"/>
                  <a:pt x="36928" y="33697"/>
                </a:cubicBezTo>
                <a:cubicBezTo>
                  <a:pt x="36927" y="33698"/>
                  <a:pt x="36926" y="33700"/>
                  <a:pt x="36924" y="33701"/>
                </a:cubicBezTo>
                <a:cubicBezTo>
                  <a:pt x="36924" y="33701"/>
                  <a:pt x="36924" y="33701"/>
                  <a:pt x="36924" y="33702"/>
                </a:cubicBezTo>
                <a:cubicBezTo>
                  <a:pt x="36923" y="33703"/>
                  <a:pt x="36921" y="33705"/>
                  <a:pt x="36920" y="33706"/>
                </a:cubicBezTo>
                <a:cubicBezTo>
                  <a:pt x="36920" y="33707"/>
                  <a:pt x="36919" y="33708"/>
                  <a:pt x="36919" y="33708"/>
                </a:cubicBezTo>
                <a:cubicBezTo>
                  <a:pt x="36918" y="33709"/>
                  <a:pt x="36917" y="33711"/>
                  <a:pt x="36916" y="33712"/>
                </a:cubicBezTo>
                <a:cubicBezTo>
                  <a:pt x="36916" y="33712"/>
                  <a:pt x="36915" y="33713"/>
                  <a:pt x="36915" y="33714"/>
                </a:cubicBezTo>
                <a:cubicBezTo>
                  <a:pt x="36913" y="33715"/>
                  <a:pt x="36913" y="33715"/>
                  <a:pt x="36911" y="33717"/>
                </a:cubicBezTo>
                <a:cubicBezTo>
                  <a:pt x="36911" y="33718"/>
                  <a:pt x="36910" y="33719"/>
                  <a:pt x="36910" y="33719"/>
                </a:cubicBezTo>
                <a:cubicBezTo>
                  <a:pt x="36907" y="33723"/>
                  <a:pt x="36903" y="33727"/>
                  <a:pt x="36901" y="33731"/>
                </a:cubicBezTo>
                <a:cubicBezTo>
                  <a:pt x="36900" y="33732"/>
                  <a:pt x="36899" y="33733"/>
                  <a:pt x="36898" y="33734"/>
                </a:cubicBezTo>
                <a:lnTo>
                  <a:pt x="36896" y="33736"/>
                </a:lnTo>
                <a:cubicBezTo>
                  <a:pt x="36896" y="33737"/>
                  <a:pt x="36895" y="33738"/>
                  <a:pt x="36894" y="33739"/>
                </a:cubicBezTo>
                <a:cubicBezTo>
                  <a:pt x="36893" y="33741"/>
                  <a:pt x="36892" y="33742"/>
                  <a:pt x="36891" y="33742"/>
                </a:cubicBezTo>
                <a:cubicBezTo>
                  <a:pt x="36890" y="33743"/>
                  <a:pt x="36890" y="33744"/>
                  <a:pt x="36889" y="33745"/>
                </a:cubicBezTo>
                <a:cubicBezTo>
                  <a:pt x="36889" y="33746"/>
                  <a:pt x="36888" y="33747"/>
                  <a:pt x="36887" y="33748"/>
                </a:cubicBezTo>
                <a:cubicBezTo>
                  <a:pt x="36886" y="33749"/>
                  <a:pt x="36885" y="33749"/>
                  <a:pt x="36884" y="33750"/>
                </a:cubicBezTo>
                <a:cubicBezTo>
                  <a:pt x="36884" y="33752"/>
                  <a:pt x="36883" y="33752"/>
                  <a:pt x="36882" y="33753"/>
                </a:cubicBezTo>
                <a:cubicBezTo>
                  <a:pt x="36882" y="33755"/>
                  <a:pt x="36881" y="33756"/>
                  <a:pt x="36880" y="33757"/>
                </a:cubicBezTo>
                <a:cubicBezTo>
                  <a:pt x="36879" y="33757"/>
                  <a:pt x="36878" y="33758"/>
                  <a:pt x="36878" y="33759"/>
                </a:cubicBezTo>
                <a:cubicBezTo>
                  <a:pt x="36876" y="33761"/>
                  <a:pt x="36876" y="33763"/>
                  <a:pt x="36874" y="33763"/>
                </a:cubicBezTo>
                <a:lnTo>
                  <a:pt x="36874" y="33764"/>
                </a:lnTo>
                <a:cubicBezTo>
                  <a:pt x="36870" y="33769"/>
                  <a:pt x="36867" y="33772"/>
                  <a:pt x="36864" y="33777"/>
                </a:cubicBezTo>
                <a:lnTo>
                  <a:pt x="36863" y="33777"/>
                </a:lnTo>
                <a:cubicBezTo>
                  <a:pt x="36862" y="33778"/>
                  <a:pt x="36861" y="33780"/>
                  <a:pt x="36859" y="33782"/>
                </a:cubicBezTo>
                <a:lnTo>
                  <a:pt x="36859" y="33783"/>
                </a:lnTo>
                <a:cubicBezTo>
                  <a:pt x="36857" y="33784"/>
                  <a:pt x="36856" y="33786"/>
                  <a:pt x="36855" y="33788"/>
                </a:cubicBezTo>
                <a:lnTo>
                  <a:pt x="36854" y="33789"/>
                </a:lnTo>
                <a:cubicBezTo>
                  <a:pt x="36853" y="33790"/>
                  <a:pt x="36851" y="33792"/>
                  <a:pt x="36850" y="33794"/>
                </a:cubicBezTo>
                <a:lnTo>
                  <a:pt x="36849" y="33795"/>
                </a:lnTo>
                <a:cubicBezTo>
                  <a:pt x="36848" y="33797"/>
                  <a:pt x="36846" y="33798"/>
                  <a:pt x="36844" y="33800"/>
                </a:cubicBezTo>
                <a:cubicBezTo>
                  <a:pt x="36836" y="33811"/>
                  <a:pt x="36828" y="33820"/>
                  <a:pt x="36820" y="33831"/>
                </a:cubicBezTo>
                <a:lnTo>
                  <a:pt x="36820" y="33831"/>
                </a:lnTo>
                <a:cubicBezTo>
                  <a:pt x="36774" y="33887"/>
                  <a:pt x="36729" y="33942"/>
                  <a:pt x="36683" y="33997"/>
                </a:cubicBezTo>
                <a:cubicBezTo>
                  <a:pt x="36681" y="34000"/>
                  <a:pt x="36679" y="34002"/>
                  <a:pt x="36677" y="34004"/>
                </a:cubicBezTo>
                <a:cubicBezTo>
                  <a:pt x="36671" y="34011"/>
                  <a:pt x="36664" y="34019"/>
                  <a:pt x="36658" y="34027"/>
                </a:cubicBezTo>
                <a:lnTo>
                  <a:pt x="36657" y="34028"/>
                </a:lnTo>
                <a:cubicBezTo>
                  <a:pt x="36656" y="34029"/>
                  <a:pt x="36655" y="34030"/>
                  <a:pt x="36655" y="34031"/>
                </a:cubicBezTo>
                <a:cubicBezTo>
                  <a:pt x="36611" y="34084"/>
                  <a:pt x="36618" y="34162"/>
                  <a:pt x="36670" y="34205"/>
                </a:cubicBezTo>
                <a:cubicBezTo>
                  <a:pt x="36693" y="34224"/>
                  <a:pt x="36721" y="34234"/>
                  <a:pt x="36749" y="34234"/>
                </a:cubicBezTo>
                <a:cubicBezTo>
                  <a:pt x="36785" y="34234"/>
                  <a:pt x="36820" y="34219"/>
                  <a:pt x="36844" y="34190"/>
                </a:cubicBezTo>
                <a:cubicBezTo>
                  <a:pt x="37031" y="33967"/>
                  <a:pt x="37214" y="33737"/>
                  <a:pt x="37392" y="33507"/>
                </a:cubicBezTo>
                <a:cubicBezTo>
                  <a:pt x="37433" y="33453"/>
                  <a:pt x="37423" y="33375"/>
                  <a:pt x="37368" y="33333"/>
                </a:cubicBezTo>
                <a:cubicBezTo>
                  <a:pt x="37346" y="33316"/>
                  <a:pt x="37319" y="33308"/>
                  <a:pt x="37293" y="33308"/>
                </a:cubicBezTo>
                <a:close/>
                <a:moveTo>
                  <a:pt x="4776" y="33787"/>
                </a:moveTo>
                <a:cubicBezTo>
                  <a:pt x="4748" y="33787"/>
                  <a:pt x="4721" y="33796"/>
                  <a:pt x="4697" y="33815"/>
                </a:cubicBezTo>
                <a:cubicBezTo>
                  <a:pt x="4645" y="33858"/>
                  <a:pt x="4637" y="33936"/>
                  <a:pt x="4680" y="33989"/>
                </a:cubicBezTo>
                <a:cubicBezTo>
                  <a:pt x="4863" y="34214"/>
                  <a:pt x="5053" y="34438"/>
                  <a:pt x="5246" y="34656"/>
                </a:cubicBezTo>
                <a:cubicBezTo>
                  <a:pt x="5271" y="34683"/>
                  <a:pt x="5305" y="34698"/>
                  <a:pt x="5339" y="34698"/>
                </a:cubicBezTo>
                <a:cubicBezTo>
                  <a:pt x="5368" y="34698"/>
                  <a:pt x="5397" y="34687"/>
                  <a:pt x="5421" y="34666"/>
                </a:cubicBezTo>
                <a:cubicBezTo>
                  <a:pt x="5472" y="34621"/>
                  <a:pt x="5477" y="34542"/>
                  <a:pt x="5431" y="34492"/>
                </a:cubicBezTo>
                <a:cubicBezTo>
                  <a:pt x="5427" y="34487"/>
                  <a:pt x="5424" y="34483"/>
                  <a:pt x="5419" y="34479"/>
                </a:cubicBezTo>
                <a:lnTo>
                  <a:pt x="5419" y="34478"/>
                </a:lnTo>
                <a:cubicBezTo>
                  <a:pt x="5413" y="34471"/>
                  <a:pt x="5406" y="34463"/>
                  <a:pt x="5399" y="34455"/>
                </a:cubicBezTo>
                <a:cubicBezTo>
                  <a:pt x="5397" y="34453"/>
                  <a:pt x="5396" y="34451"/>
                  <a:pt x="5394" y="34450"/>
                </a:cubicBezTo>
                <a:lnTo>
                  <a:pt x="5394" y="34449"/>
                </a:lnTo>
                <a:cubicBezTo>
                  <a:pt x="5392" y="34447"/>
                  <a:pt x="5390" y="34445"/>
                  <a:pt x="5389" y="34444"/>
                </a:cubicBezTo>
                <a:lnTo>
                  <a:pt x="5389" y="34443"/>
                </a:lnTo>
                <a:cubicBezTo>
                  <a:pt x="5387" y="34441"/>
                  <a:pt x="5386" y="34440"/>
                  <a:pt x="5384" y="34438"/>
                </a:cubicBezTo>
                <a:lnTo>
                  <a:pt x="5383" y="34437"/>
                </a:lnTo>
                <a:cubicBezTo>
                  <a:pt x="5382" y="34436"/>
                  <a:pt x="5381" y="34434"/>
                  <a:pt x="5379" y="34432"/>
                </a:cubicBezTo>
                <a:lnTo>
                  <a:pt x="5378" y="34431"/>
                </a:lnTo>
                <a:cubicBezTo>
                  <a:pt x="5374" y="34426"/>
                  <a:pt x="5369" y="34420"/>
                  <a:pt x="5363" y="34415"/>
                </a:cubicBezTo>
                <a:cubicBezTo>
                  <a:pt x="5363" y="34414"/>
                  <a:pt x="5363" y="34414"/>
                  <a:pt x="5362" y="34413"/>
                </a:cubicBezTo>
                <a:cubicBezTo>
                  <a:pt x="5362" y="34412"/>
                  <a:pt x="5360" y="34410"/>
                  <a:pt x="5359" y="34410"/>
                </a:cubicBezTo>
                <a:cubicBezTo>
                  <a:pt x="5358" y="34409"/>
                  <a:pt x="5357" y="34408"/>
                  <a:pt x="5357" y="34407"/>
                </a:cubicBezTo>
                <a:cubicBezTo>
                  <a:pt x="5356" y="34406"/>
                  <a:pt x="5355" y="34405"/>
                  <a:pt x="5354" y="34403"/>
                </a:cubicBezTo>
                <a:cubicBezTo>
                  <a:pt x="5353" y="34403"/>
                  <a:pt x="5353" y="34403"/>
                  <a:pt x="5352" y="34402"/>
                </a:cubicBezTo>
                <a:cubicBezTo>
                  <a:pt x="5351" y="34401"/>
                  <a:pt x="5350" y="34399"/>
                  <a:pt x="5349" y="34398"/>
                </a:cubicBezTo>
                <a:cubicBezTo>
                  <a:pt x="5348" y="34397"/>
                  <a:pt x="5348" y="34396"/>
                  <a:pt x="5348" y="34396"/>
                </a:cubicBezTo>
                <a:cubicBezTo>
                  <a:pt x="5346" y="34395"/>
                  <a:pt x="5345" y="34394"/>
                  <a:pt x="5344" y="34392"/>
                </a:cubicBezTo>
                <a:cubicBezTo>
                  <a:pt x="5343" y="34392"/>
                  <a:pt x="5343" y="34391"/>
                  <a:pt x="5342" y="34390"/>
                </a:cubicBezTo>
                <a:cubicBezTo>
                  <a:pt x="5341" y="34389"/>
                  <a:pt x="5340" y="34388"/>
                  <a:pt x="5339" y="34386"/>
                </a:cubicBezTo>
                <a:cubicBezTo>
                  <a:pt x="5338" y="34386"/>
                  <a:pt x="5338" y="34386"/>
                  <a:pt x="5338" y="34385"/>
                </a:cubicBezTo>
                <a:lnTo>
                  <a:pt x="5333" y="34380"/>
                </a:lnTo>
                <a:cubicBezTo>
                  <a:pt x="5333" y="34379"/>
                  <a:pt x="5333" y="34379"/>
                  <a:pt x="5332" y="34378"/>
                </a:cubicBezTo>
                <a:cubicBezTo>
                  <a:pt x="5331" y="34377"/>
                  <a:pt x="5329" y="34375"/>
                  <a:pt x="5328" y="34374"/>
                </a:cubicBezTo>
                <a:cubicBezTo>
                  <a:pt x="5327" y="34374"/>
                  <a:pt x="5327" y="34373"/>
                  <a:pt x="5327" y="34372"/>
                </a:cubicBezTo>
                <a:lnTo>
                  <a:pt x="5323" y="34368"/>
                </a:lnTo>
                <a:cubicBezTo>
                  <a:pt x="5322" y="34368"/>
                  <a:pt x="5322" y="34368"/>
                  <a:pt x="5321" y="34367"/>
                </a:cubicBezTo>
                <a:cubicBezTo>
                  <a:pt x="5320" y="34365"/>
                  <a:pt x="5320" y="34364"/>
                  <a:pt x="5319" y="34363"/>
                </a:cubicBezTo>
                <a:cubicBezTo>
                  <a:pt x="5318" y="34362"/>
                  <a:pt x="5317" y="34362"/>
                  <a:pt x="5316" y="34361"/>
                </a:cubicBezTo>
                <a:cubicBezTo>
                  <a:pt x="5315" y="34360"/>
                  <a:pt x="5314" y="34359"/>
                  <a:pt x="5314" y="34358"/>
                </a:cubicBezTo>
                <a:cubicBezTo>
                  <a:pt x="5313" y="34356"/>
                  <a:pt x="5313" y="34356"/>
                  <a:pt x="5312" y="34355"/>
                </a:cubicBezTo>
                <a:cubicBezTo>
                  <a:pt x="5311" y="34355"/>
                  <a:pt x="5310" y="34353"/>
                  <a:pt x="5309" y="34352"/>
                </a:cubicBezTo>
                <a:cubicBezTo>
                  <a:pt x="5308" y="34352"/>
                  <a:pt x="5307" y="34350"/>
                  <a:pt x="5307" y="34350"/>
                </a:cubicBezTo>
                <a:cubicBezTo>
                  <a:pt x="5306" y="34348"/>
                  <a:pt x="5305" y="34348"/>
                  <a:pt x="5304" y="34346"/>
                </a:cubicBezTo>
                <a:cubicBezTo>
                  <a:pt x="5303" y="34345"/>
                  <a:pt x="5302" y="34344"/>
                  <a:pt x="5301" y="34343"/>
                </a:cubicBezTo>
                <a:cubicBezTo>
                  <a:pt x="5300" y="34342"/>
                  <a:pt x="5299" y="34341"/>
                  <a:pt x="5298" y="34339"/>
                </a:cubicBezTo>
                <a:cubicBezTo>
                  <a:pt x="5297" y="34338"/>
                  <a:pt x="5296" y="34337"/>
                  <a:pt x="5295" y="34336"/>
                </a:cubicBezTo>
                <a:cubicBezTo>
                  <a:pt x="5294" y="34335"/>
                  <a:pt x="5293" y="34334"/>
                  <a:pt x="5293" y="34334"/>
                </a:cubicBezTo>
                <a:cubicBezTo>
                  <a:pt x="5292" y="34333"/>
                  <a:pt x="5292" y="34332"/>
                  <a:pt x="5291" y="34331"/>
                </a:cubicBezTo>
                <a:cubicBezTo>
                  <a:pt x="5290" y="34330"/>
                  <a:pt x="5289" y="34329"/>
                  <a:pt x="5288" y="34328"/>
                </a:cubicBezTo>
                <a:cubicBezTo>
                  <a:pt x="5287" y="34327"/>
                  <a:pt x="5286" y="34327"/>
                  <a:pt x="5286" y="34326"/>
                </a:cubicBezTo>
                <a:cubicBezTo>
                  <a:pt x="5285" y="34325"/>
                  <a:pt x="5284" y="34323"/>
                  <a:pt x="5283" y="34322"/>
                </a:cubicBezTo>
                <a:cubicBezTo>
                  <a:pt x="5282" y="34321"/>
                  <a:pt x="5282" y="34320"/>
                  <a:pt x="5281" y="34320"/>
                </a:cubicBezTo>
                <a:cubicBezTo>
                  <a:pt x="5280" y="34319"/>
                  <a:pt x="5279" y="34318"/>
                  <a:pt x="5279" y="34317"/>
                </a:cubicBezTo>
                <a:cubicBezTo>
                  <a:pt x="5278" y="34316"/>
                  <a:pt x="5277" y="34315"/>
                  <a:pt x="5276" y="34314"/>
                </a:cubicBezTo>
                <a:cubicBezTo>
                  <a:pt x="5275" y="34313"/>
                  <a:pt x="5275" y="34313"/>
                  <a:pt x="5274" y="34312"/>
                </a:cubicBezTo>
                <a:cubicBezTo>
                  <a:pt x="5273" y="34311"/>
                  <a:pt x="5272" y="34310"/>
                  <a:pt x="5272" y="34309"/>
                </a:cubicBezTo>
                <a:cubicBezTo>
                  <a:pt x="5271" y="34308"/>
                  <a:pt x="5270" y="34307"/>
                  <a:pt x="5269" y="34307"/>
                </a:cubicBezTo>
                <a:cubicBezTo>
                  <a:pt x="5267" y="34304"/>
                  <a:pt x="5265" y="34302"/>
                  <a:pt x="5264" y="34300"/>
                </a:cubicBezTo>
                <a:cubicBezTo>
                  <a:pt x="5263" y="34300"/>
                  <a:pt x="5263" y="34299"/>
                  <a:pt x="5262" y="34299"/>
                </a:cubicBezTo>
                <a:cubicBezTo>
                  <a:pt x="5261" y="34297"/>
                  <a:pt x="5260" y="34296"/>
                  <a:pt x="5259" y="34295"/>
                </a:cubicBezTo>
                <a:cubicBezTo>
                  <a:pt x="5259" y="34294"/>
                  <a:pt x="5259" y="34293"/>
                  <a:pt x="5258" y="34293"/>
                </a:cubicBezTo>
                <a:cubicBezTo>
                  <a:pt x="5257" y="34292"/>
                  <a:pt x="5256" y="34291"/>
                  <a:pt x="5255" y="34290"/>
                </a:cubicBezTo>
                <a:cubicBezTo>
                  <a:pt x="5254" y="34289"/>
                  <a:pt x="5253" y="34288"/>
                  <a:pt x="5252" y="34287"/>
                </a:cubicBezTo>
                <a:cubicBezTo>
                  <a:pt x="5252" y="34286"/>
                  <a:pt x="5251" y="34286"/>
                  <a:pt x="5250" y="34285"/>
                </a:cubicBezTo>
                <a:cubicBezTo>
                  <a:pt x="5250" y="34284"/>
                  <a:pt x="5249" y="34283"/>
                  <a:pt x="5248" y="34282"/>
                </a:cubicBezTo>
                <a:cubicBezTo>
                  <a:pt x="5247" y="34281"/>
                  <a:pt x="5246" y="34279"/>
                  <a:pt x="5245" y="34279"/>
                </a:cubicBezTo>
                <a:cubicBezTo>
                  <a:pt x="5245" y="34278"/>
                  <a:pt x="5244" y="34277"/>
                  <a:pt x="5244" y="34277"/>
                </a:cubicBezTo>
                <a:cubicBezTo>
                  <a:pt x="5243" y="34275"/>
                  <a:pt x="5241" y="34274"/>
                  <a:pt x="5240" y="34273"/>
                </a:cubicBezTo>
                <a:cubicBezTo>
                  <a:pt x="5240" y="34272"/>
                  <a:pt x="5239" y="34272"/>
                  <a:pt x="5239" y="34272"/>
                </a:cubicBezTo>
                <a:cubicBezTo>
                  <a:pt x="5238" y="34270"/>
                  <a:pt x="5237" y="34269"/>
                  <a:pt x="5236" y="34268"/>
                </a:cubicBezTo>
                <a:cubicBezTo>
                  <a:pt x="5236" y="34267"/>
                  <a:pt x="5235" y="34266"/>
                  <a:pt x="5235" y="34266"/>
                </a:cubicBezTo>
                <a:cubicBezTo>
                  <a:pt x="5232" y="34264"/>
                  <a:pt x="5231" y="34261"/>
                  <a:pt x="5228" y="34258"/>
                </a:cubicBezTo>
                <a:cubicBezTo>
                  <a:pt x="5227" y="34258"/>
                  <a:pt x="5227" y="34258"/>
                  <a:pt x="5227" y="34258"/>
                </a:cubicBezTo>
                <a:cubicBezTo>
                  <a:pt x="5226" y="34257"/>
                  <a:pt x="5225" y="34255"/>
                  <a:pt x="5224" y="34254"/>
                </a:cubicBezTo>
                <a:cubicBezTo>
                  <a:pt x="5224" y="34253"/>
                  <a:pt x="5223" y="34252"/>
                  <a:pt x="5222" y="34251"/>
                </a:cubicBezTo>
                <a:cubicBezTo>
                  <a:pt x="5221" y="34251"/>
                  <a:pt x="5221" y="34250"/>
                  <a:pt x="5220" y="34249"/>
                </a:cubicBezTo>
                <a:lnTo>
                  <a:pt x="5217" y="34246"/>
                </a:lnTo>
                <a:cubicBezTo>
                  <a:pt x="5217" y="34245"/>
                  <a:pt x="5216" y="34245"/>
                  <a:pt x="5215" y="34244"/>
                </a:cubicBezTo>
                <a:cubicBezTo>
                  <a:pt x="5214" y="34243"/>
                  <a:pt x="5213" y="34242"/>
                  <a:pt x="5213" y="34241"/>
                </a:cubicBezTo>
                <a:cubicBezTo>
                  <a:pt x="5212" y="34240"/>
                  <a:pt x="5210" y="34238"/>
                  <a:pt x="5210" y="34238"/>
                </a:cubicBezTo>
                <a:lnTo>
                  <a:pt x="5208" y="34236"/>
                </a:lnTo>
                <a:cubicBezTo>
                  <a:pt x="5207" y="34234"/>
                  <a:pt x="5206" y="34234"/>
                  <a:pt x="5205" y="34232"/>
                </a:cubicBezTo>
                <a:cubicBezTo>
                  <a:pt x="5204" y="34231"/>
                  <a:pt x="5204" y="34231"/>
                  <a:pt x="5203" y="34231"/>
                </a:cubicBezTo>
                <a:cubicBezTo>
                  <a:pt x="5203" y="34230"/>
                  <a:pt x="5202" y="34228"/>
                  <a:pt x="5201" y="34227"/>
                </a:cubicBezTo>
                <a:cubicBezTo>
                  <a:pt x="5200" y="34226"/>
                  <a:pt x="5200" y="34226"/>
                  <a:pt x="5199" y="34225"/>
                </a:cubicBezTo>
                <a:cubicBezTo>
                  <a:pt x="5197" y="34223"/>
                  <a:pt x="5196" y="34220"/>
                  <a:pt x="5193" y="34217"/>
                </a:cubicBezTo>
                <a:lnTo>
                  <a:pt x="5191" y="34217"/>
                </a:lnTo>
                <a:cubicBezTo>
                  <a:pt x="5191" y="34216"/>
                  <a:pt x="5190" y="34214"/>
                  <a:pt x="5189" y="34213"/>
                </a:cubicBezTo>
                <a:cubicBezTo>
                  <a:pt x="5188" y="34212"/>
                  <a:pt x="5188" y="34211"/>
                  <a:pt x="5187" y="34210"/>
                </a:cubicBezTo>
                <a:cubicBezTo>
                  <a:pt x="5186" y="34210"/>
                  <a:pt x="5185" y="34209"/>
                  <a:pt x="5184" y="34208"/>
                </a:cubicBezTo>
                <a:cubicBezTo>
                  <a:pt x="5183" y="34207"/>
                  <a:pt x="5183" y="34206"/>
                  <a:pt x="5183" y="34205"/>
                </a:cubicBezTo>
                <a:cubicBezTo>
                  <a:pt x="5182" y="34204"/>
                  <a:pt x="5181" y="34203"/>
                  <a:pt x="5180" y="34203"/>
                </a:cubicBezTo>
                <a:cubicBezTo>
                  <a:pt x="5179" y="34202"/>
                  <a:pt x="5178" y="34201"/>
                  <a:pt x="5177" y="34200"/>
                </a:cubicBezTo>
                <a:cubicBezTo>
                  <a:pt x="5176" y="34199"/>
                  <a:pt x="5176" y="34197"/>
                  <a:pt x="5175" y="34196"/>
                </a:cubicBezTo>
                <a:cubicBezTo>
                  <a:pt x="5174" y="34196"/>
                  <a:pt x="5174" y="34195"/>
                  <a:pt x="5173" y="34194"/>
                </a:cubicBezTo>
                <a:cubicBezTo>
                  <a:pt x="5172" y="34193"/>
                  <a:pt x="5171" y="34192"/>
                  <a:pt x="5170" y="34191"/>
                </a:cubicBezTo>
                <a:cubicBezTo>
                  <a:pt x="5169" y="34190"/>
                  <a:pt x="5169" y="34190"/>
                  <a:pt x="5168" y="34189"/>
                </a:cubicBezTo>
                <a:cubicBezTo>
                  <a:pt x="5168" y="34188"/>
                  <a:pt x="5167" y="34187"/>
                  <a:pt x="5166" y="34186"/>
                </a:cubicBezTo>
                <a:cubicBezTo>
                  <a:pt x="5164" y="34184"/>
                  <a:pt x="5163" y="34183"/>
                  <a:pt x="5162" y="34183"/>
                </a:cubicBezTo>
                <a:cubicBezTo>
                  <a:pt x="5162" y="34181"/>
                  <a:pt x="5160" y="34179"/>
                  <a:pt x="5159" y="34177"/>
                </a:cubicBezTo>
                <a:cubicBezTo>
                  <a:pt x="5158" y="34176"/>
                  <a:pt x="5157" y="34176"/>
                  <a:pt x="5156" y="34176"/>
                </a:cubicBezTo>
                <a:cubicBezTo>
                  <a:pt x="5155" y="34174"/>
                  <a:pt x="5155" y="34173"/>
                  <a:pt x="5154" y="34172"/>
                </a:cubicBezTo>
                <a:cubicBezTo>
                  <a:pt x="5153" y="34171"/>
                  <a:pt x="5153" y="34170"/>
                  <a:pt x="5152" y="34169"/>
                </a:cubicBezTo>
                <a:cubicBezTo>
                  <a:pt x="5151" y="34169"/>
                  <a:pt x="5150" y="34168"/>
                  <a:pt x="5149" y="34167"/>
                </a:cubicBezTo>
                <a:lnTo>
                  <a:pt x="5147" y="34164"/>
                </a:lnTo>
                <a:cubicBezTo>
                  <a:pt x="5146" y="34163"/>
                  <a:pt x="5146" y="34162"/>
                  <a:pt x="5145" y="34161"/>
                </a:cubicBezTo>
                <a:cubicBezTo>
                  <a:pt x="5144" y="34161"/>
                  <a:pt x="5143" y="34160"/>
                  <a:pt x="5142" y="34159"/>
                </a:cubicBezTo>
                <a:cubicBezTo>
                  <a:pt x="5142" y="34157"/>
                  <a:pt x="5141" y="34156"/>
                  <a:pt x="5140" y="34155"/>
                </a:cubicBezTo>
                <a:cubicBezTo>
                  <a:pt x="5139" y="34155"/>
                  <a:pt x="5139" y="34154"/>
                  <a:pt x="5138" y="34153"/>
                </a:cubicBezTo>
                <a:cubicBezTo>
                  <a:pt x="5136" y="34152"/>
                  <a:pt x="5136" y="34151"/>
                  <a:pt x="5135" y="34150"/>
                </a:cubicBezTo>
                <a:cubicBezTo>
                  <a:pt x="5135" y="34149"/>
                  <a:pt x="5134" y="34148"/>
                  <a:pt x="5134" y="34148"/>
                </a:cubicBezTo>
                <a:cubicBezTo>
                  <a:pt x="5133" y="34147"/>
                  <a:pt x="5131" y="34146"/>
                  <a:pt x="5130" y="34144"/>
                </a:cubicBezTo>
                <a:lnTo>
                  <a:pt x="5129" y="34143"/>
                </a:lnTo>
                <a:cubicBezTo>
                  <a:pt x="5127" y="34140"/>
                  <a:pt x="5125" y="34138"/>
                  <a:pt x="5122" y="34134"/>
                </a:cubicBezTo>
                <a:cubicBezTo>
                  <a:pt x="5122" y="34134"/>
                  <a:pt x="5122" y="34134"/>
                  <a:pt x="5121" y="34134"/>
                </a:cubicBezTo>
                <a:cubicBezTo>
                  <a:pt x="5121" y="34133"/>
                  <a:pt x="5120" y="34132"/>
                  <a:pt x="5119" y="34130"/>
                </a:cubicBezTo>
                <a:cubicBezTo>
                  <a:pt x="5118" y="34129"/>
                  <a:pt x="5118" y="34129"/>
                  <a:pt x="5117" y="34128"/>
                </a:cubicBezTo>
                <a:cubicBezTo>
                  <a:pt x="5116" y="34128"/>
                  <a:pt x="5115" y="34127"/>
                  <a:pt x="5114" y="34125"/>
                </a:cubicBezTo>
                <a:cubicBezTo>
                  <a:pt x="5114" y="34124"/>
                  <a:pt x="5113" y="34124"/>
                  <a:pt x="5113" y="34123"/>
                </a:cubicBezTo>
                <a:cubicBezTo>
                  <a:pt x="5112" y="34122"/>
                  <a:pt x="5110" y="34121"/>
                  <a:pt x="5109" y="34120"/>
                </a:cubicBezTo>
                <a:cubicBezTo>
                  <a:pt x="5109" y="34119"/>
                  <a:pt x="5108" y="34118"/>
                  <a:pt x="5107" y="34118"/>
                </a:cubicBezTo>
                <a:cubicBezTo>
                  <a:pt x="5107" y="34116"/>
                  <a:pt x="5106" y="34115"/>
                  <a:pt x="5105" y="34114"/>
                </a:cubicBezTo>
                <a:cubicBezTo>
                  <a:pt x="5104" y="34114"/>
                  <a:pt x="5104" y="34113"/>
                  <a:pt x="5103" y="34112"/>
                </a:cubicBezTo>
                <a:cubicBezTo>
                  <a:pt x="5102" y="34111"/>
                  <a:pt x="5101" y="34110"/>
                  <a:pt x="5100" y="34108"/>
                </a:cubicBezTo>
                <a:cubicBezTo>
                  <a:pt x="5100" y="34108"/>
                  <a:pt x="5100" y="34107"/>
                  <a:pt x="5099" y="34107"/>
                </a:cubicBezTo>
                <a:cubicBezTo>
                  <a:pt x="5098" y="34106"/>
                  <a:pt x="5096" y="34104"/>
                  <a:pt x="5095" y="34103"/>
                </a:cubicBezTo>
                <a:cubicBezTo>
                  <a:pt x="5093" y="34100"/>
                  <a:pt x="5090" y="34097"/>
                  <a:pt x="5088" y="34094"/>
                </a:cubicBezTo>
                <a:cubicBezTo>
                  <a:pt x="5087" y="34093"/>
                  <a:pt x="5087" y="34093"/>
                  <a:pt x="5086" y="34093"/>
                </a:cubicBezTo>
                <a:cubicBezTo>
                  <a:pt x="5086" y="34092"/>
                  <a:pt x="5085" y="34090"/>
                  <a:pt x="5084" y="34089"/>
                </a:cubicBezTo>
                <a:cubicBezTo>
                  <a:pt x="5083" y="34088"/>
                  <a:pt x="5083" y="34088"/>
                  <a:pt x="5082" y="34087"/>
                </a:cubicBezTo>
                <a:cubicBezTo>
                  <a:pt x="5081" y="34086"/>
                  <a:pt x="5080" y="34085"/>
                  <a:pt x="5080" y="34084"/>
                </a:cubicBezTo>
                <a:lnTo>
                  <a:pt x="5078" y="34081"/>
                </a:lnTo>
                <a:cubicBezTo>
                  <a:pt x="5077" y="34080"/>
                  <a:pt x="5075" y="34079"/>
                  <a:pt x="5074" y="34078"/>
                </a:cubicBezTo>
                <a:cubicBezTo>
                  <a:pt x="5074" y="34078"/>
                  <a:pt x="5073" y="34077"/>
                  <a:pt x="5073" y="34076"/>
                </a:cubicBezTo>
                <a:cubicBezTo>
                  <a:pt x="5073" y="34075"/>
                  <a:pt x="5071" y="34073"/>
                  <a:pt x="5070" y="34073"/>
                </a:cubicBezTo>
                <a:cubicBezTo>
                  <a:pt x="5069" y="34073"/>
                  <a:pt x="5069" y="34072"/>
                  <a:pt x="5068" y="34071"/>
                </a:cubicBezTo>
                <a:cubicBezTo>
                  <a:pt x="5067" y="34069"/>
                  <a:pt x="5066" y="34069"/>
                  <a:pt x="5066" y="34067"/>
                </a:cubicBezTo>
                <a:cubicBezTo>
                  <a:pt x="5065" y="34066"/>
                  <a:pt x="5065" y="34066"/>
                  <a:pt x="5064" y="34066"/>
                </a:cubicBezTo>
                <a:cubicBezTo>
                  <a:pt x="5060" y="34061"/>
                  <a:pt x="5056" y="34056"/>
                  <a:pt x="5052" y="34052"/>
                </a:cubicBezTo>
                <a:cubicBezTo>
                  <a:pt x="5051" y="34050"/>
                  <a:pt x="5050" y="34049"/>
                  <a:pt x="5048" y="34047"/>
                </a:cubicBezTo>
                <a:cubicBezTo>
                  <a:pt x="5048" y="34046"/>
                  <a:pt x="5048" y="34046"/>
                  <a:pt x="5047" y="34046"/>
                </a:cubicBezTo>
                <a:cubicBezTo>
                  <a:pt x="5046" y="34045"/>
                  <a:pt x="5045" y="34044"/>
                  <a:pt x="5045" y="34042"/>
                </a:cubicBezTo>
                <a:cubicBezTo>
                  <a:pt x="5044" y="34041"/>
                  <a:pt x="5044" y="34041"/>
                  <a:pt x="5043" y="34040"/>
                </a:cubicBezTo>
                <a:cubicBezTo>
                  <a:pt x="5042" y="34039"/>
                  <a:pt x="5040" y="34038"/>
                  <a:pt x="5039" y="34037"/>
                </a:cubicBezTo>
                <a:cubicBezTo>
                  <a:pt x="5039" y="34036"/>
                  <a:pt x="5038" y="34036"/>
                  <a:pt x="5038" y="34035"/>
                </a:cubicBezTo>
                <a:cubicBezTo>
                  <a:pt x="5038" y="34034"/>
                  <a:pt x="5036" y="34032"/>
                  <a:pt x="5035" y="34031"/>
                </a:cubicBezTo>
                <a:cubicBezTo>
                  <a:pt x="5035" y="34031"/>
                  <a:pt x="5034" y="34031"/>
                  <a:pt x="5034" y="34030"/>
                </a:cubicBezTo>
                <a:cubicBezTo>
                  <a:pt x="5027" y="34022"/>
                  <a:pt x="5020" y="34013"/>
                  <a:pt x="5013" y="34005"/>
                </a:cubicBezTo>
                <a:cubicBezTo>
                  <a:pt x="5013" y="34005"/>
                  <a:pt x="5013" y="34004"/>
                  <a:pt x="5013" y="34004"/>
                </a:cubicBezTo>
                <a:cubicBezTo>
                  <a:pt x="5011" y="34003"/>
                  <a:pt x="5011" y="34002"/>
                  <a:pt x="5010" y="34000"/>
                </a:cubicBezTo>
                <a:cubicBezTo>
                  <a:pt x="5009" y="34000"/>
                  <a:pt x="5009" y="33999"/>
                  <a:pt x="5009" y="33999"/>
                </a:cubicBezTo>
                <a:cubicBezTo>
                  <a:pt x="5007" y="33997"/>
                  <a:pt x="5006" y="33997"/>
                  <a:pt x="5004" y="33995"/>
                </a:cubicBezTo>
                <a:cubicBezTo>
                  <a:pt x="5004" y="33995"/>
                  <a:pt x="5004" y="33994"/>
                  <a:pt x="5004" y="33994"/>
                </a:cubicBezTo>
                <a:cubicBezTo>
                  <a:pt x="5003" y="33992"/>
                  <a:pt x="5002" y="33990"/>
                  <a:pt x="5000" y="33990"/>
                </a:cubicBezTo>
                <a:cubicBezTo>
                  <a:pt x="5000" y="33989"/>
                  <a:pt x="5000" y="33989"/>
                  <a:pt x="5000" y="33989"/>
                </a:cubicBezTo>
                <a:cubicBezTo>
                  <a:pt x="4956" y="33937"/>
                  <a:pt x="4914" y="33885"/>
                  <a:pt x="4871" y="33832"/>
                </a:cubicBezTo>
                <a:cubicBezTo>
                  <a:pt x="4846" y="33803"/>
                  <a:pt x="4811" y="33787"/>
                  <a:pt x="4776" y="33787"/>
                </a:cubicBezTo>
                <a:close/>
                <a:moveTo>
                  <a:pt x="35981" y="34856"/>
                </a:moveTo>
                <a:cubicBezTo>
                  <a:pt x="35948" y="34856"/>
                  <a:pt x="35916" y="34869"/>
                  <a:pt x="35891" y="34895"/>
                </a:cubicBezTo>
                <a:cubicBezTo>
                  <a:pt x="35818" y="34974"/>
                  <a:pt x="35743" y="35051"/>
                  <a:pt x="35669" y="35129"/>
                </a:cubicBezTo>
                <a:cubicBezTo>
                  <a:pt x="35668" y="35130"/>
                  <a:pt x="35668" y="35130"/>
                  <a:pt x="35667" y="35131"/>
                </a:cubicBezTo>
                <a:cubicBezTo>
                  <a:pt x="35666" y="35132"/>
                  <a:pt x="35665" y="35132"/>
                  <a:pt x="35664" y="35133"/>
                </a:cubicBezTo>
                <a:cubicBezTo>
                  <a:pt x="35664" y="35134"/>
                  <a:pt x="35663" y="35135"/>
                  <a:pt x="35663" y="35136"/>
                </a:cubicBezTo>
                <a:cubicBezTo>
                  <a:pt x="35662" y="35137"/>
                  <a:pt x="35660" y="35138"/>
                  <a:pt x="35659" y="35139"/>
                </a:cubicBezTo>
                <a:cubicBezTo>
                  <a:pt x="35659" y="35139"/>
                  <a:pt x="35658" y="35140"/>
                  <a:pt x="35657" y="35141"/>
                </a:cubicBezTo>
                <a:cubicBezTo>
                  <a:pt x="35657" y="35142"/>
                  <a:pt x="35656" y="35143"/>
                  <a:pt x="35655" y="35144"/>
                </a:cubicBezTo>
                <a:cubicBezTo>
                  <a:pt x="35654" y="35145"/>
                  <a:pt x="35653" y="35146"/>
                  <a:pt x="35652" y="35146"/>
                </a:cubicBezTo>
                <a:cubicBezTo>
                  <a:pt x="35651" y="35147"/>
                  <a:pt x="35650" y="35148"/>
                  <a:pt x="35650" y="35149"/>
                </a:cubicBezTo>
                <a:cubicBezTo>
                  <a:pt x="35649" y="35150"/>
                  <a:pt x="35647" y="35152"/>
                  <a:pt x="35646" y="35153"/>
                </a:cubicBezTo>
                <a:cubicBezTo>
                  <a:pt x="35645" y="35153"/>
                  <a:pt x="35645" y="35153"/>
                  <a:pt x="35645" y="35153"/>
                </a:cubicBezTo>
                <a:cubicBezTo>
                  <a:pt x="35527" y="35276"/>
                  <a:pt x="35409" y="35395"/>
                  <a:pt x="35287" y="35514"/>
                </a:cubicBezTo>
                <a:cubicBezTo>
                  <a:pt x="35239" y="35562"/>
                  <a:pt x="35238" y="35641"/>
                  <a:pt x="35286" y="35690"/>
                </a:cubicBezTo>
                <a:cubicBezTo>
                  <a:pt x="35311" y="35714"/>
                  <a:pt x="35342" y="35726"/>
                  <a:pt x="35375" y="35726"/>
                </a:cubicBezTo>
                <a:cubicBezTo>
                  <a:pt x="35406" y="35726"/>
                  <a:pt x="35437" y="35714"/>
                  <a:pt x="35461" y="35690"/>
                </a:cubicBezTo>
                <a:cubicBezTo>
                  <a:pt x="35668" y="35487"/>
                  <a:pt x="35873" y="35276"/>
                  <a:pt x="36071" y="35064"/>
                </a:cubicBezTo>
                <a:cubicBezTo>
                  <a:pt x="36118" y="35014"/>
                  <a:pt x="36116" y="34936"/>
                  <a:pt x="36066" y="34889"/>
                </a:cubicBezTo>
                <a:cubicBezTo>
                  <a:pt x="36042" y="34867"/>
                  <a:pt x="36012" y="34856"/>
                  <a:pt x="35981" y="34856"/>
                </a:cubicBezTo>
                <a:close/>
                <a:moveTo>
                  <a:pt x="6132" y="35296"/>
                </a:moveTo>
                <a:cubicBezTo>
                  <a:pt x="6100" y="35296"/>
                  <a:pt x="6069" y="35308"/>
                  <a:pt x="6045" y="35332"/>
                </a:cubicBezTo>
                <a:cubicBezTo>
                  <a:pt x="5996" y="35380"/>
                  <a:pt x="5996" y="35458"/>
                  <a:pt x="6044" y="35507"/>
                </a:cubicBezTo>
                <a:cubicBezTo>
                  <a:pt x="6249" y="35713"/>
                  <a:pt x="6460" y="35917"/>
                  <a:pt x="6673" y="36116"/>
                </a:cubicBezTo>
                <a:cubicBezTo>
                  <a:pt x="6697" y="36137"/>
                  <a:pt x="6727" y="36149"/>
                  <a:pt x="6757" y="36149"/>
                </a:cubicBezTo>
                <a:cubicBezTo>
                  <a:pt x="6790" y="36149"/>
                  <a:pt x="6823" y="36135"/>
                  <a:pt x="6848" y="36109"/>
                </a:cubicBezTo>
                <a:cubicBezTo>
                  <a:pt x="6894" y="36059"/>
                  <a:pt x="6891" y="35980"/>
                  <a:pt x="6841" y="35934"/>
                </a:cubicBezTo>
                <a:cubicBezTo>
                  <a:pt x="6630" y="35738"/>
                  <a:pt x="6422" y="35538"/>
                  <a:pt x="6220" y="35332"/>
                </a:cubicBezTo>
                <a:cubicBezTo>
                  <a:pt x="6195" y="35308"/>
                  <a:pt x="6164" y="35296"/>
                  <a:pt x="6132" y="35296"/>
                </a:cubicBezTo>
                <a:close/>
                <a:moveTo>
                  <a:pt x="34526" y="36269"/>
                </a:moveTo>
                <a:cubicBezTo>
                  <a:pt x="34497" y="36269"/>
                  <a:pt x="34467" y="36280"/>
                  <a:pt x="34444" y="36300"/>
                </a:cubicBezTo>
                <a:cubicBezTo>
                  <a:pt x="34438" y="36306"/>
                  <a:pt x="34431" y="36312"/>
                  <a:pt x="34424" y="36318"/>
                </a:cubicBezTo>
                <a:cubicBezTo>
                  <a:pt x="34414" y="36327"/>
                  <a:pt x="34404" y="36336"/>
                  <a:pt x="34394" y="36344"/>
                </a:cubicBezTo>
                <a:cubicBezTo>
                  <a:pt x="34394" y="36344"/>
                  <a:pt x="34393" y="36344"/>
                  <a:pt x="34393" y="36345"/>
                </a:cubicBezTo>
                <a:cubicBezTo>
                  <a:pt x="34391" y="36346"/>
                  <a:pt x="34391" y="36347"/>
                  <a:pt x="34389" y="36348"/>
                </a:cubicBezTo>
                <a:lnTo>
                  <a:pt x="34387" y="36350"/>
                </a:lnTo>
                <a:cubicBezTo>
                  <a:pt x="34386" y="36351"/>
                  <a:pt x="34385" y="36352"/>
                  <a:pt x="34384" y="36353"/>
                </a:cubicBezTo>
                <a:cubicBezTo>
                  <a:pt x="34384" y="36353"/>
                  <a:pt x="34383" y="36354"/>
                  <a:pt x="34382" y="36355"/>
                </a:cubicBezTo>
                <a:cubicBezTo>
                  <a:pt x="34381" y="36356"/>
                  <a:pt x="34380" y="36357"/>
                  <a:pt x="34378" y="36358"/>
                </a:cubicBezTo>
                <a:cubicBezTo>
                  <a:pt x="34377" y="36358"/>
                  <a:pt x="34377" y="36359"/>
                  <a:pt x="34377" y="36359"/>
                </a:cubicBezTo>
                <a:cubicBezTo>
                  <a:pt x="34376" y="36360"/>
                  <a:pt x="34374" y="36361"/>
                  <a:pt x="34373" y="36362"/>
                </a:cubicBezTo>
                <a:cubicBezTo>
                  <a:pt x="34372" y="36363"/>
                  <a:pt x="34371" y="36364"/>
                  <a:pt x="34370" y="36364"/>
                </a:cubicBezTo>
                <a:cubicBezTo>
                  <a:pt x="34370" y="36365"/>
                  <a:pt x="34369" y="36366"/>
                  <a:pt x="34368" y="36367"/>
                </a:cubicBezTo>
                <a:cubicBezTo>
                  <a:pt x="34366" y="36368"/>
                  <a:pt x="34364" y="36370"/>
                  <a:pt x="34363" y="36371"/>
                </a:cubicBezTo>
                <a:cubicBezTo>
                  <a:pt x="34362" y="36372"/>
                  <a:pt x="34362" y="36372"/>
                  <a:pt x="34362" y="36372"/>
                </a:cubicBezTo>
                <a:cubicBezTo>
                  <a:pt x="34360" y="36374"/>
                  <a:pt x="34358" y="36375"/>
                  <a:pt x="34357" y="36377"/>
                </a:cubicBezTo>
                <a:cubicBezTo>
                  <a:pt x="34357" y="36377"/>
                  <a:pt x="34356" y="36378"/>
                  <a:pt x="34356" y="36378"/>
                </a:cubicBezTo>
                <a:cubicBezTo>
                  <a:pt x="34354" y="36379"/>
                  <a:pt x="34353" y="36380"/>
                  <a:pt x="34351" y="36381"/>
                </a:cubicBezTo>
                <a:cubicBezTo>
                  <a:pt x="34351" y="36382"/>
                  <a:pt x="34350" y="36382"/>
                  <a:pt x="34350" y="36383"/>
                </a:cubicBezTo>
                <a:cubicBezTo>
                  <a:pt x="34349" y="36384"/>
                  <a:pt x="34347" y="36385"/>
                  <a:pt x="34346" y="36386"/>
                </a:cubicBezTo>
                <a:cubicBezTo>
                  <a:pt x="34346" y="36387"/>
                  <a:pt x="34345" y="36387"/>
                  <a:pt x="34345" y="36387"/>
                </a:cubicBezTo>
                <a:cubicBezTo>
                  <a:pt x="34345" y="36387"/>
                  <a:pt x="34345" y="36387"/>
                  <a:pt x="34344" y="36387"/>
                </a:cubicBezTo>
                <a:cubicBezTo>
                  <a:pt x="34343" y="36389"/>
                  <a:pt x="34342" y="36390"/>
                  <a:pt x="34340" y="36391"/>
                </a:cubicBezTo>
                <a:cubicBezTo>
                  <a:pt x="34340" y="36392"/>
                  <a:pt x="34339" y="36392"/>
                  <a:pt x="34338" y="36392"/>
                </a:cubicBezTo>
                <a:cubicBezTo>
                  <a:pt x="34337" y="36394"/>
                  <a:pt x="34336" y="36395"/>
                  <a:pt x="34334" y="36397"/>
                </a:cubicBezTo>
                <a:lnTo>
                  <a:pt x="34333" y="36397"/>
                </a:lnTo>
                <a:cubicBezTo>
                  <a:pt x="34328" y="36402"/>
                  <a:pt x="34322" y="36407"/>
                  <a:pt x="34316" y="36412"/>
                </a:cubicBezTo>
                <a:lnTo>
                  <a:pt x="34315" y="36413"/>
                </a:lnTo>
                <a:cubicBezTo>
                  <a:pt x="34314" y="36414"/>
                  <a:pt x="34312" y="36415"/>
                  <a:pt x="34310" y="36417"/>
                </a:cubicBezTo>
                <a:lnTo>
                  <a:pt x="34309" y="36418"/>
                </a:lnTo>
                <a:cubicBezTo>
                  <a:pt x="34308" y="36419"/>
                  <a:pt x="34306" y="36420"/>
                  <a:pt x="34304" y="36422"/>
                </a:cubicBezTo>
                <a:cubicBezTo>
                  <a:pt x="34133" y="36571"/>
                  <a:pt x="33959" y="36715"/>
                  <a:pt x="33784" y="36858"/>
                </a:cubicBezTo>
                <a:cubicBezTo>
                  <a:pt x="33730" y="36901"/>
                  <a:pt x="33722" y="36979"/>
                  <a:pt x="33765" y="37032"/>
                </a:cubicBezTo>
                <a:cubicBezTo>
                  <a:pt x="33790" y="37062"/>
                  <a:pt x="33826" y="37078"/>
                  <a:pt x="33861" y="37078"/>
                </a:cubicBezTo>
                <a:cubicBezTo>
                  <a:pt x="33889" y="37078"/>
                  <a:pt x="33916" y="37069"/>
                  <a:pt x="33939" y="37051"/>
                </a:cubicBezTo>
                <a:cubicBezTo>
                  <a:pt x="34164" y="36867"/>
                  <a:pt x="34390" y="36678"/>
                  <a:pt x="34607" y="36486"/>
                </a:cubicBezTo>
                <a:cubicBezTo>
                  <a:pt x="34659" y="36440"/>
                  <a:pt x="34664" y="36363"/>
                  <a:pt x="34618" y="36311"/>
                </a:cubicBezTo>
                <a:cubicBezTo>
                  <a:pt x="34594" y="36283"/>
                  <a:pt x="34560" y="36269"/>
                  <a:pt x="34526" y="36269"/>
                </a:cubicBezTo>
                <a:close/>
                <a:moveTo>
                  <a:pt x="7628" y="36667"/>
                </a:moveTo>
                <a:cubicBezTo>
                  <a:pt x="7593" y="36667"/>
                  <a:pt x="7557" y="36681"/>
                  <a:pt x="7533" y="36711"/>
                </a:cubicBezTo>
                <a:cubicBezTo>
                  <a:pt x="7489" y="36764"/>
                  <a:pt x="7496" y="36841"/>
                  <a:pt x="7550" y="36885"/>
                </a:cubicBezTo>
                <a:cubicBezTo>
                  <a:pt x="7773" y="37071"/>
                  <a:pt x="8003" y="37254"/>
                  <a:pt x="8234" y="37430"/>
                </a:cubicBezTo>
                <a:cubicBezTo>
                  <a:pt x="8257" y="37447"/>
                  <a:pt x="8283" y="37455"/>
                  <a:pt x="8309" y="37455"/>
                </a:cubicBezTo>
                <a:cubicBezTo>
                  <a:pt x="8346" y="37455"/>
                  <a:pt x="8383" y="37438"/>
                  <a:pt x="8407" y="37407"/>
                </a:cubicBezTo>
                <a:cubicBezTo>
                  <a:pt x="8449" y="37352"/>
                  <a:pt x="8438" y="37274"/>
                  <a:pt x="8384" y="37233"/>
                </a:cubicBezTo>
                <a:cubicBezTo>
                  <a:pt x="8369" y="37222"/>
                  <a:pt x="8354" y="37210"/>
                  <a:pt x="8338" y="37198"/>
                </a:cubicBezTo>
                <a:cubicBezTo>
                  <a:pt x="8336" y="37197"/>
                  <a:pt x="8335" y="37196"/>
                  <a:pt x="8333" y="37194"/>
                </a:cubicBezTo>
                <a:lnTo>
                  <a:pt x="8332" y="37193"/>
                </a:lnTo>
                <a:cubicBezTo>
                  <a:pt x="8330" y="37192"/>
                  <a:pt x="8328" y="37190"/>
                  <a:pt x="8327" y="37190"/>
                </a:cubicBezTo>
                <a:cubicBezTo>
                  <a:pt x="8326" y="37189"/>
                  <a:pt x="8326" y="37189"/>
                  <a:pt x="8326" y="37189"/>
                </a:cubicBezTo>
                <a:cubicBezTo>
                  <a:pt x="8321" y="37186"/>
                  <a:pt x="8318" y="37183"/>
                  <a:pt x="8314" y="37180"/>
                </a:cubicBezTo>
                <a:cubicBezTo>
                  <a:pt x="8314" y="37179"/>
                  <a:pt x="8313" y="37178"/>
                  <a:pt x="8312" y="37178"/>
                </a:cubicBezTo>
                <a:cubicBezTo>
                  <a:pt x="8311" y="37177"/>
                  <a:pt x="8309" y="37177"/>
                  <a:pt x="8308" y="37176"/>
                </a:cubicBezTo>
                <a:cubicBezTo>
                  <a:pt x="8307" y="37174"/>
                  <a:pt x="8307" y="37174"/>
                  <a:pt x="8305" y="37173"/>
                </a:cubicBezTo>
                <a:cubicBezTo>
                  <a:pt x="8304" y="37172"/>
                  <a:pt x="8304" y="37172"/>
                  <a:pt x="8303" y="37171"/>
                </a:cubicBezTo>
                <a:cubicBezTo>
                  <a:pt x="8301" y="37170"/>
                  <a:pt x="8300" y="37170"/>
                  <a:pt x="8300" y="37169"/>
                </a:cubicBezTo>
                <a:lnTo>
                  <a:pt x="8297" y="37167"/>
                </a:lnTo>
                <a:cubicBezTo>
                  <a:pt x="8296" y="37166"/>
                  <a:pt x="8294" y="37164"/>
                  <a:pt x="8294" y="37164"/>
                </a:cubicBezTo>
                <a:cubicBezTo>
                  <a:pt x="8293" y="37163"/>
                  <a:pt x="8293" y="37163"/>
                  <a:pt x="8292" y="37163"/>
                </a:cubicBezTo>
                <a:cubicBezTo>
                  <a:pt x="8291" y="37162"/>
                  <a:pt x="8289" y="37161"/>
                  <a:pt x="8287" y="37159"/>
                </a:cubicBezTo>
                <a:cubicBezTo>
                  <a:pt x="8221" y="37108"/>
                  <a:pt x="8156" y="37057"/>
                  <a:pt x="8091" y="37005"/>
                </a:cubicBezTo>
                <a:lnTo>
                  <a:pt x="8090" y="37005"/>
                </a:lnTo>
                <a:cubicBezTo>
                  <a:pt x="8088" y="37004"/>
                  <a:pt x="8087" y="37003"/>
                  <a:pt x="8086" y="37002"/>
                </a:cubicBezTo>
                <a:cubicBezTo>
                  <a:pt x="8085" y="37001"/>
                  <a:pt x="8085" y="37001"/>
                  <a:pt x="8085" y="37001"/>
                </a:cubicBezTo>
                <a:cubicBezTo>
                  <a:pt x="8083" y="36999"/>
                  <a:pt x="8081" y="36998"/>
                  <a:pt x="8080" y="36998"/>
                </a:cubicBezTo>
                <a:cubicBezTo>
                  <a:pt x="8080" y="36997"/>
                  <a:pt x="8080" y="36997"/>
                  <a:pt x="8080" y="36997"/>
                </a:cubicBezTo>
                <a:cubicBezTo>
                  <a:pt x="8078" y="36996"/>
                  <a:pt x="8076" y="36994"/>
                  <a:pt x="8074" y="36993"/>
                </a:cubicBezTo>
                <a:cubicBezTo>
                  <a:pt x="8074" y="36993"/>
                  <a:pt x="8074" y="36992"/>
                  <a:pt x="8074" y="36992"/>
                </a:cubicBezTo>
                <a:cubicBezTo>
                  <a:pt x="8070" y="36989"/>
                  <a:pt x="8065" y="36985"/>
                  <a:pt x="8060" y="36982"/>
                </a:cubicBezTo>
                <a:cubicBezTo>
                  <a:pt x="8060" y="36981"/>
                  <a:pt x="8059" y="36981"/>
                  <a:pt x="8059" y="36980"/>
                </a:cubicBezTo>
                <a:cubicBezTo>
                  <a:pt x="8058" y="36979"/>
                  <a:pt x="8056" y="36978"/>
                  <a:pt x="8055" y="36977"/>
                </a:cubicBezTo>
                <a:cubicBezTo>
                  <a:pt x="8054" y="36977"/>
                  <a:pt x="8053" y="36977"/>
                  <a:pt x="8053" y="36976"/>
                </a:cubicBezTo>
                <a:cubicBezTo>
                  <a:pt x="8052" y="36975"/>
                  <a:pt x="8051" y="36974"/>
                  <a:pt x="8050" y="36973"/>
                </a:cubicBezTo>
                <a:cubicBezTo>
                  <a:pt x="8049" y="36972"/>
                  <a:pt x="8048" y="36971"/>
                  <a:pt x="8047" y="36971"/>
                </a:cubicBezTo>
                <a:cubicBezTo>
                  <a:pt x="8046" y="36970"/>
                  <a:pt x="8046" y="36970"/>
                  <a:pt x="8044" y="36969"/>
                </a:cubicBezTo>
                <a:cubicBezTo>
                  <a:pt x="8043" y="36968"/>
                  <a:pt x="8042" y="36967"/>
                  <a:pt x="8041" y="36966"/>
                </a:cubicBezTo>
                <a:cubicBezTo>
                  <a:pt x="8040" y="36965"/>
                  <a:pt x="8039" y="36965"/>
                  <a:pt x="8039" y="36964"/>
                </a:cubicBezTo>
                <a:cubicBezTo>
                  <a:pt x="8038" y="36963"/>
                  <a:pt x="8036" y="36963"/>
                  <a:pt x="8035" y="36962"/>
                </a:cubicBezTo>
                <a:cubicBezTo>
                  <a:pt x="8034" y="36961"/>
                  <a:pt x="8033" y="36960"/>
                  <a:pt x="8033" y="36960"/>
                </a:cubicBezTo>
                <a:cubicBezTo>
                  <a:pt x="8032" y="36958"/>
                  <a:pt x="8030" y="36957"/>
                  <a:pt x="8028" y="36956"/>
                </a:cubicBezTo>
                <a:lnTo>
                  <a:pt x="8027" y="36956"/>
                </a:lnTo>
                <a:cubicBezTo>
                  <a:pt x="8024" y="36952"/>
                  <a:pt x="8019" y="36949"/>
                  <a:pt x="8016" y="36946"/>
                </a:cubicBezTo>
                <a:lnTo>
                  <a:pt x="8015" y="36945"/>
                </a:lnTo>
                <a:cubicBezTo>
                  <a:pt x="8013" y="36944"/>
                  <a:pt x="8011" y="36943"/>
                  <a:pt x="8010" y="36941"/>
                </a:cubicBezTo>
                <a:lnTo>
                  <a:pt x="8009" y="36941"/>
                </a:lnTo>
                <a:cubicBezTo>
                  <a:pt x="8007" y="36939"/>
                  <a:pt x="8005" y="36937"/>
                  <a:pt x="8004" y="36936"/>
                </a:cubicBezTo>
                <a:lnTo>
                  <a:pt x="8003" y="36936"/>
                </a:lnTo>
                <a:cubicBezTo>
                  <a:pt x="7908" y="36860"/>
                  <a:pt x="7815" y="36784"/>
                  <a:pt x="7722" y="36707"/>
                </a:cubicBezTo>
                <a:lnTo>
                  <a:pt x="7721" y="36706"/>
                </a:lnTo>
                <a:cubicBezTo>
                  <a:pt x="7719" y="36705"/>
                  <a:pt x="7717" y="36703"/>
                  <a:pt x="7716" y="36702"/>
                </a:cubicBezTo>
                <a:cubicBezTo>
                  <a:pt x="7715" y="36702"/>
                  <a:pt x="7715" y="36702"/>
                  <a:pt x="7715" y="36701"/>
                </a:cubicBezTo>
                <a:cubicBezTo>
                  <a:pt x="7713" y="36700"/>
                  <a:pt x="7712" y="36699"/>
                  <a:pt x="7710" y="36698"/>
                </a:cubicBezTo>
                <a:cubicBezTo>
                  <a:pt x="7709" y="36697"/>
                  <a:pt x="7709" y="36697"/>
                  <a:pt x="7709" y="36696"/>
                </a:cubicBezTo>
                <a:cubicBezTo>
                  <a:pt x="7709" y="36695"/>
                  <a:pt x="7708" y="36695"/>
                  <a:pt x="7708" y="36695"/>
                </a:cubicBezTo>
                <a:cubicBezTo>
                  <a:pt x="7684" y="36676"/>
                  <a:pt x="7656" y="36667"/>
                  <a:pt x="7628" y="36667"/>
                </a:cubicBezTo>
                <a:close/>
                <a:moveTo>
                  <a:pt x="32939" y="37535"/>
                </a:moveTo>
                <a:cubicBezTo>
                  <a:pt x="32915" y="37535"/>
                  <a:pt x="32890" y="37542"/>
                  <a:pt x="32868" y="37558"/>
                </a:cubicBezTo>
                <a:cubicBezTo>
                  <a:pt x="32781" y="37621"/>
                  <a:pt x="32692" y="37684"/>
                  <a:pt x="32603" y="37746"/>
                </a:cubicBezTo>
                <a:cubicBezTo>
                  <a:pt x="32602" y="37748"/>
                  <a:pt x="32600" y="37748"/>
                  <a:pt x="32598" y="37749"/>
                </a:cubicBezTo>
                <a:cubicBezTo>
                  <a:pt x="32598" y="37749"/>
                  <a:pt x="32597" y="37750"/>
                  <a:pt x="32597" y="37750"/>
                </a:cubicBezTo>
                <a:cubicBezTo>
                  <a:pt x="32596" y="37751"/>
                  <a:pt x="32594" y="37753"/>
                  <a:pt x="32593" y="37754"/>
                </a:cubicBezTo>
                <a:cubicBezTo>
                  <a:pt x="32592" y="37754"/>
                  <a:pt x="32592" y="37754"/>
                  <a:pt x="32591" y="37755"/>
                </a:cubicBezTo>
                <a:cubicBezTo>
                  <a:pt x="32589" y="37755"/>
                  <a:pt x="32588" y="37756"/>
                  <a:pt x="32587" y="37757"/>
                </a:cubicBezTo>
                <a:cubicBezTo>
                  <a:pt x="32587" y="37758"/>
                  <a:pt x="32586" y="37758"/>
                  <a:pt x="32585" y="37758"/>
                </a:cubicBezTo>
                <a:cubicBezTo>
                  <a:pt x="32584" y="37760"/>
                  <a:pt x="32582" y="37760"/>
                  <a:pt x="32581" y="37762"/>
                </a:cubicBezTo>
                <a:cubicBezTo>
                  <a:pt x="32581" y="37762"/>
                  <a:pt x="32581" y="37762"/>
                  <a:pt x="32580" y="37762"/>
                </a:cubicBezTo>
                <a:cubicBezTo>
                  <a:pt x="32575" y="37766"/>
                  <a:pt x="32571" y="37768"/>
                  <a:pt x="32567" y="37771"/>
                </a:cubicBezTo>
                <a:cubicBezTo>
                  <a:pt x="32566" y="37772"/>
                  <a:pt x="32565" y="37773"/>
                  <a:pt x="32564" y="37774"/>
                </a:cubicBezTo>
                <a:cubicBezTo>
                  <a:pt x="32563" y="37774"/>
                  <a:pt x="32561" y="37775"/>
                  <a:pt x="32561" y="37775"/>
                </a:cubicBezTo>
                <a:cubicBezTo>
                  <a:pt x="32560" y="37776"/>
                  <a:pt x="32559" y="37776"/>
                  <a:pt x="32558" y="37777"/>
                </a:cubicBezTo>
                <a:cubicBezTo>
                  <a:pt x="32557" y="37778"/>
                  <a:pt x="32556" y="37779"/>
                  <a:pt x="32555" y="37780"/>
                </a:cubicBezTo>
                <a:cubicBezTo>
                  <a:pt x="32553" y="37780"/>
                  <a:pt x="32553" y="37781"/>
                  <a:pt x="32552" y="37782"/>
                </a:cubicBezTo>
                <a:cubicBezTo>
                  <a:pt x="32551" y="37782"/>
                  <a:pt x="32550" y="37782"/>
                  <a:pt x="32549" y="37783"/>
                </a:cubicBezTo>
                <a:cubicBezTo>
                  <a:pt x="32547" y="37784"/>
                  <a:pt x="32547" y="37785"/>
                  <a:pt x="32546" y="37786"/>
                </a:cubicBezTo>
                <a:cubicBezTo>
                  <a:pt x="32545" y="37787"/>
                  <a:pt x="32544" y="37787"/>
                  <a:pt x="32543" y="37788"/>
                </a:cubicBezTo>
                <a:cubicBezTo>
                  <a:pt x="32541" y="37789"/>
                  <a:pt x="32540" y="37790"/>
                  <a:pt x="32538" y="37791"/>
                </a:cubicBezTo>
                <a:lnTo>
                  <a:pt x="32537" y="37792"/>
                </a:lnTo>
                <a:cubicBezTo>
                  <a:pt x="32526" y="37799"/>
                  <a:pt x="32516" y="37806"/>
                  <a:pt x="32505" y="37813"/>
                </a:cubicBezTo>
                <a:lnTo>
                  <a:pt x="32505" y="37814"/>
                </a:lnTo>
                <a:cubicBezTo>
                  <a:pt x="32389" y="37893"/>
                  <a:pt x="32273" y="37972"/>
                  <a:pt x="32155" y="38050"/>
                </a:cubicBezTo>
                <a:cubicBezTo>
                  <a:pt x="32099" y="38087"/>
                  <a:pt x="32083" y="38164"/>
                  <a:pt x="32120" y="38221"/>
                </a:cubicBezTo>
                <a:cubicBezTo>
                  <a:pt x="32144" y="38257"/>
                  <a:pt x="32184" y="38277"/>
                  <a:pt x="32224" y="38277"/>
                </a:cubicBezTo>
                <a:cubicBezTo>
                  <a:pt x="32247" y="38277"/>
                  <a:pt x="32271" y="38270"/>
                  <a:pt x="32292" y="38256"/>
                </a:cubicBezTo>
                <a:cubicBezTo>
                  <a:pt x="32534" y="38096"/>
                  <a:pt x="32777" y="37929"/>
                  <a:pt x="33012" y="37759"/>
                </a:cubicBezTo>
                <a:cubicBezTo>
                  <a:pt x="33068" y="37719"/>
                  <a:pt x="33080" y="37642"/>
                  <a:pt x="33040" y="37586"/>
                </a:cubicBezTo>
                <a:cubicBezTo>
                  <a:pt x="33016" y="37553"/>
                  <a:pt x="32978" y="37535"/>
                  <a:pt x="32939" y="37535"/>
                </a:cubicBezTo>
                <a:close/>
                <a:moveTo>
                  <a:pt x="9250" y="37885"/>
                </a:moveTo>
                <a:cubicBezTo>
                  <a:pt x="9211" y="37885"/>
                  <a:pt x="9172" y="37904"/>
                  <a:pt x="9148" y="37940"/>
                </a:cubicBezTo>
                <a:cubicBezTo>
                  <a:pt x="9110" y="37996"/>
                  <a:pt x="9125" y="38073"/>
                  <a:pt x="9181" y="38111"/>
                </a:cubicBezTo>
                <a:cubicBezTo>
                  <a:pt x="9422" y="38274"/>
                  <a:pt x="9669" y="38434"/>
                  <a:pt x="9916" y="38587"/>
                </a:cubicBezTo>
                <a:cubicBezTo>
                  <a:pt x="9936" y="38600"/>
                  <a:pt x="9959" y="38605"/>
                  <a:pt x="9980" y="38605"/>
                </a:cubicBezTo>
                <a:cubicBezTo>
                  <a:pt x="10022" y="38605"/>
                  <a:pt x="10062" y="38585"/>
                  <a:pt x="10086" y="38546"/>
                </a:cubicBezTo>
                <a:cubicBezTo>
                  <a:pt x="10122" y="38489"/>
                  <a:pt x="10104" y="38413"/>
                  <a:pt x="10047" y="38377"/>
                </a:cubicBezTo>
                <a:cubicBezTo>
                  <a:pt x="9889" y="38279"/>
                  <a:pt x="9733" y="38181"/>
                  <a:pt x="9579" y="38079"/>
                </a:cubicBezTo>
                <a:cubicBezTo>
                  <a:pt x="9579" y="38078"/>
                  <a:pt x="9579" y="38078"/>
                  <a:pt x="9578" y="38078"/>
                </a:cubicBezTo>
                <a:cubicBezTo>
                  <a:pt x="9576" y="38078"/>
                  <a:pt x="9575" y="38077"/>
                  <a:pt x="9574" y="38075"/>
                </a:cubicBezTo>
                <a:lnTo>
                  <a:pt x="9572" y="38075"/>
                </a:lnTo>
                <a:cubicBezTo>
                  <a:pt x="9571" y="38073"/>
                  <a:pt x="9569" y="38072"/>
                  <a:pt x="9567" y="38071"/>
                </a:cubicBezTo>
                <a:cubicBezTo>
                  <a:pt x="9567" y="38071"/>
                  <a:pt x="9567" y="38071"/>
                  <a:pt x="9567" y="38071"/>
                </a:cubicBezTo>
                <a:cubicBezTo>
                  <a:pt x="9565" y="38070"/>
                  <a:pt x="9563" y="38069"/>
                  <a:pt x="9562" y="38068"/>
                </a:cubicBezTo>
                <a:cubicBezTo>
                  <a:pt x="9561" y="38067"/>
                  <a:pt x="9561" y="38067"/>
                  <a:pt x="9560" y="38067"/>
                </a:cubicBezTo>
                <a:cubicBezTo>
                  <a:pt x="9556" y="38064"/>
                  <a:pt x="9552" y="38061"/>
                  <a:pt x="9547" y="38058"/>
                </a:cubicBezTo>
                <a:cubicBezTo>
                  <a:pt x="9546" y="38057"/>
                  <a:pt x="9545" y="38057"/>
                  <a:pt x="9544" y="38056"/>
                </a:cubicBezTo>
                <a:cubicBezTo>
                  <a:pt x="9544" y="38056"/>
                  <a:pt x="9542" y="38055"/>
                  <a:pt x="9541" y="38054"/>
                </a:cubicBezTo>
                <a:cubicBezTo>
                  <a:pt x="9540" y="38053"/>
                  <a:pt x="9539" y="38053"/>
                  <a:pt x="9538" y="38052"/>
                </a:cubicBezTo>
                <a:cubicBezTo>
                  <a:pt x="9537" y="38051"/>
                  <a:pt x="9537" y="38051"/>
                  <a:pt x="9535" y="38051"/>
                </a:cubicBezTo>
                <a:cubicBezTo>
                  <a:pt x="9534" y="38050"/>
                  <a:pt x="9533" y="38049"/>
                  <a:pt x="9532" y="38048"/>
                </a:cubicBezTo>
                <a:cubicBezTo>
                  <a:pt x="9531" y="38047"/>
                  <a:pt x="9531" y="38047"/>
                  <a:pt x="9530" y="38046"/>
                </a:cubicBezTo>
                <a:lnTo>
                  <a:pt x="9525" y="38044"/>
                </a:lnTo>
                <a:cubicBezTo>
                  <a:pt x="9525" y="38044"/>
                  <a:pt x="9524" y="38043"/>
                  <a:pt x="9524" y="38043"/>
                </a:cubicBezTo>
                <a:cubicBezTo>
                  <a:pt x="9522" y="38042"/>
                  <a:pt x="9520" y="38040"/>
                  <a:pt x="9519" y="38039"/>
                </a:cubicBezTo>
                <a:lnTo>
                  <a:pt x="9518" y="38038"/>
                </a:lnTo>
                <a:cubicBezTo>
                  <a:pt x="9451" y="37995"/>
                  <a:pt x="9386" y="37951"/>
                  <a:pt x="9320" y="37906"/>
                </a:cubicBezTo>
                <a:cubicBezTo>
                  <a:pt x="9298" y="37892"/>
                  <a:pt x="9275" y="37885"/>
                  <a:pt x="9250" y="37885"/>
                </a:cubicBezTo>
                <a:close/>
                <a:moveTo>
                  <a:pt x="31239" y="38641"/>
                </a:moveTo>
                <a:cubicBezTo>
                  <a:pt x="31217" y="38641"/>
                  <a:pt x="31196" y="38646"/>
                  <a:pt x="31176" y="38657"/>
                </a:cubicBezTo>
                <a:cubicBezTo>
                  <a:pt x="31151" y="38671"/>
                  <a:pt x="31127" y="38686"/>
                  <a:pt x="31101" y="38700"/>
                </a:cubicBezTo>
                <a:cubicBezTo>
                  <a:pt x="31097" y="38703"/>
                  <a:pt x="31093" y="38705"/>
                  <a:pt x="31088" y="38708"/>
                </a:cubicBezTo>
                <a:cubicBezTo>
                  <a:pt x="31086" y="38710"/>
                  <a:pt x="31084" y="38711"/>
                  <a:pt x="31082" y="38711"/>
                </a:cubicBezTo>
                <a:cubicBezTo>
                  <a:pt x="31081" y="38712"/>
                  <a:pt x="31081" y="38712"/>
                  <a:pt x="31080" y="38713"/>
                </a:cubicBezTo>
                <a:cubicBezTo>
                  <a:pt x="31079" y="38714"/>
                  <a:pt x="31077" y="38714"/>
                  <a:pt x="31076" y="38715"/>
                </a:cubicBezTo>
                <a:cubicBezTo>
                  <a:pt x="31074" y="38716"/>
                  <a:pt x="31074" y="38717"/>
                  <a:pt x="31073" y="38717"/>
                </a:cubicBezTo>
                <a:cubicBezTo>
                  <a:pt x="31072" y="38718"/>
                  <a:pt x="31071" y="38718"/>
                  <a:pt x="31070" y="38718"/>
                </a:cubicBezTo>
                <a:cubicBezTo>
                  <a:pt x="31068" y="38719"/>
                  <a:pt x="31067" y="38720"/>
                  <a:pt x="31066" y="38721"/>
                </a:cubicBezTo>
                <a:cubicBezTo>
                  <a:pt x="31066" y="38721"/>
                  <a:pt x="31065" y="38722"/>
                  <a:pt x="31064" y="38722"/>
                </a:cubicBezTo>
                <a:cubicBezTo>
                  <a:pt x="31062" y="38723"/>
                  <a:pt x="31061" y="38724"/>
                  <a:pt x="31060" y="38725"/>
                </a:cubicBezTo>
                <a:cubicBezTo>
                  <a:pt x="31059" y="38725"/>
                  <a:pt x="31059" y="38725"/>
                  <a:pt x="31058" y="38725"/>
                </a:cubicBezTo>
                <a:cubicBezTo>
                  <a:pt x="30888" y="38823"/>
                  <a:pt x="30714" y="38919"/>
                  <a:pt x="30540" y="39013"/>
                </a:cubicBezTo>
                <a:cubicBezTo>
                  <a:pt x="30539" y="39013"/>
                  <a:pt x="30539" y="39013"/>
                  <a:pt x="30539" y="39014"/>
                </a:cubicBezTo>
                <a:cubicBezTo>
                  <a:pt x="30537" y="39014"/>
                  <a:pt x="30536" y="39014"/>
                  <a:pt x="30534" y="39015"/>
                </a:cubicBezTo>
                <a:cubicBezTo>
                  <a:pt x="30534" y="39016"/>
                  <a:pt x="30533" y="39016"/>
                  <a:pt x="30532" y="39016"/>
                </a:cubicBezTo>
                <a:cubicBezTo>
                  <a:pt x="30531" y="39017"/>
                  <a:pt x="30530" y="39018"/>
                  <a:pt x="30528" y="39019"/>
                </a:cubicBezTo>
                <a:cubicBezTo>
                  <a:pt x="30528" y="39020"/>
                  <a:pt x="30527" y="39020"/>
                  <a:pt x="30526" y="39021"/>
                </a:cubicBezTo>
                <a:cubicBezTo>
                  <a:pt x="30525" y="39021"/>
                  <a:pt x="30523" y="39021"/>
                  <a:pt x="30522" y="39022"/>
                </a:cubicBezTo>
                <a:cubicBezTo>
                  <a:pt x="30521" y="39022"/>
                  <a:pt x="30520" y="39023"/>
                  <a:pt x="30520" y="39023"/>
                </a:cubicBezTo>
                <a:cubicBezTo>
                  <a:pt x="30518" y="39024"/>
                  <a:pt x="30517" y="39025"/>
                  <a:pt x="30516" y="39026"/>
                </a:cubicBezTo>
                <a:cubicBezTo>
                  <a:pt x="30515" y="39026"/>
                  <a:pt x="30514" y="39027"/>
                  <a:pt x="30513" y="39028"/>
                </a:cubicBezTo>
                <a:cubicBezTo>
                  <a:pt x="30511" y="39028"/>
                  <a:pt x="30510" y="39028"/>
                  <a:pt x="30509" y="39029"/>
                </a:cubicBezTo>
                <a:cubicBezTo>
                  <a:pt x="30508" y="39030"/>
                  <a:pt x="30505" y="39031"/>
                  <a:pt x="30503" y="39032"/>
                </a:cubicBezTo>
                <a:cubicBezTo>
                  <a:pt x="30503" y="39033"/>
                  <a:pt x="30502" y="39034"/>
                  <a:pt x="30500" y="39034"/>
                </a:cubicBezTo>
                <a:cubicBezTo>
                  <a:pt x="30499" y="39035"/>
                  <a:pt x="30498" y="39035"/>
                  <a:pt x="30497" y="39035"/>
                </a:cubicBezTo>
                <a:cubicBezTo>
                  <a:pt x="30496" y="39036"/>
                  <a:pt x="30495" y="39037"/>
                  <a:pt x="30494" y="39037"/>
                </a:cubicBezTo>
                <a:cubicBezTo>
                  <a:pt x="30493" y="39038"/>
                  <a:pt x="30491" y="39039"/>
                  <a:pt x="30490" y="39039"/>
                </a:cubicBezTo>
                <a:cubicBezTo>
                  <a:pt x="30489" y="39040"/>
                  <a:pt x="30489" y="39040"/>
                  <a:pt x="30488" y="39041"/>
                </a:cubicBezTo>
                <a:cubicBezTo>
                  <a:pt x="30486" y="39042"/>
                  <a:pt x="30485" y="39042"/>
                  <a:pt x="30483" y="39042"/>
                </a:cubicBezTo>
                <a:cubicBezTo>
                  <a:pt x="30482" y="39043"/>
                  <a:pt x="30482" y="39043"/>
                  <a:pt x="30482" y="39044"/>
                </a:cubicBezTo>
                <a:cubicBezTo>
                  <a:pt x="30480" y="39045"/>
                  <a:pt x="30478" y="39046"/>
                  <a:pt x="30477" y="39047"/>
                </a:cubicBezTo>
                <a:cubicBezTo>
                  <a:pt x="30476" y="39047"/>
                  <a:pt x="30475" y="39048"/>
                  <a:pt x="30475" y="39048"/>
                </a:cubicBezTo>
                <a:cubicBezTo>
                  <a:pt x="30473" y="39049"/>
                  <a:pt x="30471" y="39049"/>
                  <a:pt x="30469" y="39050"/>
                </a:cubicBezTo>
                <a:lnTo>
                  <a:pt x="30468" y="39051"/>
                </a:lnTo>
                <a:cubicBezTo>
                  <a:pt x="30464" y="39053"/>
                  <a:pt x="30460" y="39055"/>
                  <a:pt x="30454" y="39058"/>
                </a:cubicBezTo>
                <a:cubicBezTo>
                  <a:pt x="30453" y="39059"/>
                  <a:pt x="30450" y="39061"/>
                  <a:pt x="30448" y="39062"/>
                </a:cubicBezTo>
                <a:lnTo>
                  <a:pt x="30448" y="39062"/>
                </a:lnTo>
                <a:cubicBezTo>
                  <a:pt x="30445" y="39063"/>
                  <a:pt x="30443" y="39064"/>
                  <a:pt x="30441" y="39065"/>
                </a:cubicBezTo>
                <a:lnTo>
                  <a:pt x="30441" y="39066"/>
                </a:lnTo>
                <a:lnTo>
                  <a:pt x="30434" y="39069"/>
                </a:lnTo>
                <a:lnTo>
                  <a:pt x="30434" y="39069"/>
                </a:lnTo>
                <a:cubicBezTo>
                  <a:pt x="30429" y="39072"/>
                  <a:pt x="30425" y="39074"/>
                  <a:pt x="30420" y="39076"/>
                </a:cubicBezTo>
                <a:cubicBezTo>
                  <a:pt x="30359" y="39109"/>
                  <a:pt x="30336" y="39183"/>
                  <a:pt x="30368" y="39244"/>
                </a:cubicBezTo>
                <a:cubicBezTo>
                  <a:pt x="30390" y="39286"/>
                  <a:pt x="30434" y="39310"/>
                  <a:pt x="30477" y="39310"/>
                </a:cubicBezTo>
                <a:cubicBezTo>
                  <a:pt x="30497" y="39310"/>
                  <a:pt x="30516" y="39305"/>
                  <a:pt x="30535" y="39296"/>
                </a:cubicBezTo>
                <a:cubicBezTo>
                  <a:pt x="30792" y="39160"/>
                  <a:pt x="31049" y="39017"/>
                  <a:pt x="31301" y="38871"/>
                </a:cubicBezTo>
                <a:cubicBezTo>
                  <a:pt x="31360" y="38836"/>
                  <a:pt x="31379" y="38761"/>
                  <a:pt x="31345" y="38702"/>
                </a:cubicBezTo>
                <a:cubicBezTo>
                  <a:pt x="31322" y="38663"/>
                  <a:pt x="31280" y="38641"/>
                  <a:pt x="31239" y="38641"/>
                </a:cubicBezTo>
                <a:close/>
                <a:moveTo>
                  <a:pt x="10985" y="38940"/>
                </a:moveTo>
                <a:cubicBezTo>
                  <a:pt x="10940" y="38940"/>
                  <a:pt x="10898" y="38963"/>
                  <a:pt x="10875" y="39005"/>
                </a:cubicBezTo>
                <a:cubicBezTo>
                  <a:pt x="10843" y="39064"/>
                  <a:pt x="10865" y="39139"/>
                  <a:pt x="10925" y="39172"/>
                </a:cubicBezTo>
                <a:cubicBezTo>
                  <a:pt x="11180" y="39311"/>
                  <a:pt x="11442" y="39446"/>
                  <a:pt x="11702" y="39574"/>
                </a:cubicBezTo>
                <a:cubicBezTo>
                  <a:pt x="11720" y="39583"/>
                  <a:pt x="11739" y="39586"/>
                  <a:pt x="11757" y="39586"/>
                </a:cubicBezTo>
                <a:cubicBezTo>
                  <a:pt x="11803" y="39586"/>
                  <a:pt x="11846" y="39561"/>
                  <a:pt x="11868" y="39517"/>
                </a:cubicBezTo>
                <a:cubicBezTo>
                  <a:pt x="11898" y="39456"/>
                  <a:pt x="11872" y="39382"/>
                  <a:pt x="11811" y="39351"/>
                </a:cubicBezTo>
                <a:cubicBezTo>
                  <a:pt x="11743" y="39318"/>
                  <a:pt x="11676" y="39285"/>
                  <a:pt x="11609" y="39251"/>
                </a:cubicBezTo>
                <a:lnTo>
                  <a:pt x="11608" y="39251"/>
                </a:lnTo>
                <a:cubicBezTo>
                  <a:pt x="11606" y="39249"/>
                  <a:pt x="11604" y="39248"/>
                  <a:pt x="11602" y="39248"/>
                </a:cubicBezTo>
                <a:lnTo>
                  <a:pt x="11601" y="39248"/>
                </a:lnTo>
                <a:cubicBezTo>
                  <a:pt x="11599" y="39246"/>
                  <a:pt x="11597" y="39245"/>
                  <a:pt x="11595" y="39244"/>
                </a:cubicBezTo>
                <a:cubicBezTo>
                  <a:pt x="11592" y="39242"/>
                  <a:pt x="11590" y="39241"/>
                  <a:pt x="11588" y="39241"/>
                </a:cubicBezTo>
                <a:cubicBezTo>
                  <a:pt x="11585" y="39239"/>
                  <a:pt x="11583" y="39238"/>
                  <a:pt x="11581" y="39237"/>
                </a:cubicBezTo>
                <a:cubicBezTo>
                  <a:pt x="11580" y="39237"/>
                  <a:pt x="11579" y="39236"/>
                  <a:pt x="11579" y="39236"/>
                </a:cubicBezTo>
                <a:cubicBezTo>
                  <a:pt x="11577" y="39235"/>
                  <a:pt x="11576" y="39234"/>
                  <a:pt x="11575" y="39234"/>
                </a:cubicBezTo>
                <a:cubicBezTo>
                  <a:pt x="11573" y="39233"/>
                  <a:pt x="11573" y="39233"/>
                  <a:pt x="11571" y="39233"/>
                </a:cubicBezTo>
                <a:cubicBezTo>
                  <a:pt x="11570" y="39232"/>
                  <a:pt x="11570" y="39231"/>
                  <a:pt x="11568" y="39230"/>
                </a:cubicBezTo>
                <a:lnTo>
                  <a:pt x="11565" y="39229"/>
                </a:lnTo>
                <a:cubicBezTo>
                  <a:pt x="11563" y="39228"/>
                  <a:pt x="11563" y="39228"/>
                  <a:pt x="11562" y="39228"/>
                </a:cubicBezTo>
                <a:cubicBezTo>
                  <a:pt x="11561" y="39227"/>
                  <a:pt x="11559" y="39226"/>
                  <a:pt x="11558" y="39226"/>
                </a:cubicBezTo>
                <a:cubicBezTo>
                  <a:pt x="11557" y="39225"/>
                  <a:pt x="11556" y="39225"/>
                  <a:pt x="11556" y="39224"/>
                </a:cubicBezTo>
                <a:cubicBezTo>
                  <a:pt x="11554" y="39223"/>
                  <a:pt x="11553" y="39223"/>
                  <a:pt x="11551" y="39222"/>
                </a:cubicBezTo>
                <a:cubicBezTo>
                  <a:pt x="11551" y="39221"/>
                  <a:pt x="11550" y="39221"/>
                  <a:pt x="11549" y="39221"/>
                </a:cubicBezTo>
                <a:cubicBezTo>
                  <a:pt x="11542" y="39218"/>
                  <a:pt x="11535" y="39214"/>
                  <a:pt x="11528" y="39210"/>
                </a:cubicBezTo>
                <a:cubicBezTo>
                  <a:pt x="11528" y="39210"/>
                  <a:pt x="11528" y="39210"/>
                  <a:pt x="11527" y="39209"/>
                </a:cubicBezTo>
                <a:cubicBezTo>
                  <a:pt x="11525" y="39208"/>
                  <a:pt x="11523" y="39207"/>
                  <a:pt x="11521" y="39207"/>
                </a:cubicBezTo>
                <a:lnTo>
                  <a:pt x="11521" y="39207"/>
                </a:lnTo>
                <a:cubicBezTo>
                  <a:pt x="11518" y="39205"/>
                  <a:pt x="11517" y="39205"/>
                  <a:pt x="11515" y="39204"/>
                </a:cubicBezTo>
                <a:cubicBezTo>
                  <a:pt x="11515" y="39204"/>
                  <a:pt x="11515" y="39203"/>
                  <a:pt x="11515" y="39203"/>
                </a:cubicBezTo>
                <a:cubicBezTo>
                  <a:pt x="11399" y="39145"/>
                  <a:pt x="11283" y="39083"/>
                  <a:pt x="11168" y="39022"/>
                </a:cubicBezTo>
                <a:cubicBezTo>
                  <a:pt x="11166" y="39021"/>
                  <a:pt x="11164" y="39021"/>
                  <a:pt x="11163" y="39020"/>
                </a:cubicBezTo>
                <a:cubicBezTo>
                  <a:pt x="11163" y="39019"/>
                  <a:pt x="11162" y="39019"/>
                  <a:pt x="11162" y="39019"/>
                </a:cubicBezTo>
                <a:cubicBezTo>
                  <a:pt x="11160" y="39018"/>
                  <a:pt x="11157" y="39017"/>
                  <a:pt x="11157" y="39016"/>
                </a:cubicBezTo>
                <a:cubicBezTo>
                  <a:pt x="11156" y="39016"/>
                  <a:pt x="11156" y="39015"/>
                  <a:pt x="11156" y="39015"/>
                </a:cubicBezTo>
                <a:cubicBezTo>
                  <a:pt x="11154" y="39014"/>
                  <a:pt x="11152" y="39014"/>
                  <a:pt x="11150" y="39013"/>
                </a:cubicBezTo>
                <a:cubicBezTo>
                  <a:pt x="11150" y="39013"/>
                  <a:pt x="11150" y="39013"/>
                  <a:pt x="11150" y="39012"/>
                </a:cubicBezTo>
                <a:cubicBezTo>
                  <a:pt x="11143" y="39008"/>
                  <a:pt x="11135" y="39005"/>
                  <a:pt x="11128" y="39000"/>
                </a:cubicBezTo>
                <a:cubicBezTo>
                  <a:pt x="11127" y="39000"/>
                  <a:pt x="11127" y="39000"/>
                  <a:pt x="11126" y="39000"/>
                </a:cubicBezTo>
                <a:cubicBezTo>
                  <a:pt x="11124" y="38999"/>
                  <a:pt x="11123" y="38999"/>
                  <a:pt x="11122" y="38998"/>
                </a:cubicBezTo>
                <a:cubicBezTo>
                  <a:pt x="11121" y="38997"/>
                  <a:pt x="11120" y="38997"/>
                  <a:pt x="11119" y="38996"/>
                </a:cubicBezTo>
                <a:cubicBezTo>
                  <a:pt x="11118" y="38995"/>
                  <a:pt x="11116" y="38994"/>
                  <a:pt x="11115" y="38994"/>
                </a:cubicBezTo>
                <a:cubicBezTo>
                  <a:pt x="11115" y="38994"/>
                  <a:pt x="11114" y="38994"/>
                  <a:pt x="11113" y="38993"/>
                </a:cubicBezTo>
                <a:cubicBezTo>
                  <a:pt x="11112" y="38992"/>
                  <a:pt x="11110" y="38992"/>
                  <a:pt x="11109" y="38991"/>
                </a:cubicBezTo>
                <a:cubicBezTo>
                  <a:pt x="11108" y="38990"/>
                  <a:pt x="11108" y="38990"/>
                  <a:pt x="11107" y="38989"/>
                </a:cubicBezTo>
                <a:cubicBezTo>
                  <a:pt x="11105" y="38988"/>
                  <a:pt x="11104" y="38988"/>
                  <a:pt x="11103" y="38987"/>
                </a:cubicBezTo>
                <a:cubicBezTo>
                  <a:pt x="11102" y="38987"/>
                  <a:pt x="11101" y="38987"/>
                  <a:pt x="11100" y="38986"/>
                </a:cubicBezTo>
                <a:cubicBezTo>
                  <a:pt x="11099" y="38985"/>
                  <a:pt x="11097" y="38984"/>
                  <a:pt x="11096" y="38984"/>
                </a:cubicBezTo>
                <a:cubicBezTo>
                  <a:pt x="11095" y="38983"/>
                  <a:pt x="11093" y="38981"/>
                  <a:pt x="11090" y="38980"/>
                </a:cubicBezTo>
                <a:cubicBezTo>
                  <a:pt x="11090" y="38980"/>
                  <a:pt x="11088" y="38980"/>
                  <a:pt x="11088" y="38980"/>
                </a:cubicBezTo>
                <a:cubicBezTo>
                  <a:pt x="11087" y="38979"/>
                  <a:pt x="11085" y="38978"/>
                  <a:pt x="11084" y="38977"/>
                </a:cubicBezTo>
                <a:cubicBezTo>
                  <a:pt x="11083" y="38977"/>
                  <a:pt x="11082" y="38976"/>
                  <a:pt x="11081" y="38976"/>
                </a:cubicBezTo>
                <a:lnTo>
                  <a:pt x="11078" y="38973"/>
                </a:lnTo>
                <a:cubicBezTo>
                  <a:pt x="11076" y="38973"/>
                  <a:pt x="11076" y="38973"/>
                  <a:pt x="11074" y="38973"/>
                </a:cubicBezTo>
                <a:cubicBezTo>
                  <a:pt x="11074" y="38972"/>
                  <a:pt x="11072" y="38971"/>
                  <a:pt x="11071" y="38970"/>
                </a:cubicBezTo>
                <a:cubicBezTo>
                  <a:pt x="11070" y="38969"/>
                  <a:pt x="11070" y="38969"/>
                  <a:pt x="11068" y="38969"/>
                </a:cubicBezTo>
                <a:cubicBezTo>
                  <a:pt x="11067" y="38968"/>
                  <a:pt x="11066" y="38967"/>
                  <a:pt x="11064" y="38966"/>
                </a:cubicBezTo>
                <a:cubicBezTo>
                  <a:pt x="11064" y="38966"/>
                  <a:pt x="11062" y="38966"/>
                  <a:pt x="11062" y="38966"/>
                </a:cubicBezTo>
                <a:cubicBezTo>
                  <a:pt x="11060" y="38965"/>
                  <a:pt x="11059" y="38964"/>
                  <a:pt x="11057" y="38963"/>
                </a:cubicBezTo>
                <a:cubicBezTo>
                  <a:pt x="11057" y="38962"/>
                  <a:pt x="11056" y="38962"/>
                  <a:pt x="11055" y="38962"/>
                </a:cubicBezTo>
                <a:cubicBezTo>
                  <a:pt x="11052" y="38959"/>
                  <a:pt x="11047" y="38957"/>
                  <a:pt x="11043" y="38955"/>
                </a:cubicBezTo>
                <a:cubicBezTo>
                  <a:pt x="11025" y="38945"/>
                  <a:pt x="11004" y="38940"/>
                  <a:pt x="10985" y="38940"/>
                </a:cubicBezTo>
                <a:close/>
                <a:moveTo>
                  <a:pt x="29436" y="39574"/>
                </a:moveTo>
                <a:cubicBezTo>
                  <a:pt x="29420" y="39574"/>
                  <a:pt x="29402" y="39578"/>
                  <a:pt x="29385" y="39585"/>
                </a:cubicBezTo>
                <a:cubicBezTo>
                  <a:pt x="29306" y="39621"/>
                  <a:pt x="29228" y="39657"/>
                  <a:pt x="29148" y="39692"/>
                </a:cubicBezTo>
                <a:cubicBezTo>
                  <a:pt x="29146" y="39693"/>
                  <a:pt x="29144" y="39694"/>
                  <a:pt x="29141" y="39695"/>
                </a:cubicBezTo>
                <a:lnTo>
                  <a:pt x="29141" y="39696"/>
                </a:lnTo>
                <a:cubicBezTo>
                  <a:pt x="29134" y="39698"/>
                  <a:pt x="29127" y="39702"/>
                  <a:pt x="29120" y="39704"/>
                </a:cubicBezTo>
                <a:cubicBezTo>
                  <a:pt x="29119" y="39705"/>
                  <a:pt x="29119" y="39705"/>
                  <a:pt x="29119" y="39705"/>
                </a:cubicBezTo>
                <a:cubicBezTo>
                  <a:pt x="29117" y="39706"/>
                  <a:pt x="29115" y="39707"/>
                  <a:pt x="29113" y="39708"/>
                </a:cubicBezTo>
                <a:cubicBezTo>
                  <a:pt x="29112" y="39708"/>
                  <a:pt x="29112" y="39709"/>
                  <a:pt x="29111" y="39709"/>
                </a:cubicBezTo>
                <a:cubicBezTo>
                  <a:pt x="29110" y="39709"/>
                  <a:pt x="29108" y="39709"/>
                  <a:pt x="29106" y="39710"/>
                </a:cubicBezTo>
                <a:lnTo>
                  <a:pt x="29104" y="39711"/>
                </a:lnTo>
                <a:cubicBezTo>
                  <a:pt x="29103" y="39712"/>
                  <a:pt x="29101" y="39713"/>
                  <a:pt x="29099" y="39714"/>
                </a:cubicBezTo>
                <a:cubicBezTo>
                  <a:pt x="29099" y="39714"/>
                  <a:pt x="29099" y="39714"/>
                  <a:pt x="29097" y="39715"/>
                </a:cubicBezTo>
                <a:lnTo>
                  <a:pt x="29093" y="39716"/>
                </a:lnTo>
                <a:cubicBezTo>
                  <a:pt x="29092" y="39716"/>
                  <a:pt x="29091" y="39717"/>
                  <a:pt x="29091" y="39717"/>
                </a:cubicBezTo>
                <a:cubicBezTo>
                  <a:pt x="29089" y="39718"/>
                  <a:pt x="29088" y="39719"/>
                  <a:pt x="29086" y="39719"/>
                </a:cubicBezTo>
                <a:cubicBezTo>
                  <a:pt x="29082" y="39721"/>
                  <a:pt x="29077" y="39723"/>
                  <a:pt x="29072" y="39725"/>
                </a:cubicBezTo>
                <a:cubicBezTo>
                  <a:pt x="29072" y="39726"/>
                  <a:pt x="29071" y="39726"/>
                  <a:pt x="29071" y="39726"/>
                </a:cubicBezTo>
                <a:cubicBezTo>
                  <a:pt x="29069" y="39727"/>
                  <a:pt x="29068" y="39727"/>
                  <a:pt x="29066" y="39728"/>
                </a:cubicBezTo>
                <a:cubicBezTo>
                  <a:pt x="29065" y="39729"/>
                  <a:pt x="29064" y="39729"/>
                  <a:pt x="29064" y="39730"/>
                </a:cubicBezTo>
                <a:cubicBezTo>
                  <a:pt x="29063" y="39730"/>
                  <a:pt x="29061" y="39730"/>
                  <a:pt x="29060" y="39731"/>
                </a:cubicBezTo>
                <a:cubicBezTo>
                  <a:pt x="29059" y="39731"/>
                  <a:pt x="29058" y="39731"/>
                  <a:pt x="29057" y="39732"/>
                </a:cubicBezTo>
                <a:cubicBezTo>
                  <a:pt x="29057" y="39732"/>
                  <a:pt x="29054" y="39733"/>
                  <a:pt x="29053" y="39734"/>
                </a:cubicBezTo>
                <a:cubicBezTo>
                  <a:pt x="29052" y="39734"/>
                  <a:pt x="29052" y="39735"/>
                  <a:pt x="29051" y="39735"/>
                </a:cubicBezTo>
                <a:cubicBezTo>
                  <a:pt x="29050" y="39736"/>
                  <a:pt x="29049" y="39736"/>
                  <a:pt x="29047" y="39737"/>
                </a:cubicBezTo>
                <a:cubicBezTo>
                  <a:pt x="29046" y="39737"/>
                  <a:pt x="29045" y="39737"/>
                  <a:pt x="29045" y="39737"/>
                </a:cubicBezTo>
                <a:cubicBezTo>
                  <a:pt x="29040" y="39740"/>
                  <a:pt x="29033" y="39743"/>
                  <a:pt x="29028" y="39745"/>
                </a:cubicBezTo>
                <a:cubicBezTo>
                  <a:pt x="29026" y="39745"/>
                  <a:pt x="29024" y="39746"/>
                  <a:pt x="29023" y="39747"/>
                </a:cubicBezTo>
                <a:lnTo>
                  <a:pt x="29021" y="39748"/>
                </a:lnTo>
                <a:cubicBezTo>
                  <a:pt x="29019" y="39749"/>
                  <a:pt x="29018" y="39749"/>
                  <a:pt x="29016" y="39750"/>
                </a:cubicBezTo>
                <a:cubicBezTo>
                  <a:pt x="29016" y="39751"/>
                  <a:pt x="29016" y="39751"/>
                  <a:pt x="29015" y="39751"/>
                </a:cubicBezTo>
                <a:cubicBezTo>
                  <a:pt x="29013" y="39751"/>
                  <a:pt x="29011" y="39752"/>
                  <a:pt x="29009" y="39752"/>
                </a:cubicBezTo>
                <a:cubicBezTo>
                  <a:pt x="29009" y="39753"/>
                  <a:pt x="29009" y="39753"/>
                  <a:pt x="29008" y="39753"/>
                </a:cubicBezTo>
                <a:cubicBezTo>
                  <a:pt x="29006" y="39754"/>
                  <a:pt x="29005" y="39755"/>
                  <a:pt x="29003" y="39756"/>
                </a:cubicBezTo>
                <a:lnTo>
                  <a:pt x="29002" y="39756"/>
                </a:lnTo>
                <a:cubicBezTo>
                  <a:pt x="28995" y="39759"/>
                  <a:pt x="28986" y="39763"/>
                  <a:pt x="28979" y="39766"/>
                </a:cubicBezTo>
                <a:lnTo>
                  <a:pt x="28978" y="39766"/>
                </a:lnTo>
                <a:cubicBezTo>
                  <a:pt x="28976" y="39767"/>
                  <a:pt x="28975" y="39768"/>
                  <a:pt x="28973" y="39769"/>
                </a:cubicBezTo>
                <a:lnTo>
                  <a:pt x="28972" y="39769"/>
                </a:lnTo>
                <a:cubicBezTo>
                  <a:pt x="28970" y="39770"/>
                  <a:pt x="28968" y="39771"/>
                  <a:pt x="28967" y="39771"/>
                </a:cubicBezTo>
                <a:cubicBezTo>
                  <a:pt x="28966" y="39771"/>
                  <a:pt x="28966" y="39771"/>
                  <a:pt x="28965" y="39772"/>
                </a:cubicBezTo>
                <a:cubicBezTo>
                  <a:pt x="28963" y="39773"/>
                  <a:pt x="28961" y="39773"/>
                  <a:pt x="28960" y="39774"/>
                </a:cubicBezTo>
                <a:cubicBezTo>
                  <a:pt x="28960" y="39774"/>
                  <a:pt x="28959" y="39775"/>
                  <a:pt x="28959" y="39775"/>
                </a:cubicBezTo>
                <a:cubicBezTo>
                  <a:pt x="28951" y="39778"/>
                  <a:pt x="28943" y="39781"/>
                  <a:pt x="28935" y="39785"/>
                </a:cubicBezTo>
                <a:cubicBezTo>
                  <a:pt x="28935" y="39785"/>
                  <a:pt x="28934" y="39785"/>
                  <a:pt x="28934" y="39785"/>
                </a:cubicBezTo>
                <a:cubicBezTo>
                  <a:pt x="28933" y="39786"/>
                  <a:pt x="28932" y="39786"/>
                  <a:pt x="28930" y="39787"/>
                </a:cubicBezTo>
                <a:cubicBezTo>
                  <a:pt x="28929" y="39787"/>
                  <a:pt x="28928" y="39788"/>
                  <a:pt x="28928" y="39788"/>
                </a:cubicBezTo>
                <a:cubicBezTo>
                  <a:pt x="28927" y="39789"/>
                  <a:pt x="28925" y="39790"/>
                  <a:pt x="28923" y="39790"/>
                </a:cubicBezTo>
                <a:cubicBezTo>
                  <a:pt x="28922" y="39791"/>
                  <a:pt x="28922" y="39791"/>
                  <a:pt x="28921" y="39791"/>
                </a:cubicBezTo>
                <a:cubicBezTo>
                  <a:pt x="28920" y="39792"/>
                  <a:pt x="28919" y="39792"/>
                  <a:pt x="28917" y="39792"/>
                </a:cubicBezTo>
                <a:cubicBezTo>
                  <a:pt x="28916" y="39793"/>
                  <a:pt x="28915" y="39793"/>
                  <a:pt x="28915" y="39793"/>
                </a:cubicBezTo>
                <a:cubicBezTo>
                  <a:pt x="28913" y="39794"/>
                  <a:pt x="28912" y="39795"/>
                  <a:pt x="28910" y="39796"/>
                </a:cubicBezTo>
                <a:cubicBezTo>
                  <a:pt x="28904" y="39799"/>
                  <a:pt x="28899" y="39800"/>
                  <a:pt x="28893" y="39803"/>
                </a:cubicBezTo>
                <a:cubicBezTo>
                  <a:pt x="28892" y="39803"/>
                  <a:pt x="28892" y="39804"/>
                  <a:pt x="28891" y="39804"/>
                </a:cubicBezTo>
                <a:cubicBezTo>
                  <a:pt x="28889" y="39805"/>
                  <a:pt x="28888" y="39805"/>
                  <a:pt x="28886" y="39806"/>
                </a:cubicBezTo>
                <a:cubicBezTo>
                  <a:pt x="28885" y="39806"/>
                  <a:pt x="28885" y="39806"/>
                  <a:pt x="28885" y="39806"/>
                </a:cubicBezTo>
                <a:cubicBezTo>
                  <a:pt x="28883" y="39807"/>
                  <a:pt x="28881" y="39808"/>
                  <a:pt x="28880" y="39808"/>
                </a:cubicBezTo>
                <a:cubicBezTo>
                  <a:pt x="28879" y="39809"/>
                  <a:pt x="28878" y="39809"/>
                  <a:pt x="28878" y="39810"/>
                </a:cubicBezTo>
                <a:cubicBezTo>
                  <a:pt x="28877" y="39810"/>
                  <a:pt x="28875" y="39811"/>
                  <a:pt x="28873" y="39812"/>
                </a:cubicBezTo>
                <a:cubicBezTo>
                  <a:pt x="28872" y="39812"/>
                  <a:pt x="28871" y="39812"/>
                  <a:pt x="28871" y="39813"/>
                </a:cubicBezTo>
                <a:cubicBezTo>
                  <a:pt x="28869" y="39813"/>
                  <a:pt x="28869" y="39813"/>
                  <a:pt x="28867" y="39814"/>
                </a:cubicBezTo>
                <a:cubicBezTo>
                  <a:pt x="28866" y="39814"/>
                  <a:pt x="28865" y="39815"/>
                  <a:pt x="28865" y="39815"/>
                </a:cubicBezTo>
                <a:cubicBezTo>
                  <a:pt x="28863" y="39816"/>
                  <a:pt x="28861" y="39816"/>
                  <a:pt x="28860" y="39817"/>
                </a:cubicBezTo>
                <a:lnTo>
                  <a:pt x="28859" y="39817"/>
                </a:lnTo>
                <a:cubicBezTo>
                  <a:pt x="28856" y="39819"/>
                  <a:pt x="28853" y="39819"/>
                  <a:pt x="28851" y="39821"/>
                </a:cubicBezTo>
                <a:cubicBezTo>
                  <a:pt x="28849" y="39821"/>
                  <a:pt x="28848" y="39822"/>
                  <a:pt x="28847" y="39822"/>
                </a:cubicBezTo>
                <a:cubicBezTo>
                  <a:pt x="28847" y="39823"/>
                  <a:pt x="28844" y="39823"/>
                  <a:pt x="28844" y="39824"/>
                </a:cubicBezTo>
                <a:cubicBezTo>
                  <a:pt x="28843" y="39824"/>
                  <a:pt x="28842" y="39825"/>
                  <a:pt x="28840" y="39826"/>
                </a:cubicBezTo>
                <a:cubicBezTo>
                  <a:pt x="28839" y="39826"/>
                  <a:pt x="28838" y="39826"/>
                  <a:pt x="28837" y="39826"/>
                </a:cubicBezTo>
                <a:cubicBezTo>
                  <a:pt x="28836" y="39827"/>
                  <a:pt x="28835" y="39827"/>
                  <a:pt x="28833" y="39828"/>
                </a:cubicBezTo>
                <a:cubicBezTo>
                  <a:pt x="28832" y="39829"/>
                  <a:pt x="28832" y="39829"/>
                  <a:pt x="28830" y="39829"/>
                </a:cubicBezTo>
                <a:cubicBezTo>
                  <a:pt x="28830" y="39830"/>
                  <a:pt x="28828" y="39831"/>
                  <a:pt x="28826" y="39831"/>
                </a:cubicBezTo>
                <a:cubicBezTo>
                  <a:pt x="28825" y="39832"/>
                  <a:pt x="28825" y="39832"/>
                  <a:pt x="28823" y="39833"/>
                </a:cubicBezTo>
                <a:cubicBezTo>
                  <a:pt x="28823" y="39833"/>
                  <a:pt x="28821" y="39833"/>
                  <a:pt x="28819" y="39834"/>
                </a:cubicBezTo>
                <a:cubicBezTo>
                  <a:pt x="28818" y="39834"/>
                  <a:pt x="28818" y="39834"/>
                  <a:pt x="28817" y="39835"/>
                </a:cubicBezTo>
                <a:cubicBezTo>
                  <a:pt x="28813" y="39837"/>
                  <a:pt x="28808" y="39839"/>
                  <a:pt x="28803" y="39841"/>
                </a:cubicBezTo>
                <a:lnTo>
                  <a:pt x="28803" y="39841"/>
                </a:lnTo>
                <a:cubicBezTo>
                  <a:pt x="28801" y="39842"/>
                  <a:pt x="28798" y="39843"/>
                  <a:pt x="28796" y="39844"/>
                </a:cubicBezTo>
                <a:lnTo>
                  <a:pt x="28796" y="39844"/>
                </a:lnTo>
                <a:cubicBezTo>
                  <a:pt x="28793" y="39845"/>
                  <a:pt x="28791" y="39846"/>
                  <a:pt x="28789" y="39847"/>
                </a:cubicBezTo>
                <a:lnTo>
                  <a:pt x="28789" y="39847"/>
                </a:lnTo>
                <a:cubicBezTo>
                  <a:pt x="28786" y="39848"/>
                  <a:pt x="28784" y="39849"/>
                  <a:pt x="28782" y="39850"/>
                </a:cubicBezTo>
                <a:cubicBezTo>
                  <a:pt x="28718" y="39876"/>
                  <a:pt x="28655" y="39902"/>
                  <a:pt x="28591" y="39929"/>
                </a:cubicBezTo>
                <a:cubicBezTo>
                  <a:pt x="28528" y="39954"/>
                  <a:pt x="28498" y="40026"/>
                  <a:pt x="28524" y="40090"/>
                </a:cubicBezTo>
                <a:cubicBezTo>
                  <a:pt x="28543" y="40138"/>
                  <a:pt x="28589" y="40167"/>
                  <a:pt x="28638" y="40167"/>
                </a:cubicBezTo>
                <a:cubicBezTo>
                  <a:pt x="28654" y="40167"/>
                  <a:pt x="28670" y="40164"/>
                  <a:pt x="28685" y="40157"/>
                </a:cubicBezTo>
                <a:cubicBezTo>
                  <a:pt x="28954" y="40048"/>
                  <a:pt x="29224" y="39931"/>
                  <a:pt x="29488" y="39811"/>
                </a:cubicBezTo>
                <a:cubicBezTo>
                  <a:pt x="29551" y="39782"/>
                  <a:pt x="29578" y="39709"/>
                  <a:pt x="29549" y="39647"/>
                </a:cubicBezTo>
                <a:cubicBezTo>
                  <a:pt x="29528" y="39601"/>
                  <a:pt x="29484" y="39574"/>
                  <a:pt x="29436" y="39574"/>
                </a:cubicBezTo>
                <a:close/>
                <a:moveTo>
                  <a:pt x="12813" y="39820"/>
                </a:moveTo>
                <a:cubicBezTo>
                  <a:pt x="12764" y="39820"/>
                  <a:pt x="12719" y="39848"/>
                  <a:pt x="12698" y="39895"/>
                </a:cubicBezTo>
                <a:cubicBezTo>
                  <a:pt x="12672" y="39958"/>
                  <a:pt x="12701" y="40031"/>
                  <a:pt x="12764" y="40058"/>
                </a:cubicBezTo>
                <a:cubicBezTo>
                  <a:pt x="13032" y="40170"/>
                  <a:pt x="13305" y="40280"/>
                  <a:pt x="13578" y="40381"/>
                </a:cubicBezTo>
                <a:cubicBezTo>
                  <a:pt x="13592" y="40386"/>
                  <a:pt x="13607" y="40389"/>
                  <a:pt x="13620" y="40389"/>
                </a:cubicBezTo>
                <a:cubicBezTo>
                  <a:pt x="13671" y="40389"/>
                  <a:pt x="13718" y="40358"/>
                  <a:pt x="13737" y="40308"/>
                </a:cubicBezTo>
                <a:cubicBezTo>
                  <a:pt x="13760" y="40245"/>
                  <a:pt x="13728" y="40173"/>
                  <a:pt x="13664" y="40150"/>
                </a:cubicBezTo>
                <a:cubicBezTo>
                  <a:pt x="13518" y="40095"/>
                  <a:pt x="13373" y="40039"/>
                  <a:pt x="13229" y="39981"/>
                </a:cubicBezTo>
                <a:lnTo>
                  <a:pt x="13228" y="39981"/>
                </a:lnTo>
                <a:cubicBezTo>
                  <a:pt x="13227" y="39980"/>
                  <a:pt x="13226" y="39980"/>
                  <a:pt x="13224" y="39979"/>
                </a:cubicBezTo>
                <a:cubicBezTo>
                  <a:pt x="13223" y="39978"/>
                  <a:pt x="13222" y="39978"/>
                  <a:pt x="13221" y="39978"/>
                </a:cubicBezTo>
                <a:cubicBezTo>
                  <a:pt x="13221" y="39978"/>
                  <a:pt x="13219" y="39977"/>
                  <a:pt x="13217" y="39977"/>
                </a:cubicBezTo>
                <a:cubicBezTo>
                  <a:pt x="13216" y="39976"/>
                  <a:pt x="13216" y="39976"/>
                  <a:pt x="13215" y="39976"/>
                </a:cubicBezTo>
                <a:cubicBezTo>
                  <a:pt x="13214" y="39975"/>
                  <a:pt x="13212" y="39974"/>
                  <a:pt x="13211" y="39974"/>
                </a:cubicBezTo>
                <a:cubicBezTo>
                  <a:pt x="13210" y="39973"/>
                  <a:pt x="13209" y="39973"/>
                  <a:pt x="13208" y="39973"/>
                </a:cubicBezTo>
                <a:cubicBezTo>
                  <a:pt x="13207" y="39972"/>
                  <a:pt x="13206" y="39971"/>
                  <a:pt x="13204" y="39971"/>
                </a:cubicBezTo>
                <a:cubicBezTo>
                  <a:pt x="13203" y="39971"/>
                  <a:pt x="13201" y="39971"/>
                  <a:pt x="13201" y="39970"/>
                </a:cubicBezTo>
                <a:lnTo>
                  <a:pt x="13198" y="39969"/>
                </a:lnTo>
                <a:cubicBezTo>
                  <a:pt x="13195" y="39968"/>
                  <a:pt x="13194" y="39967"/>
                  <a:pt x="13191" y="39966"/>
                </a:cubicBezTo>
                <a:cubicBezTo>
                  <a:pt x="13190" y="39965"/>
                  <a:pt x="13190" y="39965"/>
                  <a:pt x="13189" y="39965"/>
                </a:cubicBezTo>
                <a:cubicBezTo>
                  <a:pt x="13187" y="39964"/>
                  <a:pt x="13186" y="39964"/>
                  <a:pt x="13184" y="39964"/>
                </a:cubicBezTo>
                <a:cubicBezTo>
                  <a:pt x="13184" y="39963"/>
                  <a:pt x="13182" y="39963"/>
                  <a:pt x="13182" y="39963"/>
                </a:cubicBezTo>
                <a:cubicBezTo>
                  <a:pt x="13180" y="39962"/>
                  <a:pt x="13179" y="39961"/>
                  <a:pt x="13177" y="39960"/>
                </a:cubicBezTo>
                <a:cubicBezTo>
                  <a:pt x="13176" y="39960"/>
                  <a:pt x="13176" y="39960"/>
                  <a:pt x="13175" y="39959"/>
                </a:cubicBezTo>
                <a:cubicBezTo>
                  <a:pt x="13173" y="39959"/>
                  <a:pt x="13172" y="39958"/>
                  <a:pt x="13170" y="39957"/>
                </a:cubicBezTo>
                <a:lnTo>
                  <a:pt x="13168" y="39957"/>
                </a:lnTo>
                <a:cubicBezTo>
                  <a:pt x="13065" y="39916"/>
                  <a:pt x="12963" y="39873"/>
                  <a:pt x="12861" y="39830"/>
                </a:cubicBezTo>
                <a:cubicBezTo>
                  <a:pt x="12845" y="39823"/>
                  <a:pt x="12829" y="39820"/>
                  <a:pt x="12813" y="39820"/>
                </a:cubicBezTo>
                <a:close/>
                <a:moveTo>
                  <a:pt x="27552" y="40327"/>
                </a:moveTo>
                <a:cubicBezTo>
                  <a:pt x="27539" y="40327"/>
                  <a:pt x="27526" y="40329"/>
                  <a:pt x="27512" y="40333"/>
                </a:cubicBezTo>
                <a:cubicBezTo>
                  <a:pt x="27491" y="40341"/>
                  <a:pt x="27469" y="40348"/>
                  <a:pt x="27448" y="40355"/>
                </a:cubicBezTo>
                <a:cubicBezTo>
                  <a:pt x="27443" y="40357"/>
                  <a:pt x="27438" y="40359"/>
                  <a:pt x="27432" y="40361"/>
                </a:cubicBezTo>
                <a:cubicBezTo>
                  <a:pt x="27431" y="40361"/>
                  <a:pt x="27430" y="40361"/>
                  <a:pt x="27429" y="40362"/>
                </a:cubicBezTo>
                <a:cubicBezTo>
                  <a:pt x="27428" y="40362"/>
                  <a:pt x="27426" y="40363"/>
                  <a:pt x="27426" y="40363"/>
                </a:cubicBezTo>
                <a:cubicBezTo>
                  <a:pt x="27425" y="40363"/>
                  <a:pt x="27423" y="40363"/>
                  <a:pt x="27421" y="40364"/>
                </a:cubicBezTo>
                <a:cubicBezTo>
                  <a:pt x="27421" y="40364"/>
                  <a:pt x="27419" y="40364"/>
                  <a:pt x="27419" y="40365"/>
                </a:cubicBezTo>
                <a:cubicBezTo>
                  <a:pt x="27418" y="40365"/>
                  <a:pt x="27416" y="40366"/>
                  <a:pt x="27414" y="40366"/>
                </a:cubicBezTo>
                <a:cubicBezTo>
                  <a:pt x="27413" y="40367"/>
                  <a:pt x="27413" y="40367"/>
                  <a:pt x="27412" y="40367"/>
                </a:cubicBezTo>
                <a:cubicBezTo>
                  <a:pt x="27410" y="40368"/>
                  <a:pt x="27408" y="40369"/>
                  <a:pt x="27406" y="40370"/>
                </a:cubicBezTo>
                <a:lnTo>
                  <a:pt x="27406" y="40370"/>
                </a:lnTo>
                <a:cubicBezTo>
                  <a:pt x="27168" y="40449"/>
                  <a:pt x="26930" y="40525"/>
                  <a:pt x="26689" y="40597"/>
                </a:cubicBezTo>
                <a:cubicBezTo>
                  <a:pt x="26623" y="40616"/>
                  <a:pt x="26586" y="40685"/>
                  <a:pt x="26605" y="40750"/>
                </a:cubicBezTo>
                <a:cubicBezTo>
                  <a:pt x="26621" y="40804"/>
                  <a:pt x="26670" y="40838"/>
                  <a:pt x="26724" y="40838"/>
                </a:cubicBezTo>
                <a:cubicBezTo>
                  <a:pt x="26735" y="40838"/>
                  <a:pt x="26747" y="40838"/>
                  <a:pt x="26759" y="40834"/>
                </a:cubicBezTo>
                <a:cubicBezTo>
                  <a:pt x="27037" y="40751"/>
                  <a:pt x="27317" y="40661"/>
                  <a:pt x="27592" y="40567"/>
                </a:cubicBezTo>
                <a:cubicBezTo>
                  <a:pt x="27657" y="40545"/>
                  <a:pt x="27691" y="40474"/>
                  <a:pt x="27669" y="40410"/>
                </a:cubicBezTo>
                <a:cubicBezTo>
                  <a:pt x="27652" y="40359"/>
                  <a:pt x="27604" y="40327"/>
                  <a:pt x="27552" y="40327"/>
                </a:cubicBezTo>
                <a:close/>
                <a:moveTo>
                  <a:pt x="14719" y="40516"/>
                </a:moveTo>
                <a:cubicBezTo>
                  <a:pt x="14666" y="40516"/>
                  <a:pt x="14617" y="40550"/>
                  <a:pt x="14600" y="40604"/>
                </a:cubicBezTo>
                <a:cubicBezTo>
                  <a:pt x="14580" y="40668"/>
                  <a:pt x="14617" y="40738"/>
                  <a:pt x="14682" y="40758"/>
                </a:cubicBezTo>
                <a:cubicBezTo>
                  <a:pt x="14959" y="40844"/>
                  <a:pt x="15242" y="40925"/>
                  <a:pt x="15523" y="40999"/>
                </a:cubicBezTo>
                <a:cubicBezTo>
                  <a:pt x="15534" y="41003"/>
                  <a:pt x="15544" y="41003"/>
                  <a:pt x="15554" y="41003"/>
                </a:cubicBezTo>
                <a:cubicBezTo>
                  <a:pt x="15609" y="41003"/>
                  <a:pt x="15659" y="40967"/>
                  <a:pt x="15674" y="40912"/>
                </a:cubicBezTo>
                <a:cubicBezTo>
                  <a:pt x="15692" y="40845"/>
                  <a:pt x="15652" y="40777"/>
                  <a:pt x="15586" y="40760"/>
                </a:cubicBezTo>
                <a:cubicBezTo>
                  <a:pt x="15548" y="40750"/>
                  <a:pt x="15511" y="40740"/>
                  <a:pt x="15473" y="40730"/>
                </a:cubicBezTo>
                <a:lnTo>
                  <a:pt x="15472" y="40730"/>
                </a:lnTo>
                <a:cubicBezTo>
                  <a:pt x="15471" y="40729"/>
                  <a:pt x="15468" y="40728"/>
                  <a:pt x="15466" y="40728"/>
                </a:cubicBezTo>
                <a:lnTo>
                  <a:pt x="15465" y="40728"/>
                </a:lnTo>
                <a:cubicBezTo>
                  <a:pt x="15463" y="40728"/>
                  <a:pt x="15461" y="40727"/>
                  <a:pt x="15459" y="40726"/>
                </a:cubicBezTo>
                <a:lnTo>
                  <a:pt x="15457" y="40726"/>
                </a:lnTo>
                <a:cubicBezTo>
                  <a:pt x="15455" y="40725"/>
                  <a:pt x="15453" y="40725"/>
                  <a:pt x="15451" y="40724"/>
                </a:cubicBezTo>
                <a:cubicBezTo>
                  <a:pt x="15451" y="40724"/>
                  <a:pt x="15450" y="40724"/>
                  <a:pt x="15450" y="40723"/>
                </a:cubicBezTo>
                <a:cubicBezTo>
                  <a:pt x="15447" y="40723"/>
                  <a:pt x="15445" y="40722"/>
                  <a:pt x="15443" y="40721"/>
                </a:cubicBezTo>
                <a:lnTo>
                  <a:pt x="15440" y="40721"/>
                </a:lnTo>
                <a:cubicBezTo>
                  <a:pt x="15438" y="40721"/>
                  <a:pt x="15437" y="40721"/>
                  <a:pt x="15436" y="40720"/>
                </a:cubicBezTo>
                <a:cubicBezTo>
                  <a:pt x="15435" y="40720"/>
                  <a:pt x="15433" y="40719"/>
                  <a:pt x="15432" y="40719"/>
                </a:cubicBezTo>
                <a:cubicBezTo>
                  <a:pt x="15430" y="40719"/>
                  <a:pt x="15430" y="40718"/>
                  <a:pt x="15429" y="40718"/>
                </a:cubicBezTo>
                <a:cubicBezTo>
                  <a:pt x="15427" y="40717"/>
                  <a:pt x="15426" y="40717"/>
                  <a:pt x="15424" y="40717"/>
                </a:cubicBezTo>
                <a:cubicBezTo>
                  <a:pt x="15424" y="40716"/>
                  <a:pt x="15423" y="40716"/>
                  <a:pt x="15422" y="40716"/>
                </a:cubicBezTo>
                <a:lnTo>
                  <a:pt x="15417" y="40714"/>
                </a:lnTo>
                <a:lnTo>
                  <a:pt x="15415" y="40714"/>
                </a:lnTo>
                <a:cubicBezTo>
                  <a:pt x="15413" y="40714"/>
                  <a:pt x="15412" y="40714"/>
                  <a:pt x="15410" y="40713"/>
                </a:cubicBezTo>
                <a:lnTo>
                  <a:pt x="15409" y="40713"/>
                </a:lnTo>
                <a:cubicBezTo>
                  <a:pt x="15401" y="40710"/>
                  <a:pt x="15392" y="40708"/>
                  <a:pt x="15384" y="40706"/>
                </a:cubicBezTo>
                <a:lnTo>
                  <a:pt x="15383" y="40706"/>
                </a:lnTo>
                <a:cubicBezTo>
                  <a:pt x="15382" y="40705"/>
                  <a:pt x="15379" y="40704"/>
                  <a:pt x="15377" y="40704"/>
                </a:cubicBezTo>
                <a:cubicBezTo>
                  <a:pt x="15169" y="40646"/>
                  <a:pt x="14961" y="40585"/>
                  <a:pt x="14755" y="40521"/>
                </a:cubicBezTo>
                <a:cubicBezTo>
                  <a:pt x="14742" y="40518"/>
                  <a:pt x="14730" y="40516"/>
                  <a:pt x="14719" y="40516"/>
                </a:cubicBezTo>
                <a:close/>
                <a:moveTo>
                  <a:pt x="25603" y="40890"/>
                </a:moveTo>
                <a:cubicBezTo>
                  <a:pt x="25595" y="40890"/>
                  <a:pt x="25585" y="40891"/>
                  <a:pt x="25575" y="40893"/>
                </a:cubicBezTo>
                <a:cubicBezTo>
                  <a:pt x="25499" y="40911"/>
                  <a:pt x="25423" y="40928"/>
                  <a:pt x="25346" y="40946"/>
                </a:cubicBezTo>
                <a:lnTo>
                  <a:pt x="25345" y="40946"/>
                </a:lnTo>
                <a:cubicBezTo>
                  <a:pt x="25343" y="40947"/>
                  <a:pt x="25341" y="40947"/>
                  <a:pt x="25340" y="40947"/>
                </a:cubicBezTo>
                <a:cubicBezTo>
                  <a:pt x="25339" y="40948"/>
                  <a:pt x="25338" y="40948"/>
                  <a:pt x="25337" y="40948"/>
                </a:cubicBezTo>
                <a:cubicBezTo>
                  <a:pt x="25336" y="40948"/>
                  <a:pt x="25334" y="40948"/>
                  <a:pt x="25333" y="40948"/>
                </a:cubicBezTo>
                <a:cubicBezTo>
                  <a:pt x="25332" y="40948"/>
                  <a:pt x="25331" y="40949"/>
                  <a:pt x="25330" y="40949"/>
                </a:cubicBezTo>
                <a:cubicBezTo>
                  <a:pt x="25329" y="40949"/>
                  <a:pt x="25327" y="40950"/>
                  <a:pt x="25326" y="40950"/>
                </a:cubicBezTo>
                <a:cubicBezTo>
                  <a:pt x="25325" y="40950"/>
                  <a:pt x="25323" y="40951"/>
                  <a:pt x="25322" y="40951"/>
                </a:cubicBezTo>
                <a:cubicBezTo>
                  <a:pt x="25321" y="40951"/>
                  <a:pt x="25320" y="40952"/>
                  <a:pt x="25319" y="40952"/>
                </a:cubicBezTo>
                <a:lnTo>
                  <a:pt x="25312" y="40954"/>
                </a:lnTo>
                <a:lnTo>
                  <a:pt x="25310" y="40954"/>
                </a:lnTo>
                <a:cubicBezTo>
                  <a:pt x="25308" y="40954"/>
                  <a:pt x="25306" y="40955"/>
                  <a:pt x="25305" y="40955"/>
                </a:cubicBezTo>
                <a:cubicBezTo>
                  <a:pt x="25304" y="40955"/>
                  <a:pt x="25303" y="40955"/>
                  <a:pt x="25302" y="40955"/>
                </a:cubicBezTo>
                <a:cubicBezTo>
                  <a:pt x="25300" y="40955"/>
                  <a:pt x="25299" y="40956"/>
                  <a:pt x="25297" y="40956"/>
                </a:cubicBezTo>
                <a:cubicBezTo>
                  <a:pt x="25296" y="40957"/>
                  <a:pt x="25296" y="40957"/>
                  <a:pt x="25296" y="40957"/>
                </a:cubicBezTo>
                <a:cubicBezTo>
                  <a:pt x="25296" y="40957"/>
                  <a:pt x="25296" y="40957"/>
                  <a:pt x="25295" y="40957"/>
                </a:cubicBezTo>
                <a:cubicBezTo>
                  <a:pt x="25293" y="40957"/>
                  <a:pt x="25291" y="40958"/>
                  <a:pt x="25289" y="40958"/>
                </a:cubicBezTo>
                <a:cubicBezTo>
                  <a:pt x="25288" y="40958"/>
                  <a:pt x="25288" y="40958"/>
                  <a:pt x="25287" y="40959"/>
                </a:cubicBezTo>
                <a:cubicBezTo>
                  <a:pt x="25108" y="40998"/>
                  <a:pt x="24928" y="41036"/>
                  <a:pt x="24748" y="41070"/>
                </a:cubicBezTo>
                <a:lnTo>
                  <a:pt x="24746" y="41071"/>
                </a:lnTo>
                <a:cubicBezTo>
                  <a:pt x="24744" y="41071"/>
                  <a:pt x="24742" y="41072"/>
                  <a:pt x="24740" y="41072"/>
                </a:cubicBezTo>
                <a:cubicBezTo>
                  <a:pt x="24739" y="41072"/>
                  <a:pt x="24739" y="41072"/>
                  <a:pt x="24738" y="41072"/>
                </a:cubicBezTo>
                <a:cubicBezTo>
                  <a:pt x="24736" y="41072"/>
                  <a:pt x="24735" y="41072"/>
                  <a:pt x="24732" y="41073"/>
                </a:cubicBezTo>
                <a:lnTo>
                  <a:pt x="24729" y="41073"/>
                </a:lnTo>
                <a:cubicBezTo>
                  <a:pt x="24662" y="41086"/>
                  <a:pt x="24618" y="41151"/>
                  <a:pt x="24632" y="41218"/>
                </a:cubicBezTo>
                <a:cubicBezTo>
                  <a:pt x="24643" y="41278"/>
                  <a:pt x="24694" y="41319"/>
                  <a:pt x="24753" y="41319"/>
                </a:cubicBezTo>
                <a:cubicBezTo>
                  <a:pt x="24760" y="41319"/>
                  <a:pt x="24768" y="41318"/>
                  <a:pt x="24776" y="41317"/>
                </a:cubicBezTo>
                <a:cubicBezTo>
                  <a:pt x="25061" y="41262"/>
                  <a:pt x="25349" y="41201"/>
                  <a:pt x="25632" y="41134"/>
                </a:cubicBezTo>
                <a:cubicBezTo>
                  <a:pt x="25699" y="41118"/>
                  <a:pt x="25740" y="41051"/>
                  <a:pt x="25724" y="40985"/>
                </a:cubicBezTo>
                <a:cubicBezTo>
                  <a:pt x="25711" y="40928"/>
                  <a:pt x="25659" y="40890"/>
                  <a:pt x="25603" y="40890"/>
                </a:cubicBezTo>
                <a:close/>
                <a:moveTo>
                  <a:pt x="16684" y="41021"/>
                </a:moveTo>
                <a:cubicBezTo>
                  <a:pt x="16627" y="41021"/>
                  <a:pt x="16575" y="41061"/>
                  <a:pt x="16563" y="41120"/>
                </a:cubicBezTo>
                <a:cubicBezTo>
                  <a:pt x="16549" y="41187"/>
                  <a:pt x="16593" y="41252"/>
                  <a:pt x="16659" y="41265"/>
                </a:cubicBezTo>
                <a:cubicBezTo>
                  <a:pt x="16944" y="41324"/>
                  <a:pt x="17234" y="41377"/>
                  <a:pt x="17520" y="41423"/>
                </a:cubicBezTo>
                <a:cubicBezTo>
                  <a:pt x="17527" y="41424"/>
                  <a:pt x="17533" y="41424"/>
                  <a:pt x="17540" y="41424"/>
                </a:cubicBezTo>
                <a:cubicBezTo>
                  <a:pt x="17599" y="41424"/>
                  <a:pt x="17652" y="41382"/>
                  <a:pt x="17662" y="41320"/>
                </a:cubicBezTo>
                <a:cubicBezTo>
                  <a:pt x="17673" y="41253"/>
                  <a:pt x="17626" y="41189"/>
                  <a:pt x="17559" y="41179"/>
                </a:cubicBezTo>
                <a:cubicBezTo>
                  <a:pt x="17438" y="41159"/>
                  <a:pt x="17316" y="41139"/>
                  <a:pt x="17196" y="41117"/>
                </a:cubicBezTo>
                <a:cubicBezTo>
                  <a:pt x="17193" y="41116"/>
                  <a:pt x="17191" y="41116"/>
                  <a:pt x="17188" y="41115"/>
                </a:cubicBezTo>
                <a:cubicBezTo>
                  <a:pt x="17180" y="41114"/>
                  <a:pt x="17172" y="41113"/>
                  <a:pt x="17165" y="41111"/>
                </a:cubicBezTo>
                <a:lnTo>
                  <a:pt x="17163" y="41111"/>
                </a:lnTo>
                <a:cubicBezTo>
                  <a:pt x="17161" y="41111"/>
                  <a:pt x="17159" y="41110"/>
                  <a:pt x="17158" y="41110"/>
                </a:cubicBezTo>
                <a:cubicBezTo>
                  <a:pt x="17157" y="41110"/>
                  <a:pt x="17156" y="41109"/>
                  <a:pt x="17155" y="41109"/>
                </a:cubicBezTo>
                <a:cubicBezTo>
                  <a:pt x="17153" y="41109"/>
                  <a:pt x="17151" y="41109"/>
                  <a:pt x="17150" y="41108"/>
                </a:cubicBezTo>
                <a:lnTo>
                  <a:pt x="17147" y="41108"/>
                </a:lnTo>
                <a:cubicBezTo>
                  <a:pt x="17146" y="41107"/>
                  <a:pt x="17144" y="41107"/>
                  <a:pt x="17143" y="41107"/>
                </a:cubicBezTo>
                <a:cubicBezTo>
                  <a:pt x="17142" y="41107"/>
                  <a:pt x="17140" y="41106"/>
                  <a:pt x="17140" y="41106"/>
                </a:cubicBezTo>
                <a:cubicBezTo>
                  <a:pt x="17137" y="41106"/>
                  <a:pt x="17136" y="41106"/>
                  <a:pt x="17133" y="41106"/>
                </a:cubicBezTo>
                <a:cubicBezTo>
                  <a:pt x="17132" y="41106"/>
                  <a:pt x="17131" y="41105"/>
                  <a:pt x="17131" y="41105"/>
                </a:cubicBezTo>
                <a:cubicBezTo>
                  <a:pt x="17130" y="41105"/>
                  <a:pt x="17127" y="41105"/>
                  <a:pt x="17125" y="41104"/>
                </a:cubicBezTo>
                <a:cubicBezTo>
                  <a:pt x="17125" y="41104"/>
                  <a:pt x="17123" y="41104"/>
                  <a:pt x="17122" y="41103"/>
                </a:cubicBezTo>
                <a:lnTo>
                  <a:pt x="17118" y="41103"/>
                </a:lnTo>
                <a:cubicBezTo>
                  <a:pt x="17117" y="41102"/>
                  <a:pt x="17116" y="41102"/>
                  <a:pt x="17114" y="41102"/>
                </a:cubicBezTo>
                <a:cubicBezTo>
                  <a:pt x="17113" y="41102"/>
                  <a:pt x="17112" y="41101"/>
                  <a:pt x="17111" y="41101"/>
                </a:cubicBezTo>
                <a:cubicBezTo>
                  <a:pt x="17110" y="41101"/>
                  <a:pt x="17109" y="41101"/>
                  <a:pt x="17107" y="41100"/>
                </a:cubicBezTo>
                <a:lnTo>
                  <a:pt x="17104" y="41100"/>
                </a:lnTo>
                <a:cubicBezTo>
                  <a:pt x="17103" y="41100"/>
                  <a:pt x="17102" y="41100"/>
                  <a:pt x="17100" y="41100"/>
                </a:cubicBezTo>
                <a:lnTo>
                  <a:pt x="17098" y="41100"/>
                </a:lnTo>
                <a:cubicBezTo>
                  <a:pt x="17092" y="41098"/>
                  <a:pt x="17087" y="41097"/>
                  <a:pt x="17080" y="41096"/>
                </a:cubicBezTo>
                <a:cubicBezTo>
                  <a:pt x="17080" y="41096"/>
                  <a:pt x="17080" y="41096"/>
                  <a:pt x="17079" y="41095"/>
                </a:cubicBezTo>
                <a:cubicBezTo>
                  <a:pt x="17077" y="41095"/>
                  <a:pt x="17075" y="41094"/>
                  <a:pt x="17073" y="41094"/>
                </a:cubicBezTo>
                <a:cubicBezTo>
                  <a:pt x="17070" y="41093"/>
                  <a:pt x="17069" y="41093"/>
                  <a:pt x="17066" y="41093"/>
                </a:cubicBezTo>
                <a:cubicBezTo>
                  <a:pt x="16947" y="41071"/>
                  <a:pt x="16827" y="41047"/>
                  <a:pt x="16709" y="41024"/>
                </a:cubicBezTo>
                <a:cubicBezTo>
                  <a:pt x="16700" y="41022"/>
                  <a:pt x="16692" y="41021"/>
                  <a:pt x="16684" y="41021"/>
                </a:cubicBezTo>
                <a:close/>
                <a:moveTo>
                  <a:pt x="23608" y="41258"/>
                </a:moveTo>
                <a:cubicBezTo>
                  <a:pt x="23603" y="41258"/>
                  <a:pt x="23598" y="41258"/>
                  <a:pt x="23593" y="41258"/>
                </a:cubicBezTo>
                <a:cubicBezTo>
                  <a:pt x="23361" y="41290"/>
                  <a:pt x="23129" y="41317"/>
                  <a:pt x="22895" y="41340"/>
                </a:cubicBezTo>
                <a:lnTo>
                  <a:pt x="22893" y="41340"/>
                </a:lnTo>
                <a:cubicBezTo>
                  <a:pt x="22892" y="41340"/>
                  <a:pt x="22890" y="41340"/>
                  <a:pt x="22888" y="41340"/>
                </a:cubicBezTo>
                <a:lnTo>
                  <a:pt x="22886" y="41340"/>
                </a:lnTo>
                <a:cubicBezTo>
                  <a:pt x="22884" y="41340"/>
                  <a:pt x="22883" y="41341"/>
                  <a:pt x="22881" y="41341"/>
                </a:cubicBezTo>
                <a:lnTo>
                  <a:pt x="22880" y="41341"/>
                </a:lnTo>
                <a:cubicBezTo>
                  <a:pt x="22874" y="41342"/>
                  <a:pt x="22869" y="41342"/>
                  <a:pt x="22863" y="41343"/>
                </a:cubicBezTo>
                <a:lnTo>
                  <a:pt x="22860" y="41343"/>
                </a:lnTo>
                <a:cubicBezTo>
                  <a:pt x="22858" y="41343"/>
                  <a:pt x="22857" y="41343"/>
                  <a:pt x="22856" y="41344"/>
                </a:cubicBezTo>
                <a:lnTo>
                  <a:pt x="22849" y="41344"/>
                </a:lnTo>
                <a:cubicBezTo>
                  <a:pt x="22847" y="41345"/>
                  <a:pt x="22846" y="41345"/>
                  <a:pt x="22844" y="41345"/>
                </a:cubicBezTo>
                <a:lnTo>
                  <a:pt x="22842" y="41345"/>
                </a:lnTo>
                <a:cubicBezTo>
                  <a:pt x="22840" y="41345"/>
                  <a:pt x="22837" y="41346"/>
                  <a:pt x="22836" y="41346"/>
                </a:cubicBezTo>
                <a:lnTo>
                  <a:pt x="22834" y="41346"/>
                </a:lnTo>
                <a:lnTo>
                  <a:pt x="22818" y="41347"/>
                </a:lnTo>
                <a:lnTo>
                  <a:pt x="22817" y="41347"/>
                </a:lnTo>
                <a:cubicBezTo>
                  <a:pt x="22815" y="41347"/>
                  <a:pt x="22813" y="41347"/>
                  <a:pt x="22810" y="41348"/>
                </a:cubicBezTo>
                <a:lnTo>
                  <a:pt x="22809" y="41348"/>
                </a:lnTo>
                <a:cubicBezTo>
                  <a:pt x="22784" y="41351"/>
                  <a:pt x="22758" y="41353"/>
                  <a:pt x="22733" y="41355"/>
                </a:cubicBezTo>
                <a:cubicBezTo>
                  <a:pt x="22664" y="41361"/>
                  <a:pt x="22614" y="41422"/>
                  <a:pt x="22620" y="41490"/>
                </a:cubicBezTo>
                <a:cubicBezTo>
                  <a:pt x="22626" y="41554"/>
                  <a:pt x="22680" y="41602"/>
                  <a:pt x="22743" y="41602"/>
                </a:cubicBezTo>
                <a:cubicBezTo>
                  <a:pt x="22747" y="41602"/>
                  <a:pt x="22751" y="41602"/>
                  <a:pt x="22754" y="41602"/>
                </a:cubicBezTo>
                <a:cubicBezTo>
                  <a:pt x="23044" y="41575"/>
                  <a:pt x="23337" y="41542"/>
                  <a:pt x="23624" y="41504"/>
                </a:cubicBezTo>
                <a:cubicBezTo>
                  <a:pt x="23692" y="41495"/>
                  <a:pt x="23739" y="41432"/>
                  <a:pt x="23730" y="41365"/>
                </a:cubicBezTo>
                <a:cubicBezTo>
                  <a:pt x="23722" y="41303"/>
                  <a:pt x="23669" y="41258"/>
                  <a:pt x="23608" y="41258"/>
                </a:cubicBezTo>
                <a:close/>
                <a:moveTo>
                  <a:pt x="18690" y="41329"/>
                </a:moveTo>
                <a:cubicBezTo>
                  <a:pt x="18627" y="41329"/>
                  <a:pt x="18573" y="41377"/>
                  <a:pt x="18567" y="41440"/>
                </a:cubicBezTo>
                <a:cubicBezTo>
                  <a:pt x="18560" y="41508"/>
                  <a:pt x="18609" y="41569"/>
                  <a:pt x="18677" y="41576"/>
                </a:cubicBezTo>
                <a:cubicBezTo>
                  <a:pt x="18966" y="41606"/>
                  <a:pt x="19259" y="41630"/>
                  <a:pt x="19549" y="41649"/>
                </a:cubicBezTo>
                <a:lnTo>
                  <a:pt x="19557" y="41649"/>
                </a:lnTo>
                <a:cubicBezTo>
                  <a:pt x="19622" y="41649"/>
                  <a:pt x="19676" y="41598"/>
                  <a:pt x="19680" y="41533"/>
                </a:cubicBezTo>
                <a:cubicBezTo>
                  <a:pt x="19684" y="41464"/>
                  <a:pt x="19633" y="41406"/>
                  <a:pt x="19565" y="41402"/>
                </a:cubicBezTo>
                <a:cubicBezTo>
                  <a:pt x="19495" y="41397"/>
                  <a:pt x="19425" y="41393"/>
                  <a:pt x="19355" y="41388"/>
                </a:cubicBezTo>
                <a:lnTo>
                  <a:pt x="19354" y="41388"/>
                </a:lnTo>
                <a:cubicBezTo>
                  <a:pt x="19353" y="41387"/>
                  <a:pt x="19352" y="41387"/>
                  <a:pt x="19349" y="41387"/>
                </a:cubicBezTo>
                <a:lnTo>
                  <a:pt x="19342" y="41387"/>
                </a:lnTo>
                <a:cubicBezTo>
                  <a:pt x="19341" y="41386"/>
                  <a:pt x="19340" y="41386"/>
                  <a:pt x="19339" y="41386"/>
                </a:cubicBezTo>
                <a:lnTo>
                  <a:pt x="19331" y="41386"/>
                </a:lnTo>
                <a:cubicBezTo>
                  <a:pt x="19330" y="41386"/>
                  <a:pt x="19328" y="41385"/>
                  <a:pt x="19327" y="41385"/>
                </a:cubicBezTo>
                <a:lnTo>
                  <a:pt x="19319" y="41385"/>
                </a:lnTo>
                <a:cubicBezTo>
                  <a:pt x="19317" y="41384"/>
                  <a:pt x="19314" y="41384"/>
                  <a:pt x="19312" y="41384"/>
                </a:cubicBezTo>
                <a:lnTo>
                  <a:pt x="19311" y="41384"/>
                </a:lnTo>
                <a:cubicBezTo>
                  <a:pt x="19308" y="41384"/>
                  <a:pt x="19306" y="41384"/>
                  <a:pt x="19305" y="41383"/>
                </a:cubicBezTo>
                <a:lnTo>
                  <a:pt x="19303" y="41383"/>
                </a:lnTo>
                <a:cubicBezTo>
                  <a:pt x="19102" y="41368"/>
                  <a:pt x="18902" y="41351"/>
                  <a:pt x="18702" y="41330"/>
                </a:cubicBezTo>
                <a:cubicBezTo>
                  <a:pt x="18698" y="41329"/>
                  <a:pt x="18693" y="41329"/>
                  <a:pt x="18690" y="41329"/>
                </a:cubicBezTo>
                <a:close/>
                <a:moveTo>
                  <a:pt x="21582" y="41428"/>
                </a:moveTo>
                <a:cubicBezTo>
                  <a:pt x="21409" y="41434"/>
                  <a:pt x="21235" y="41438"/>
                  <a:pt x="21061" y="41440"/>
                </a:cubicBezTo>
                <a:lnTo>
                  <a:pt x="21003" y="41440"/>
                </a:lnTo>
                <a:cubicBezTo>
                  <a:pt x="20998" y="41440"/>
                  <a:pt x="20992" y="41441"/>
                  <a:pt x="20987" y="41441"/>
                </a:cubicBezTo>
                <a:lnTo>
                  <a:pt x="20829" y="41441"/>
                </a:lnTo>
                <a:cubicBezTo>
                  <a:pt x="20792" y="41441"/>
                  <a:pt x="20753" y="41441"/>
                  <a:pt x="20716" y="41440"/>
                </a:cubicBezTo>
                <a:cubicBezTo>
                  <a:pt x="20647" y="41440"/>
                  <a:pt x="20592" y="41495"/>
                  <a:pt x="20592" y="41563"/>
                </a:cubicBezTo>
                <a:cubicBezTo>
                  <a:pt x="20592" y="41631"/>
                  <a:pt x="20647" y="41687"/>
                  <a:pt x="20715" y="41688"/>
                </a:cubicBezTo>
                <a:lnTo>
                  <a:pt x="20845" y="41688"/>
                </a:lnTo>
                <a:cubicBezTo>
                  <a:pt x="21093" y="41688"/>
                  <a:pt x="21343" y="41684"/>
                  <a:pt x="21590" y="41675"/>
                </a:cubicBezTo>
                <a:cubicBezTo>
                  <a:pt x="21659" y="41672"/>
                  <a:pt x="21712" y="41616"/>
                  <a:pt x="21709" y="41547"/>
                </a:cubicBezTo>
                <a:cubicBezTo>
                  <a:pt x="21707" y="41480"/>
                  <a:pt x="21652" y="41428"/>
                  <a:pt x="21586" y="414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5141069" y="3365018"/>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5141069" y="3365018"/>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noFill/>
          <a:ln w="9425" cap="rnd" cmpd="sng">
            <a:solidFill>
              <a:srgbClr val="EE417B"/>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3491331" y="1165606"/>
            <a:ext cx="737123" cy="737057"/>
          </a:xfrm>
          <a:custGeom>
            <a:avLst/>
            <a:gdLst/>
            <a:ahLst/>
            <a:cxnLst/>
            <a:rect l="l" t="t" r="r" b="b"/>
            <a:pathLst>
              <a:path w="11139"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3491331" y="1165606"/>
            <a:ext cx="737123" cy="737057"/>
          </a:xfrm>
          <a:custGeom>
            <a:avLst/>
            <a:gdLst/>
            <a:ahLst/>
            <a:cxnLst/>
            <a:rect l="l" t="t" r="r" b="b"/>
            <a:pathLst>
              <a:path w="11139"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3561543" y="1235818"/>
            <a:ext cx="596634" cy="596634"/>
          </a:xfrm>
          <a:custGeom>
            <a:avLst/>
            <a:gdLst/>
            <a:ahLst/>
            <a:cxnLst/>
            <a:rect l="l" t="t" r="r" b="b"/>
            <a:pathLst>
              <a:path w="9016" h="9016" extrusionOk="0">
                <a:moveTo>
                  <a:pt x="4508" y="1"/>
                </a:moveTo>
                <a:cubicBezTo>
                  <a:pt x="2019" y="1"/>
                  <a:pt x="0" y="2019"/>
                  <a:pt x="0" y="4508"/>
                </a:cubicBezTo>
                <a:cubicBezTo>
                  <a:pt x="0" y="6997"/>
                  <a:pt x="2019" y="9015"/>
                  <a:pt x="4508" y="9015"/>
                </a:cubicBezTo>
                <a:cubicBezTo>
                  <a:pt x="6998" y="9015"/>
                  <a:pt x="9015" y="6997"/>
                  <a:pt x="9015" y="4508"/>
                </a:cubicBezTo>
                <a:cubicBezTo>
                  <a:pt x="9015" y="2019"/>
                  <a:pt x="6998" y="1"/>
                  <a:pt x="4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5378430" y="1472293"/>
            <a:ext cx="737123" cy="737057"/>
          </a:xfrm>
          <a:custGeom>
            <a:avLst/>
            <a:gdLst/>
            <a:ahLst/>
            <a:cxnLst/>
            <a:rect l="l" t="t" r="r" b="b"/>
            <a:pathLst>
              <a:path w="11139" h="11138" extrusionOk="0">
                <a:moveTo>
                  <a:pt x="5569" y="0"/>
                </a:moveTo>
                <a:cubicBezTo>
                  <a:pt x="2493" y="0"/>
                  <a:pt x="1" y="2494"/>
                  <a:pt x="1" y="5569"/>
                </a:cubicBezTo>
                <a:cubicBezTo>
                  <a:pt x="1" y="8645"/>
                  <a:pt x="2493"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5378430" y="1472293"/>
            <a:ext cx="737123" cy="737057"/>
          </a:xfrm>
          <a:custGeom>
            <a:avLst/>
            <a:gdLst/>
            <a:ahLst/>
            <a:cxnLst/>
            <a:rect l="l" t="t" r="r" b="b"/>
            <a:pathLst>
              <a:path w="11139" h="11138" fill="none" extrusionOk="0">
                <a:moveTo>
                  <a:pt x="1" y="5569"/>
                </a:moveTo>
                <a:cubicBezTo>
                  <a:pt x="1" y="8645"/>
                  <a:pt x="2493" y="11138"/>
                  <a:pt x="5569" y="11138"/>
                </a:cubicBezTo>
                <a:cubicBezTo>
                  <a:pt x="8645" y="11138"/>
                  <a:pt x="11138" y="8645"/>
                  <a:pt x="11138" y="5569"/>
                </a:cubicBezTo>
                <a:cubicBezTo>
                  <a:pt x="11138" y="2494"/>
                  <a:pt x="8645" y="0"/>
                  <a:pt x="5569" y="0"/>
                </a:cubicBezTo>
                <a:cubicBezTo>
                  <a:pt x="2493" y="0"/>
                  <a:pt x="1" y="2494"/>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5448641" y="1542571"/>
            <a:ext cx="596634" cy="596634"/>
          </a:xfrm>
          <a:custGeom>
            <a:avLst/>
            <a:gdLst/>
            <a:ahLst/>
            <a:cxnLst/>
            <a:rect l="l" t="t" r="r" b="b"/>
            <a:pathLst>
              <a:path w="9016" h="9016" extrusionOk="0">
                <a:moveTo>
                  <a:pt x="4508" y="0"/>
                </a:moveTo>
                <a:cubicBezTo>
                  <a:pt x="2019" y="0"/>
                  <a:pt x="0" y="2018"/>
                  <a:pt x="0" y="4507"/>
                </a:cubicBezTo>
                <a:cubicBezTo>
                  <a:pt x="0" y="6996"/>
                  <a:pt x="2019" y="9015"/>
                  <a:pt x="4508" y="9015"/>
                </a:cubicBezTo>
                <a:cubicBezTo>
                  <a:pt x="6998" y="9015"/>
                  <a:pt x="9015" y="6996"/>
                  <a:pt x="9015" y="4507"/>
                </a:cubicBezTo>
                <a:cubicBezTo>
                  <a:pt x="9015" y="2018"/>
                  <a:pt x="6998"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 name="Google Shape;823;p21"/>
          <p:cNvGrpSpPr/>
          <p:nvPr/>
        </p:nvGrpSpPr>
        <p:grpSpPr>
          <a:xfrm>
            <a:off x="3028306" y="2899407"/>
            <a:ext cx="736991" cy="737057"/>
            <a:chOff x="3028306" y="3140347"/>
            <a:chExt cx="736991" cy="737057"/>
          </a:xfrm>
        </p:grpSpPr>
        <p:sp>
          <p:nvSpPr>
            <p:cNvPr id="824" name="Google Shape;824;p21"/>
            <p:cNvSpPr/>
            <p:nvPr/>
          </p:nvSpPr>
          <p:spPr>
            <a:xfrm>
              <a:off x="3028306" y="3140347"/>
              <a:ext cx="736991" cy="737057"/>
            </a:xfrm>
            <a:custGeom>
              <a:avLst/>
              <a:gdLst/>
              <a:ahLst/>
              <a:cxnLst/>
              <a:rect l="l" t="t" r="r" b="b"/>
              <a:pathLst>
                <a:path w="11137" h="11138" extrusionOk="0">
                  <a:moveTo>
                    <a:pt x="5568" y="0"/>
                  </a:moveTo>
                  <a:cubicBezTo>
                    <a:pt x="2493" y="0"/>
                    <a:pt x="0" y="2493"/>
                    <a:pt x="0" y="5569"/>
                  </a:cubicBezTo>
                  <a:cubicBezTo>
                    <a:pt x="0" y="8644"/>
                    <a:pt x="2493" y="11138"/>
                    <a:pt x="5568" y="11138"/>
                  </a:cubicBezTo>
                  <a:cubicBezTo>
                    <a:pt x="8644" y="11138"/>
                    <a:pt x="11137" y="8644"/>
                    <a:pt x="11137" y="5569"/>
                  </a:cubicBezTo>
                  <a:cubicBezTo>
                    <a:pt x="11137" y="2493"/>
                    <a:pt x="8644"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3028306" y="3140347"/>
              <a:ext cx="736991" cy="737057"/>
            </a:xfrm>
            <a:custGeom>
              <a:avLst/>
              <a:gdLst/>
              <a:ahLst/>
              <a:cxnLst/>
              <a:rect l="l" t="t" r="r" b="b"/>
              <a:pathLst>
                <a:path w="11137" h="11138" fill="none" extrusionOk="0">
                  <a:moveTo>
                    <a:pt x="11137" y="5569"/>
                  </a:moveTo>
                  <a:cubicBezTo>
                    <a:pt x="11137" y="8644"/>
                    <a:pt x="8644" y="11138"/>
                    <a:pt x="5568" y="11138"/>
                  </a:cubicBezTo>
                  <a:cubicBezTo>
                    <a:pt x="2493" y="11138"/>
                    <a:pt x="0" y="8644"/>
                    <a:pt x="0" y="5569"/>
                  </a:cubicBezTo>
                  <a:cubicBezTo>
                    <a:pt x="0" y="2493"/>
                    <a:pt x="2493" y="0"/>
                    <a:pt x="5568" y="0"/>
                  </a:cubicBezTo>
                  <a:cubicBezTo>
                    <a:pt x="8644" y="0"/>
                    <a:pt x="11137" y="2493"/>
                    <a:pt x="11137"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3098518" y="3210558"/>
              <a:ext cx="596634" cy="596634"/>
            </a:xfrm>
            <a:custGeom>
              <a:avLst/>
              <a:gdLst/>
              <a:ahLst/>
              <a:cxnLst/>
              <a:rect l="l" t="t" r="r" b="b"/>
              <a:pathLst>
                <a:path w="9016" h="9016" extrusionOk="0">
                  <a:moveTo>
                    <a:pt x="4507" y="1"/>
                  </a:moveTo>
                  <a:cubicBezTo>
                    <a:pt x="2019" y="1"/>
                    <a:pt x="0" y="2019"/>
                    <a:pt x="0" y="4508"/>
                  </a:cubicBezTo>
                  <a:cubicBezTo>
                    <a:pt x="0" y="6997"/>
                    <a:pt x="2019" y="9015"/>
                    <a:pt x="4507" y="9015"/>
                  </a:cubicBezTo>
                  <a:cubicBezTo>
                    <a:pt x="6996" y="9015"/>
                    <a:pt x="9015" y="6997"/>
                    <a:pt x="9015" y="4508"/>
                  </a:cubicBezTo>
                  <a:cubicBezTo>
                    <a:pt x="9015"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21"/>
          <p:cNvGrpSpPr/>
          <p:nvPr/>
        </p:nvGrpSpPr>
        <p:grpSpPr>
          <a:xfrm>
            <a:off x="5141068" y="3365018"/>
            <a:ext cx="737057" cy="737057"/>
            <a:chOff x="2944463" y="2132437"/>
            <a:chExt cx="737057" cy="737057"/>
          </a:xfrm>
        </p:grpSpPr>
        <p:sp>
          <p:nvSpPr>
            <p:cNvPr id="828" name="Google Shape;828;p21"/>
            <p:cNvSpPr/>
            <p:nvPr/>
          </p:nvSpPr>
          <p:spPr>
            <a:xfrm>
              <a:off x="2944463" y="21324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2944463" y="21324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3014674" y="2202715"/>
              <a:ext cx="596634" cy="596634"/>
            </a:xfrm>
            <a:custGeom>
              <a:avLst/>
              <a:gdLst/>
              <a:ahLst/>
              <a:cxnLst/>
              <a:rect l="l" t="t" r="r" b="b"/>
              <a:pathLst>
                <a:path w="9016" h="9016" extrusionOk="0">
                  <a:moveTo>
                    <a:pt x="4508" y="0"/>
                  </a:moveTo>
                  <a:cubicBezTo>
                    <a:pt x="2019" y="0"/>
                    <a:pt x="1" y="2018"/>
                    <a:pt x="1" y="4507"/>
                  </a:cubicBezTo>
                  <a:cubicBezTo>
                    <a:pt x="1" y="6996"/>
                    <a:pt x="2019" y="9015"/>
                    <a:pt x="4508" y="9015"/>
                  </a:cubicBezTo>
                  <a:cubicBezTo>
                    <a:pt x="6997" y="9015"/>
                    <a:pt x="9015" y="6996"/>
                    <a:pt x="9015" y="4507"/>
                  </a:cubicBezTo>
                  <a:cubicBezTo>
                    <a:pt x="9015" y="2018"/>
                    <a:pt x="6997"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21"/>
          <p:cNvSpPr/>
          <p:nvPr/>
        </p:nvSpPr>
        <p:spPr>
          <a:xfrm>
            <a:off x="3687804" y="1362013"/>
            <a:ext cx="344110" cy="344242"/>
          </a:xfrm>
          <a:custGeom>
            <a:avLst/>
            <a:gdLst/>
            <a:ahLst/>
            <a:cxnLst/>
            <a:rect l="l" t="t" r="r" b="b"/>
            <a:pathLst>
              <a:path w="5200" h="5202" extrusionOk="0">
                <a:moveTo>
                  <a:pt x="1808" y="1"/>
                </a:moveTo>
                <a:lnTo>
                  <a:pt x="1808" y="1810"/>
                </a:lnTo>
                <a:lnTo>
                  <a:pt x="0" y="1810"/>
                </a:lnTo>
                <a:lnTo>
                  <a:pt x="0" y="3393"/>
                </a:lnTo>
                <a:lnTo>
                  <a:pt x="1808" y="3393"/>
                </a:lnTo>
                <a:lnTo>
                  <a:pt x="1808" y="5201"/>
                </a:lnTo>
                <a:lnTo>
                  <a:pt x="3391" y="5201"/>
                </a:lnTo>
                <a:lnTo>
                  <a:pt x="3391" y="3393"/>
                </a:lnTo>
                <a:lnTo>
                  <a:pt x="5200" y="3393"/>
                </a:lnTo>
                <a:lnTo>
                  <a:pt x="5200" y="1810"/>
                </a:lnTo>
                <a:lnTo>
                  <a:pt x="3391" y="1810"/>
                </a:lnTo>
                <a:lnTo>
                  <a:pt x="33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21"/>
          <p:cNvGrpSpPr/>
          <p:nvPr/>
        </p:nvGrpSpPr>
        <p:grpSpPr>
          <a:xfrm>
            <a:off x="5503897" y="1682266"/>
            <a:ext cx="457534" cy="257751"/>
            <a:chOff x="5587883" y="2231010"/>
            <a:chExt cx="457534" cy="257751"/>
          </a:xfrm>
        </p:grpSpPr>
        <p:sp>
          <p:nvSpPr>
            <p:cNvPr id="836" name="Google Shape;836;p21"/>
            <p:cNvSpPr/>
            <p:nvPr/>
          </p:nvSpPr>
          <p:spPr>
            <a:xfrm>
              <a:off x="5610052" y="2348537"/>
              <a:ext cx="324522" cy="61146"/>
            </a:xfrm>
            <a:custGeom>
              <a:avLst/>
              <a:gdLst/>
              <a:ahLst/>
              <a:cxnLst/>
              <a:rect l="l" t="t" r="r" b="b"/>
              <a:pathLst>
                <a:path w="4904" h="924" extrusionOk="0">
                  <a:moveTo>
                    <a:pt x="33" y="0"/>
                  </a:moveTo>
                  <a:cubicBezTo>
                    <a:pt x="15" y="0"/>
                    <a:pt x="0" y="15"/>
                    <a:pt x="0" y="33"/>
                  </a:cubicBezTo>
                  <a:lnTo>
                    <a:pt x="0" y="923"/>
                  </a:lnTo>
                  <a:lnTo>
                    <a:pt x="4904" y="923"/>
                  </a:lnTo>
                  <a:lnTo>
                    <a:pt x="49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1"/>
            <p:cNvSpPr/>
            <p:nvPr/>
          </p:nvSpPr>
          <p:spPr>
            <a:xfrm>
              <a:off x="5587883" y="2427417"/>
              <a:ext cx="457534" cy="30043"/>
            </a:xfrm>
            <a:custGeom>
              <a:avLst/>
              <a:gdLst/>
              <a:ahLst/>
              <a:cxnLst/>
              <a:rect l="l" t="t" r="r" b="b"/>
              <a:pathLst>
                <a:path w="6914" h="454" extrusionOk="0">
                  <a:moveTo>
                    <a:pt x="0" y="0"/>
                  </a:moveTo>
                  <a:lnTo>
                    <a:pt x="0" y="453"/>
                  </a:lnTo>
                  <a:lnTo>
                    <a:pt x="6914" y="453"/>
                  </a:lnTo>
                  <a:lnTo>
                    <a:pt x="69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1"/>
            <p:cNvSpPr/>
            <p:nvPr/>
          </p:nvSpPr>
          <p:spPr>
            <a:xfrm>
              <a:off x="5956742" y="2231010"/>
              <a:ext cx="66572" cy="178672"/>
            </a:xfrm>
            <a:custGeom>
              <a:avLst/>
              <a:gdLst/>
              <a:ahLst/>
              <a:cxnLst/>
              <a:rect l="l" t="t" r="r" b="b"/>
              <a:pathLst>
                <a:path w="1006" h="2700" extrusionOk="0">
                  <a:moveTo>
                    <a:pt x="93" y="0"/>
                  </a:moveTo>
                  <a:cubicBezTo>
                    <a:pt x="41" y="0"/>
                    <a:pt x="0" y="42"/>
                    <a:pt x="0" y="93"/>
                  </a:cubicBezTo>
                  <a:lnTo>
                    <a:pt x="0" y="2699"/>
                  </a:lnTo>
                  <a:lnTo>
                    <a:pt x="1005" y="2699"/>
                  </a:lnTo>
                  <a:lnTo>
                    <a:pt x="1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1"/>
            <p:cNvSpPr/>
            <p:nvPr/>
          </p:nvSpPr>
          <p:spPr>
            <a:xfrm>
              <a:off x="5610052" y="2457394"/>
              <a:ext cx="24154" cy="31367"/>
            </a:xfrm>
            <a:custGeom>
              <a:avLst/>
              <a:gdLst/>
              <a:ahLst/>
              <a:cxnLst/>
              <a:rect l="l" t="t" r="r" b="b"/>
              <a:pathLst>
                <a:path w="365" h="474" extrusionOk="0">
                  <a:moveTo>
                    <a:pt x="0" y="0"/>
                  </a:moveTo>
                  <a:lnTo>
                    <a:pt x="0" y="473"/>
                  </a:lnTo>
                  <a:lnTo>
                    <a:pt x="364" y="473"/>
                  </a:lnTo>
                  <a:lnTo>
                    <a:pt x="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1"/>
            <p:cNvSpPr/>
            <p:nvPr/>
          </p:nvSpPr>
          <p:spPr>
            <a:xfrm>
              <a:off x="5999094" y="2457394"/>
              <a:ext cx="24220" cy="31367"/>
            </a:xfrm>
            <a:custGeom>
              <a:avLst/>
              <a:gdLst/>
              <a:ahLst/>
              <a:cxnLst/>
              <a:rect l="l" t="t" r="r" b="b"/>
              <a:pathLst>
                <a:path w="366" h="474" extrusionOk="0">
                  <a:moveTo>
                    <a:pt x="0" y="0"/>
                  </a:moveTo>
                  <a:lnTo>
                    <a:pt x="0" y="473"/>
                  </a:lnTo>
                  <a:lnTo>
                    <a:pt x="365" y="473"/>
                  </a:lnTo>
                  <a:lnTo>
                    <a:pt x="3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1"/>
            <p:cNvSpPr/>
            <p:nvPr/>
          </p:nvSpPr>
          <p:spPr>
            <a:xfrm>
              <a:off x="5843384" y="2293744"/>
              <a:ext cx="75439" cy="34279"/>
            </a:xfrm>
            <a:custGeom>
              <a:avLst/>
              <a:gdLst/>
              <a:ahLst/>
              <a:cxnLst/>
              <a:rect l="l" t="t" r="r" b="b"/>
              <a:pathLst>
                <a:path w="1140" h="518" extrusionOk="0">
                  <a:moveTo>
                    <a:pt x="260" y="0"/>
                  </a:moveTo>
                  <a:cubicBezTo>
                    <a:pt x="117" y="0"/>
                    <a:pt x="1" y="116"/>
                    <a:pt x="1" y="259"/>
                  </a:cubicBezTo>
                  <a:cubicBezTo>
                    <a:pt x="1" y="401"/>
                    <a:pt x="117" y="517"/>
                    <a:pt x="260" y="517"/>
                  </a:cubicBezTo>
                  <a:lnTo>
                    <a:pt x="881" y="517"/>
                  </a:lnTo>
                  <a:cubicBezTo>
                    <a:pt x="1023" y="517"/>
                    <a:pt x="1140" y="401"/>
                    <a:pt x="1140" y="259"/>
                  </a:cubicBezTo>
                  <a:cubicBezTo>
                    <a:pt x="1140" y="116"/>
                    <a:pt x="1023" y="0"/>
                    <a:pt x="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1"/>
            <p:cNvSpPr/>
            <p:nvPr/>
          </p:nvSpPr>
          <p:spPr>
            <a:xfrm>
              <a:off x="5673977" y="2293744"/>
              <a:ext cx="145519" cy="34279"/>
            </a:xfrm>
            <a:custGeom>
              <a:avLst/>
              <a:gdLst/>
              <a:ahLst/>
              <a:cxnLst/>
              <a:rect l="l" t="t" r="r" b="b"/>
              <a:pathLst>
                <a:path w="2199" h="518" extrusionOk="0">
                  <a:moveTo>
                    <a:pt x="259" y="0"/>
                  </a:moveTo>
                  <a:cubicBezTo>
                    <a:pt x="117" y="0"/>
                    <a:pt x="1" y="116"/>
                    <a:pt x="1" y="259"/>
                  </a:cubicBezTo>
                  <a:cubicBezTo>
                    <a:pt x="1" y="401"/>
                    <a:pt x="117" y="517"/>
                    <a:pt x="259" y="517"/>
                  </a:cubicBezTo>
                  <a:lnTo>
                    <a:pt x="1940" y="517"/>
                  </a:lnTo>
                  <a:cubicBezTo>
                    <a:pt x="2082" y="517"/>
                    <a:pt x="2199" y="401"/>
                    <a:pt x="2199" y="259"/>
                  </a:cubicBezTo>
                  <a:cubicBezTo>
                    <a:pt x="2199" y="116"/>
                    <a:pt x="2082" y="0"/>
                    <a:pt x="19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21"/>
          <p:cNvGrpSpPr/>
          <p:nvPr/>
        </p:nvGrpSpPr>
        <p:grpSpPr>
          <a:xfrm>
            <a:off x="5532627" y="3156430"/>
            <a:ext cx="438210" cy="223010"/>
            <a:chOff x="5532627" y="3285970"/>
            <a:chExt cx="438210" cy="223010"/>
          </a:xfrm>
        </p:grpSpPr>
        <p:sp>
          <p:nvSpPr>
            <p:cNvPr id="844" name="Google Shape;844;p21"/>
            <p:cNvSpPr/>
            <p:nvPr/>
          </p:nvSpPr>
          <p:spPr>
            <a:xfrm>
              <a:off x="5651477" y="3381990"/>
              <a:ext cx="200576" cy="31036"/>
            </a:xfrm>
            <a:custGeom>
              <a:avLst/>
              <a:gdLst/>
              <a:ahLst/>
              <a:cxnLst/>
              <a:rect l="l" t="t" r="r" b="b"/>
              <a:pathLst>
                <a:path w="3031" h="469" extrusionOk="0">
                  <a:moveTo>
                    <a:pt x="0" y="0"/>
                  </a:moveTo>
                  <a:lnTo>
                    <a:pt x="0" y="468"/>
                  </a:lnTo>
                  <a:lnTo>
                    <a:pt x="3030" y="468"/>
                  </a:lnTo>
                  <a:lnTo>
                    <a:pt x="3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1"/>
            <p:cNvSpPr/>
            <p:nvPr/>
          </p:nvSpPr>
          <p:spPr>
            <a:xfrm>
              <a:off x="5601383" y="3285970"/>
              <a:ext cx="50161" cy="223010"/>
            </a:xfrm>
            <a:custGeom>
              <a:avLst/>
              <a:gdLst/>
              <a:ahLst/>
              <a:cxnLst/>
              <a:rect l="l" t="t" r="r" b="b"/>
              <a:pathLst>
                <a:path w="758" h="3370" extrusionOk="0">
                  <a:moveTo>
                    <a:pt x="0" y="1"/>
                  </a:moveTo>
                  <a:lnTo>
                    <a:pt x="0" y="3369"/>
                  </a:lnTo>
                  <a:lnTo>
                    <a:pt x="757" y="3369"/>
                  </a:lnTo>
                  <a:lnTo>
                    <a:pt x="7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p:nvPr/>
          </p:nvSpPr>
          <p:spPr>
            <a:xfrm>
              <a:off x="5532627" y="3332689"/>
              <a:ext cx="50161" cy="129571"/>
            </a:xfrm>
            <a:custGeom>
              <a:avLst/>
              <a:gdLst/>
              <a:ahLst/>
              <a:cxnLst/>
              <a:rect l="l" t="t" r="r" b="b"/>
              <a:pathLst>
                <a:path w="758" h="1958" extrusionOk="0">
                  <a:moveTo>
                    <a:pt x="0" y="0"/>
                  </a:moveTo>
                  <a:lnTo>
                    <a:pt x="0" y="1958"/>
                  </a:lnTo>
                  <a:lnTo>
                    <a:pt x="757" y="1958"/>
                  </a:lnTo>
                  <a:lnTo>
                    <a:pt x="7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5851987" y="3285970"/>
              <a:ext cx="50161" cy="223010"/>
            </a:xfrm>
            <a:custGeom>
              <a:avLst/>
              <a:gdLst/>
              <a:ahLst/>
              <a:cxnLst/>
              <a:rect l="l" t="t" r="r" b="b"/>
              <a:pathLst>
                <a:path w="758" h="3370" extrusionOk="0">
                  <a:moveTo>
                    <a:pt x="0" y="1"/>
                  </a:moveTo>
                  <a:lnTo>
                    <a:pt x="0" y="3369"/>
                  </a:lnTo>
                  <a:lnTo>
                    <a:pt x="757" y="3369"/>
                  </a:lnTo>
                  <a:lnTo>
                    <a:pt x="7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a:off x="5920743" y="3332689"/>
              <a:ext cx="50094" cy="129571"/>
            </a:xfrm>
            <a:custGeom>
              <a:avLst/>
              <a:gdLst/>
              <a:ahLst/>
              <a:cxnLst/>
              <a:rect l="l" t="t" r="r" b="b"/>
              <a:pathLst>
                <a:path w="757" h="1958" extrusionOk="0">
                  <a:moveTo>
                    <a:pt x="0" y="0"/>
                  </a:moveTo>
                  <a:lnTo>
                    <a:pt x="0" y="1958"/>
                  </a:lnTo>
                  <a:lnTo>
                    <a:pt x="756" y="1958"/>
                  </a:lnTo>
                  <a:lnTo>
                    <a:pt x="7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21"/>
          <p:cNvSpPr txBox="1"/>
          <p:nvPr/>
        </p:nvSpPr>
        <p:spPr>
          <a:xfrm>
            <a:off x="6076574" y="1564752"/>
            <a:ext cx="2557735" cy="606948"/>
          </a:xfrm>
          <a:prstGeom prst="rect">
            <a:avLst/>
          </a:prstGeom>
          <a:noFill/>
          <a:ln>
            <a:noFill/>
          </a:ln>
        </p:spPr>
        <p:txBody>
          <a:bodyPr spcFirstLastPara="1" wrap="square" lIns="91425" tIns="91425" rIns="91425" bIns="91425" anchor="ctr" anchorCtr="0">
            <a:noAutofit/>
          </a:bodyPr>
          <a:lstStyle/>
          <a:p>
            <a:pPr algn="r"/>
            <a:r>
              <a:rPr lang="el-GR" sz="1200" b="1" dirty="0">
                <a:latin typeface="Times New Roman" panose="02020603050405020304" pitchFamily="18" charset="0"/>
                <a:ea typeface="Roboto"/>
                <a:cs typeface="Times New Roman" panose="02020603050405020304" pitchFamily="18" charset="0"/>
                <a:sym typeface="Roboto"/>
              </a:rPr>
              <a:t>Στην Ελλάδα: 3η αιτία θανάτου </a:t>
            </a:r>
            <a:r>
              <a:rPr lang="el-GR" sz="1200" dirty="0">
                <a:latin typeface="Times New Roman" panose="02020603050405020304" pitchFamily="18" charset="0"/>
                <a:ea typeface="Roboto"/>
                <a:cs typeface="Times New Roman" panose="02020603050405020304" pitchFamily="18" charset="0"/>
                <a:sym typeface="Roboto"/>
              </a:rPr>
              <a:t>από καρκίνο στις γυναίκες (697 νέα περιστατικά &amp; 282 θάνατοι/έτος)</a:t>
            </a:r>
          </a:p>
        </p:txBody>
      </p:sp>
      <p:sp>
        <p:nvSpPr>
          <p:cNvPr id="851" name="Google Shape;851;p21"/>
          <p:cNvSpPr txBox="1"/>
          <p:nvPr/>
        </p:nvSpPr>
        <p:spPr>
          <a:xfrm>
            <a:off x="5988382" y="3296983"/>
            <a:ext cx="2741283" cy="436563"/>
          </a:xfrm>
          <a:prstGeom prst="rect">
            <a:avLst/>
          </a:prstGeom>
          <a:noFill/>
          <a:ln>
            <a:noFill/>
          </a:ln>
        </p:spPr>
        <p:txBody>
          <a:bodyPr spcFirstLastPara="1" wrap="square" lIns="91425" tIns="91425" rIns="91425" bIns="91425" anchor="ctr" anchorCtr="0">
            <a:noAutofit/>
          </a:bodyPr>
          <a:lstStyle/>
          <a:p>
            <a:pPr marL="0" lvl="0" indent="0" algn="r">
              <a:buFont typeface="Arial"/>
              <a:buNone/>
            </a:pPr>
            <a:r>
              <a:rPr lang="el-GR" sz="1200" b="1" dirty="0">
                <a:latin typeface="Times New Roman" panose="02020603050405020304" pitchFamily="18" charset="0"/>
                <a:ea typeface="Roboto"/>
                <a:cs typeface="Times New Roman" panose="02020603050405020304" pitchFamily="18" charset="0"/>
                <a:sym typeface="Roboto"/>
              </a:rPr>
              <a:t>Τα ποσοστά εμβολιασμού εφήβων στην Ελλάδα υπολείπονται του στόχου ΠΟΥ </a:t>
            </a:r>
          </a:p>
          <a:p>
            <a:pPr marL="0" lvl="0" indent="0" algn="r">
              <a:buFont typeface="Arial"/>
              <a:buNone/>
            </a:pPr>
            <a:r>
              <a:rPr lang="el-GR" sz="1200" dirty="0">
                <a:latin typeface="Times New Roman" panose="02020603050405020304" pitchFamily="18" charset="0"/>
                <a:ea typeface="Roboto"/>
                <a:cs typeface="Times New Roman" panose="02020603050405020304" pitchFamily="18" charset="0"/>
                <a:sym typeface="Roboto"/>
              </a:rPr>
              <a:t>Πλήρης εμβολιαστική κάλυψη: Κορίτσια: 52,5%, Αγόρια: 27,7%</a:t>
            </a:r>
            <a:endParaRPr sz="1200" dirty="0">
              <a:latin typeface="Times New Roman" panose="02020603050405020304" pitchFamily="18" charset="0"/>
              <a:ea typeface="Roboto"/>
              <a:cs typeface="Times New Roman" panose="02020603050405020304" pitchFamily="18" charset="0"/>
              <a:sym typeface="Roboto"/>
            </a:endParaRPr>
          </a:p>
        </p:txBody>
      </p:sp>
      <p:sp>
        <p:nvSpPr>
          <p:cNvPr id="852" name="Google Shape;852;p21"/>
          <p:cNvSpPr txBox="1"/>
          <p:nvPr/>
        </p:nvSpPr>
        <p:spPr>
          <a:xfrm>
            <a:off x="494376" y="1301549"/>
            <a:ext cx="2824673" cy="413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sz="1200" b="1" dirty="0">
                <a:latin typeface="Times New Roman" panose="02020603050405020304" pitchFamily="18" charset="0"/>
                <a:ea typeface="Roboto"/>
                <a:cs typeface="Times New Roman" panose="02020603050405020304" pitchFamily="18" charset="0"/>
                <a:sym typeface="Roboto"/>
              </a:rPr>
              <a:t>4ος συχνότερος καρκίνος στις γυναίκες </a:t>
            </a:r>
            <a:r>
              <a:rPr lang="el-GR" sz="1200" dirty="0">
                <a:latin typeface="Times New Roman" panose="02020603050405020304" pitchFamily="18" charset="0"/>
                <a:ea typeface="Roboto"/>
                <a:cs typeface="Times New Roman" panose="02020603050405020304" pitchFamily="18" charset="0"/>
                <a:sym typeface="Roboto"/>
              </a:rPr>
              <a:t>παγκοσμίως (660.000 νέα περιστατικά &amp; 350.000 θάνατοι/έτος) </a:t>
            </a:r>
          </a:p>
          <a:p>
            <a:pPr marL="0" lvl="0" indent="0" algn="r" rtl="0">
              <a:spcBef>
                <a:spcPts val="0"/>
              </a:spcBef>
              <a:spcAft>
                <a:spcPts val="0"/>
              </a:spcAft>
              <a:buNone/>
            </a:pPr>
            <a:endParaRPr lang="el-GR" sz="1200" dirty="0">
              <a:latin typeface="Roboto"/>
              <a:ea typeface="Roboto"/>
              <a:cs typeface="Roboto"/>
              <a:sym typeface="Roboto"/>
            </a:endParaRPr>
          </a:p>
        </p:txBody>
      </p:sp>
      <p:sp>
        <p:nvSpPr>
          <p:cNvPr id="854" name="Google Shape;854;p21"/>
          <p:cNvSpPr txBox="1"/>
          <p:nvPr/>
        </p:nvSpPr>
        <p:spPr>
          <a:xfrm>
            <a:off x="152400" y="3062285"/>
            <a:ext cx="2689644" cy="413700"/>
          </a:xfrm>
          <a:prstGeom prst="rect">
            <a:avLst/>
          </a:prstGeom>
          <a:noFill/>
          <a:ln>
            <a:noFill/>
          </a:ln>
        </p:spPr>
        <p:txBody>
          <a:bodyPr spcFirstLastPara="1" wrap="square" lIns="91425" tIns="91425" rIns="91425" bIns="91425" anchor="ctr" anchorCtr="0">
            <a:noAutofit/>
          </a:bodyPr>
          <a:lstStyle/>
          <a:p>
            <a:pPr algn="r"/>
            <a:r>
              <a:rPr lang="el-GR" sz="1200" b="1" dirty="0">
                <a:latin typeface="Times New Roman" panose="02020603050405020304" pitchFamily="18" charset="0"/>
                <a:ea typeface="Roboto"/>
                <a:cs typeface="Times New Roman" panose="02020603050405020304" pitchFamily="18" charset="0"/>
                <a:sym typeface="Roboto"/>
              </a:rPr>
              <a:t>Παγκοσμίως, 20% των κοριτσιών έχουν εμβολιαστεί πλήρως </a:t>
            </a:r>
            <a:r>
              <a:rPr lang="el-GR" sz="1200" dirty="0">
                <a:latin typeface="Times New Roman" panose="02020603050405020304" pitchFamily="18" charset="0"/>
                <a:ea typeface="Roboto"/>
                <a:cs typeface="Times New Roman" panose="02020603050405020304" pitchFamily="18" charset="0"/>
                <a:sym typeface="Roboto"/>
              </a:rPr>
              <a:t>και </a:t>
            </a:r>
          </a:p>
          <a:p>
            <a:pPr algn="r"/>
            <a:r>
              <a:rPr lang="el-GR" sz="1200" dirty="0">
                <a:latin typeface="Times New Roman" panose="02020603050405020304" pitchFamily="18" charset="0"/>
                <a:ea typeface="Roboto"/>
                <a:cs typeface="Times New Roman" panose="02020603050405020304" pitchFamily="18" charset="0"/>
                <a:sym typeface="Roboto"/>
              </a:rPr>
              <a:t>27% έχει κάνει τουλάχιστον 1 δόση</a:t>
            </a:r>
          </a:p>
        </p:txBody>
      </p:sp>
      <p:sp>
        <p:nvSpPr>
          <p:cNvPr id="855" name="Google Shape;855;p21"/>
          <p:cNvSpPr txBox="1"/>
          <p:nvPr/>
        </p:nvSpPr>
        <p:spPr>
          <a:xfrm>
            <a:off x="3737063" y="4416175"/>
            <a:ext cx="1669800" cy="21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Mars is a cold place</a:t>
            </a:r>
            <a:endParaRPr sz="1200">
              <a:solidFill>
                <a:srgbClr val="FFFFFF"/>
              </a:solidFill>
              <a:latin typeface="Roboto"/>
              <a:ea typeface="Roboto"/>
              <a:cs typeface="Roboto"/>
              <a:sym typeface="Roboto"/>
            </a:endParaRPr>
          </a:p>
        </p:txBody>
      </p:sp>
      <p:sp>
        <p:nvSpPr>
          <p:cNvPr id="856" name="Google Shape;856;p21"/>
          <p:cNvSpPr/>
          <p:nvPr/>
        </p:nvSpPr>
        <p:spPr>
          <a:xfrm>
            <a:off x="3208900" y="3123310"/>
            <a:ext cx="375799" cy="289253"/>
          </a:xfrm>
          <a:custGeom>
            <a:avLst/>
            <a:gdLst/>
            <a:ahLst/>
            <a:cxnLst/>
            <a:rect l="l" t="t" r="r" b="b"/>
            <a:pathLst>
              <a:path w="2897" h="2230" extrusionOk="0">
                <a:moveTo>
                  <a:pt x="1828" y="124"/>
                </a:moveTo>
                <a:lnTo>
                  <a:pt x="1828" y="377"/>
                </a:lnTo>
                <a:lnTo>
                  <a:pt x="1069" y="377"/>
                </a:lnTo>
                <a:lnTo>
                  <a:pt x="1069" y="124"/>
                </a:lnTo>
                <a:close/>
                <a:moveTo>
                  <a:pt x="1589" y="880"/>
                </a:moveTo>
                <a:lnTo>
                  <a:pt x="1589" y="1163"/>
                </a:lnTo>
                <a:lnTo>
                  <a:pt x="1871" y="1163"/>
                </a:lnTo>
                <a:lnTo>
                  <a:pt x="1871" y="1445"/>
                </a:lnTo>
                <a:lnTo>
                  <a:pt x="1589" y="1445"/>
                </a:lnTo>
                <a:lnTo>
                  <a:pt x="1589" y="1727"/>
                </a:lnTo>
                <a:lnTo>
                  <a:pt x="1307" y="1727"/>
                </a:lnTo>
                <a:lnTo>
                  <a:pt x="1307" y="1445"/>
                </a:lnTo>
                <a:lnTo>
                  <a:pt x="1025" y="1445"/>
                </a:lnTo>
                <a:lnTo>
                  <a:pt x="1025" y="1163"/>
                </a:lnTo>
                <a:lnTo>
                  <a:pt x="1307" y="1163"/>
                </a:lnTo>
                <a:lnTo>
                  <a:pt x="1307" y="880"/>
                </a:lnTo>
                <a:close/>
                <a:moveTo>
                  <a:pt x="947" y="0"/>
                </a:moveTo>
                <a:lnTo>
                  <a:pt x="947" y="377"/>
                </a:lnTo>
                <a:lnTo>
                  <a:pt x="0" y="377"/>
                </a:lnTo>
                <a:lnTo>
                  <a:pt x="0" y="2230"/>
                </a:lnTo>
                <a:lnTo>
                  <a:pt x="2896" y="2230"/>
                </a:lnTo>
                <a:lnTo>
                  <a:pt x="2896" y="377"/>
                </a:lnTo>
                <a:lnTo>
                  <a:pt x="1950" y="377"/>
                </a:lnTo>
                <a:lnTo>
                  <a:pt x="19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0;p16">
            <a:extLst>
              <a:ext uri="{FF2B5EF4-FFF2-40B4-BE49-F238E27FC236}">
                <a16:creationId xmlns:a16="http://schemas.microsoft.com/office/drawing/2014/main" id="{F34D9125-7A7F-E729-97C5-170B2EF9067F}"/>
              </a:ext>
            </a:extLst>
          </p:cNvPr>
          <p:cNvSpPr txBox="1">
            <a:spLocks noGrp="1"/>
          </p:cNvSpPr>
          <p:nvPr>
            <p:ph type="title"/>
          </p:nvPr>
        </p:nvSpPr>
        <p:spPr>
          <a:xfrm>
            <a:off x="425136" y="320335"/>
            <a:ext cx="8229600" cy="331800"/>
          </a:xfrm>
          <a:prstGeom prst="rect">
            <a:avLst/>
          </a:prstGeom>
        </p:spPr>
        <p:txBody>
          <a:bodyPr spcFirstLastPara="1" wrap="square" lIns="91425" tIns="91425" rIns="91425" bIns="91425" anchor="ctr" anchorCtr="0">
            <a:noAutofit/>
          </a:bodyPr>
          <a:lstStyle/>
          <a:p>
            <a:r>
              <a:rPr lang="el-GR" sz="2600" b="1" dirty="0">
                <a:solidFill>
                  <a:schemeClr val="tx2">
                    <a:lumMod val="50000"/>
                  </a:schemeClr>
                </a:solidFill>
                <a:latin typeface="Times New Roman" panose="02020603050405020304" pitchFamily="18" charset="0"/>
                <a:cs typeface="Times New Roman" panose="02020603050405020304" pitchFamily="18" charset="0"/>
              </a:rPr>
              <a:t>Η επιδημιολογία του </a:t>
            </a:r>
            <a:r>
              <a:rPr lang="en-US" sz="2600" b="1" dirty="0">
                <a:solidFill>
                  <a:schemeClr val="tx2">
                    <a:lumMod val="50000"/>
                  </a:schemeClr>
                </a:solidFill>
                <a:latin typeface="Times New Roman" panose="02020603050405020304" pitchFamily="18" charset="0"/>
                <a:cs typeface="Times New Roman" panose="02020603050405020304" pitchFamily="18" charset="0"/>
              </a:rPr>
              <a:t>HPV</a:t>
            </a:r>
            <a:endParaRPr sz="2600" b="1" dirty="0">
              <a:solidFill>
                <a:schemeClr val="tx2">
                  <a:lumMod val="50000"/>
                </a:schemeClr>
              </a:solidFill>
              <a:latin typeface="Times New Roman" panose="02020603050405020304" pitchFamily="18" charset="0"/>
              <a:cs typeface="Times New Roman" panose="02020603050405020304" pitchFamily="18" charset="0"/>
            </a:endParaRPr>
          </a:p>
        </p:txBody>
      </p:sp>
      <p:grpSp>
        <p:nvGrpSpPr>
          <p:cNvPr id="6" name="Google Shape;1247;p29">
            <a:extLst>
              <a:ext uri="{FF2B5EF4-FFF2-40B4-BE49-F238E27FC236}">
                <a16:creationId xmlns:a16="http://schemas.microsoft.com/office/drawing/2014/main" id="{75952A5B-05C0-6D9F-5C59-B190FD222E23}"/>
              </a:ext>
            </a:extLst>
          </p:cNvPr>
          <p:cNvGrpSpPr/>
          <p:nvPr/>
        </p:nvGrpSpPr>
        <p:grpSpPr>
          <a:xfrm>
            <a:off x="3906647" y="2082417"/>
            <a:ext cx="1318545" cy="1317284"/>
            <a:chOff x="3294310" y="991155"/>
            <a:chExt cx="530078" cy="496617"/>
          </a:xfrm>
        </p:grpSpPr>
        <p:sp>
          <p:nvSpPr>
            <p:cNvPr id="7" name="Google Shape;1248;p29">
              <a:extLst>
                <a:ext uri="{FF2B5EF4-FFF2-40B4-BE49-F238E27FC236}">
                  <a16:creationId xmlns:a16="http://schemas.microsoft.com/office/drawing/2014/main" id="{EEFF5BCF-068B-536E-7419-2C27B6FD4552}"/>
                </a:ext>
              </a:extLst>
            </p:cNvPr>
            <p:cNvSpPr/>
            <p:nvPr/>
          </p:nvSpPr>
          <p:spPr>
            <a:xfrm>
              <a:off x="3304442" y="1001290"/>
              <a:ext cx="509276" cy="290015"/>
            </a:xfrm>
            <a:custGeom>
              <a:avLst/>
              <a:gdLst/>
              <a:ahLst/>
              <a:cxnLst/>
              <a:rect l="l" t="t" r="r" b="b"/>
              <a:pathLst>
                <a:path w="11360" h="6467" extrusionOk="0">
                  <a:moveTo>
                    <a:pt x="465" y="1"/>
                  </a:moveTo>
                  <a:cubicBezTo>
                    <a:pt x="215" y="1"/>
                    <a:pt x="1" y="215"/>
                    <a:pt x="1" y="465"/>
                  </a:cubicBezTo>
                  <a:lnTo>
                    <a:pt x="1" y="6466"/>
                  </a:lnTo>
                  <a:lnTo>
                    <a:pt x="11359" y="6466"/>
                  </a:lnTo>
                  <a:lnTo>
                    <a:pt x="11359" y="465"/>
                  </a:lnTo>
                  <a:cubicBezTo>
                    <a:pt x="11359" y="215"/>
                    <a:pt x="11157" y="1"/>
                    <a:pt x="10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9;p29">
              <a:extLst>
                <a:ext uri="{FF2B5EF4-FFF2-40B4-BE49-F238E27FC236}">
                  <a16:creationId xmlns:a16="http://schemas.microsoft.com/office/drawing/2014/main" id="{74058C0A-4862-0899-CB06-08BD20B0C783}"/>
                </a:ext>
              </a:extLst>
            </p:cNvPr>
            <p:cNvSpPr/>
            <p:nvPr/>
          </p:nvSpPr>
          <p:spPr>
            <a:xfrm>
              <a:off x="3304442" y="1291260"/>
              <a:ext cx="509276" cy="82785"/>
            </a:xfrm>
            <a:custGeom>
              <a:avLst/>
              <a:gdLst/>
              <a:ahLst/>
              <a:cxnLst/>
              <a:rect l="l" t="t" r="r" b="b"/>
              <a:pathLst>
                <a:path w="11360" h="1846" extrusionOk="0">
                  <a:moveTo>
                    <a:pt x="1" y="0"/>
                  </a:moveTo>
                  <a:lnTo>
                    <a:pt x="1" y="1381"/>
                  </a:lnTo>
                  <a:cubicBezTo>
                    <a:pt x="1" y="1631"/>
                    <a:pt x="215" y="1845"/>
                    <a:pt x="465" y="1845"/>
                  </a:cubicBezTo>
                  <a:lnTo>
                    <a:pt x="10895" y="1845"/>
                  </a:lnTo>
                  <a:cubicBezTo>
                    <a:pt x="11157" y="1845"/>
                    <a:pt x="11359" y="1631"/>
                    <a:pt x="11359" y="1381"/>
                  </a:cubicBezTo>
                  <a:lnTo>
                    <a:pt x="11359" y="0"/>
                  </a:ln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0;p29">
              <a:extLst>
                <a:ext uri="{FF2B5EF4-FFF2-40B4-BE49-F238E27FC236}">
                  <a16:creationId xmlns:a16="http://schemas.microsoft.com/office/drawing/2014/main" id="{1B2AE5A2-7198-21EC-B1D6-23EB3C73CD15}"/>
                </a:ext>
              </a:extLst>
            </p:cNvPr>
            <p:cNvSpPr/>
            <p:nvPr/>
          </p:nvSpPr>
          <p:spPr>
            <a:xfrm>
              <a:off x="3641793" y="1187668"/>
              <a:ext cx="103604" cy="61976"/>
            </a:xfrm>
            <a:custGeom>
              <a:avLst/>
              <a:gdLst/>
              <a:ahLst/>
              <a:cxnLst/>
              <a:rect l="l" t="t" r="r" b="b"/>
              <a:pathLst>
                <a:path w="2311" h="1382" extrusionOk="0">
                  <a:moveTo>
                    <a:pt x="1155" y="0"/>
                  </a:moveTo>
                  <a:cubicBezTo>
                    <a:pt x="524" y="0"/>
                    <a:pt x="1" y="512"/>
                    <a:pt x="1" y="1155"/>
                  </a:cubicBezTo>
                  <a:lnTo>
                    <a:pt x="1" y="1381"/>
                  </a:lnTo>
                  <a:lnTo>
                    <a:pt x="2310" y="1381"/>
                  </a:lnTo>
                  <a:lnTo>
                    <a:pt x="2310" y="1155"/>
                  </a:lnTo>
                  <a:cubicBezTo>
                    <a:pt x="2310" y="512"/>
                    <a:pt x="1798" y="0"/>
                    <a:pt x="1155" y="0"/>
                  </a:cubicBez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1;p29">
              <a:extLst>
                <a:ext uri="{FF2B5EF4-FFF2-40B4-BE49-F238E27FC236}">
                  <a16:creationId xmlns:a16="http://schemas.microsoft.com/office/drawing/2014/main" id="{95BA2326-293A-62B4-F741-97D539B6123B}"/>
                </a:ext>
              </a:extLst>
            </p:cNvPr>
            <p:cNvSpPr/>
            <p:nvPr/>
          </p:nvSpPr>
          <p:spPr>
            <a:xfrm>
              <a:off x="3662594" y="1104883"/>
              <a:ext cx="61956" cy="61976"/>
            </a:xfrm>
            <a:custGeom>
              <a:avLst/>
              <a:gdLst/>
              <a:ahLst/>
              <a:cxnLst/>
              <a:rect l="l" t="t" r="r" b="b"/>
              <a:pathLst>
                <a:path w="1382" h="1382" extrusionOk="0">
                  <a:moveTo>
                    <a:pt x="691" y="1"/>
                  </a:moveTo>
                  <a:cubicBezTo>
                    <a:pt x="310" y="1"/>
                    <a:pt x="1" y="310"/>
                    <a:pt x="1" y="691"/>
                  </a:cubicBezTo>
                  <a:cubicBezTo>
                    <a:pt x="1" y="1072"/>
                    <a:pt x="310" y="1382"/>
                    <a:pt x="691" y="1382"/>
                  </a:cubicBezTo>
                  <a:cubicBezTo>
                    <a:pt x="1072" y="1382"/>
                    <a:pt x="1382" y="1072"/>
                    <a:pt x="1382" y="691"/>
                  </a:cubicBezTo>
                  <a:cubicBezTo>
                    <a:pt x="1382" y="310"/>
                    <a:pt x="1072" y="1"/>
                    <a:pt x="691" y="1"/>
                  </a:cubicBezTo>
                  <a:close/>
                </a:path>
              </a:pathLst>
            </a:custGeom>
            <a:solidFill>
              <a:srgbClr val="FCE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2;p29">
              <a:extLst>
                <a:ext uri="{FF2B5EF4-FFF2-40B4-BE49-F238E27FC236}">
                  <a16:creationId xmlns:a16="http://schemas.microsoft.com/office/drawing/2014/main" id="{FB1929A1-52E4-7523-3C1D-5B584330C73B}"/>
                </a:ext>
              </a:extLst>
            </p:cNvPr>
            <p:cNvSpPr/>
            <p:nvPr/>
          </p:nvSpPr>
          <p:spPr>
            <a:xfrm>
              <a:off x="3497124" y="1374000"/>
              <a:ext cx="123912" cy="103638"/>
            </a:xfrm>
            <a:custGeom>
              <a:avLst/>
              <a:gdLst/>
              <a:ahLst/>
              <a:cxnLst/>
              <a:rect l="l" t="t" r="r" b="b"/>
              <a:pathLst>
                <a:path w="2764" h="2311" extrusionOk="0">
                  <a:moveTo>
                    <a:pt x="1" y="0"/>
                  </a:moveTo>
                  <a:lnTo>
                    <a:pt x="1" y="2310"/>
                  </a:lnTo>
                  <a:lnTo>
                    <a:pt x="2763" y="2310"/>
                  </a:lnTo>
                  <a:lnTo>
                    <a:pt x="2763" y="0"/>
                  </a:ln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3;p29">
              <a:extLst>
                <a:ext uri="{FF2B5EF4-FFF2-40B4-BE49-F238E27FC236}">
                  <a16:creationId xmlns:a16="http://schemas.microsoft.com/office/drawing/2014/main" id="{9FBE6365-ABC2-455C-FF55-106268020E12}"/>
                </a:ext>
              </a:extLst>
            </p:cNvPr>
            <p:cNvSpPr/>
            <p:nvPr/>
          </p:nvSpPr>
          <p:spPr>
            <a:xfrm>
              <a:off x="3507301" y="1053087"/>
              <a:ext cx="20846" cy="20898"/>
            </a:xfrm>
            <a:custGeom>
              <a:avLst/>
              <a:gdLst/>
              <a:ahLst/>
              <a:cxnLst/>
              <a:rect l="l" t="t" r="r" b="b"/>
              <a:pathLst>
                <a:path w="465" h="466" extrusionOk="0">
                  <a:moveTo>
                    <a:pt x="238" y="1"/>
                  </a:moveTo>
                  <a:cubicBezTo>
                    <a:pt x="107" y="1"/>
                    <a:pt x="0" y="108"/>
                    <a:pt x="0" y="227"/>
                  </a:cubicBezTo>
                  <a:cubicBezTo>
                    <a:pt x="0" y="358"/>
                    <a:pt x="107" y="465"/>
                    <a:pt x="238" y="465"/>
                  </a:cubicBezTo>
                  <a:cubicBezTo>
                    <a:pt x="357" y="465"/>
                    <a:pt x="465" y="358"/>
                    <a:pt x="465" y="227"/>
                  </a:cubicBezTo>
                  <a:cubicBezTo>
                    <a:pt x="465" y="108"/>
                    <a:pt x="357"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4;p29">
              <a:extLst>
                <a:ext uri="{FF2B5EF4-FFF2-40B4-BE49-F238E27FC236}">
                  <a16:creationId xmlns:a16="http://schemas.microsoft.com/office/drawing/2014/main" id="{793D62B6-E517-D7BD-C8C0-D7795186F2DF}"/>
                </a:ext>
              </a:extLst>
            </p:cNvPr>
            <p:cNvSpPr/>
            <p:nvPr/>
          </p:nvSpPr>
          <p:spPr>
            <a:xfrm>
              <a:off x="3507301" y="1094748"/>
              <a:ext cx="20846" cy="20315"/>
            </a:xfrm>
            <a:custGeom>
              <a:avLst/>
              <a:gdLst/>
              <a:ahLst/>
              <a:cxnLst/>
              <a:rect l="l" t="t" r="r" b="b"/>
              <a:pathLst>
                <a:path w="465" h="453" extrusionOk="0">
                  <a:moveTo>
                    <a:pt x="238" y="1"/>
                  </a:moveTo>
                  <a:cubicBezTo>
                    <a:pt x="107" y="1"/>
                    <a:pt x="0" y="96"/>
                    <a:pt x="0" y="227"/>
                  </a:cubicBezTo>
                  <a:cubicBezTo>
                    <a:pt x="0" y="358"/>
                    <a:pt x="107" y="453"/>
                    <a:pt x="238" y="453"/>
                  </a:cubicBezTo>
                  <a:cubicBezTo>
                    <a:pt x="357" y="453"/>
                    <a:pt x="465" y="358"/>
                    <a:pt x="465" y="227"/>
                  </a:cubicBezTo>
                  <a:cubicBezTo>
                    <a:pt x="465" y="96"/>
                    <a:pt x="357"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5;p29">
              <a:extLst>
                <a:ext uri="{FF2B5EF4-FFF2-40B4-BE49-F238E27FC236}">
                  <a16:creationId xmlns:a16="http://schemas.microsoft.com/office/drawing/2014/main" id="{B565125D-8200-F118-98AE-DCFF032F51A5}"/>
                </a:ext>
              </a:extLst>
            </p:cNvPr>
            <p:cNvSpPr/>
            <p:nvPr/>
          </p:nvSpPr>
          <p:spPr>
            <a:xfrm>
              <a:off x="3631661" y="1177488"/>
              <a:ext cx="124405" cy="82829"/>
            </a:xfrm>
            <a:custGeom>
              <a:avLst/>
              <a:gdLst/>
              <a:ahLst/>
              <a:cxnLst/>
              <a:rect l="l" t="t" r="r" b="b"/>
              <a:pathLst>
                <a:path w="2775" h="1847" extrusionOk="0">
                  <a:moveTo>
                    <a:pt x="1381" y="453"/>
                  </a:moveTo>
                  <a:cubicBezTo>
                    <a:pt x="1893" y="453"/>
                    <a:pt x="2310" y="870"/>
                    <a:pt x="2310" y="1382"/>
                  </a:cubicBezTo>
                  <a:lnTo>
                    <a:pt x="465" y="1382"/>
                  </a:lnTo>
                  <a:cubicBezTo>
                    <a:pt x="465" y="870"/>
                    <a:pt x="869" y="453"/>
                    <a:pt x="1381" y="453"/>
                  </a:cubicBezTo>
                  <a:close/>
                  <a:moveTo>
                    <a:pt x="1381" y="1"/>
                  </a:moveTo>
                  <a:cubicBezTo>
                    <a:pt x="619" y="1"/>
                    <a:pt x="0" y="620"/>
                    <a:pt x="0" y="1382"/>
                  </a:cubicBezTo>
                  <a:lnTo>
                    <a:pt x="0" y="1608"/>
                  </a:lnTo>
                  <a:cubicBezTo>
                    <a:pt x="0" y="1739"/>
                    <a:pt x="107" y="1846"/>
                    <a:pt x="227" y="1846"/>
                  </a:cubicBezTo>
                  <a:lnTo>
                    <a:pt x="2536" y="1846"/>
                  </a:lnTo>
                  <a:cubicBezTo>
                    <a:pt x="2667" y="1846"/>
                    <a:pt x="2774" y="1739"/>
                    <a:pt x="2774" y="1608"/>
                  </a:cubicBezTo>
                  <a:lnTo>
                    <a:pt x="2774" y="1382"/>
                  </a:lnTo>
                  <a:cubicBezTo>
                    <a:pt x="2774" y="620"/>
                    <a:pt x="2143"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6;p29">
              <a:extLst>
                <a:ext uri="{FF2B5EF4-FFF2-40B4-BE49-F238E27FC236}">
                  <a16:creationId xmlns:a16="http://schemas.microsoft.com/office/drawing/2014/main" id="{C2F317A0-3069-E08A-C729-1460224E4671}"/>
                </a:ext>
              </a:extLst>
            </p:cNvPr>
            <p:cNvSpPr/>
            <p:nvPr/>
          </p:nvSpPr>
          <p:spPr>
            <a:xfrm>
              <a:off x="3528102" y="1322204"/>
              <a:ext cx="61956" cy="20853"/>
            </a:xfrm>
            <a:custGeom>
              <a:avLst/>
              <a:gdLst/>
              <a:ahLst/>
              <a:cxnLst/>
              <a:rect l="l" t="t" r="r" b="b"/>
              <a:pathLst>
                <a:path w="1382" h="465" extrusionOk="0">
                  <a:moveTo>
                    <a:pt x="227" y="1"/>
                  </a:moveTo>
                  <a:cubicBezTo>
                    <a:pt x="108" y="1"/>
                    <a:pt x="1" y="108"/>
                    <a:pt x="1" y="227"/>
                  </a:cubicBezTo>
                  <a:cubicBezTo>
                    <a:pt x="1" y="358"/>
                    <a:pt x="108" y="465"/>
                    <a:pt x="227" y="465"/>
                  </a:cubicBezTo>
                  <a:lnTo>
                    <a:pt x="1155" y="465"/>
                  </a:lnTo>
                  <a:cubicBezTo>
                    <a:pt x="1286" y="465"/>
                    <a:pt x="1382" y="358"/>
                    <a:pt x="1382" y="227"/>
                  </a:cubicBezTo>
                  <a:cubicBezTo>
                    <a:pt x="1382" y="108"/>
                    <a:pt x="1286"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7;p29">
              <a:extLst>
                <a:ext uri="{FF2B5EF4-FFF2-40B4-BE49-F238E27FC236}">
                  <a16:creationId xmlns:a16="http://schemas.microsoft.com/office/drawing/2014/main" id="{24F6BE26-0276-3D37-022B-7000FB656209}"/>
                </a:ext>
              </a:extLst>
            </p:cNvPr>
            <p:cNvSpPr/>
            <p:nvPr/>
          </p:nvSpPr>
          <p:spPr>
            <a:xfrm>
              <a:off x="3497124" y="1197803"/>
              <a:ext cx="123912" cy="20853"/>
            </a:xfrm>
            <a:custGeom>
              <a:avLst/>
              <a:gdLst/>
              <a:ahLst/>
              <a:cxnLst/>
              <a:rect l="l" t="t" r="r" b="b"/>
              <a:pathLst>
                <a:path w="2764" h="465" extrusionOk="0">
                  <a:moveTo>
                    <a:pt x="227" y="0"/>
                  </a:moveTo>
                  <a:cubicBezTo>
                    <a:pt x="108" y="0"/>
                    <a:pt x="1" y="108"/>
                    <a:pt x="1" y="239"/>
                  </a:cubicBezTo>
                  <a:cubicBezTo>
                    <a:pt x="1" y="370"/>
                    <a:pt x="108" y="465"/>
                    <a:pt x="227" y="465"/>
                  </a:cubicBezTo>
                  <a:lnTo>
                    <a:pt x="2537" y="465"/>
                  </a:lnTo>
                  <a:cubicBezTo>
                    <a:pt x="2668" y="465"/>
                    <a:pt x="2763" y="370"/>
                    <a:pt x="2763" y="239"/>
                  </a:cubicBezTo>
                  <a:cubicBezTo>
                    <a:pt x="2763" y="108"/>
                    <a:pt x="2668" y="0"/>
                    <a:pt x="2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8;p29">
              <a:extLst>
                <a:ext uri="{FF2B5EF4-FFF2-40B4-BE49-F238E27FC236}">
                  <a16:creationId xmlns:a16="http://schemas.microsoft.com/office/drawing/2014/main" id="{0B490E22-373A-4C3B-7221-8ED589110142}"/>
                </a:ext>
              </a:extLst>
            </p:cNvPr>
            <p:cNvSpPr/>
            <p:nvPr/>
          </p:nvSpPr>
          <p:spPr>
            <a:xfrm>
              <a:off x="3652462" y="1094748"/>
              <a:ext cx="82802" cy="82291"/>
            </a:xfrm>
            <a:custGeom>
              <a:avLst/>
              <a:gdLst/>
              <a:ahLst/>
              <a:cxnLst/>
              <a:rect l="l" t="t" r="r" b="b"/>
              <a:pathLst>
                <a:path w="1847" h="1835" extrusionOk="0">
                  <a:moveTo>
                    <a:pt x="917" y="453"/>
                  </a:moveTo>
                  <a:cubicBezTo>
                    <a:pt x="1179" y="453"/>
                    <a:pt x="1382" y="667"/>
                    <a:pt x="1382" y="917"/>
                  </a:cubicBezTo>
                  <a:cubicBezTo>
                    <a:pt x="1382" y="1179"/>
                    <a:pt x="1179" y="1382"/>
                    <a:pt x="917" y="1382"/>
                  </a:cubicBezTo>
                  <a:cubicBezTo>
                    <a:pt x="667" y="1382"/>
                    <a:pt x="453" y="1179"/>
                    <a:pt x="453" y="917"/>
                  </a:cubicBezTo>
                  <a:cubicBezTo>
                    <a:pt x="453" y="667"/>
                    <a:pt x="667" y="453"/>
                    <a:pt x="917" y="453"/>
                  </a:cubicBezTo>
                  <a:close/>
                  <a:moveTo>
                    <a:pt x="917" y="1"/>
                  </a:moveTo>
                  <a:cubicBezTo>
                    <a:pt x="417" y="1"/>
                    <a:pt x="1" y="405"/>
                    <a:pt x="1" y="917"/>
                  </a:cubicBezTo>
                  <a:cubicBezTo>
                    <a:pt x="1" y="1429"/>
                    <a:pt x="405" y="1834"/>
                    <a:pt x="917" y="1834"/>
                  </a:cubicBezTo>
                  <a:cubicBezTo>
                    <a:pt x="925" y="1834"/>
                    <a:pt x="932" y="1834"/>
                    <a:pt x="939" y="1834"/>
                  </a:cubicBezTo>
                  <a:cubicBezTo>
                    <a:pt x="1441" y="1834"/>
                    <a:pt x="1846" y="1422"/>
                    <a:pt x="1846" y="917"/>
                  </a:cubicBezTo>
                  <a:cubicBezTo>
                    <a:pt x="1846" y="405"/>
                    <a:pt x="1429"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9;p29">
              <a:extLst>
                <a:ext uri="{FF2B5EF4-FFF2-40B4-BE49-F238E27FC236}">
                  <a16:creationId xmlns:a16="http://schemas.microsoft.com/office/drawing/2014/main" id="{A59D8D4E-D360-1ECB-AA13-6FE1AE1A0A7B}"/>
                </a:ext>
              </a:extLst>
            </p:cNvPr>
            <p:cNvSpPr/>
            <p:nvPr/>
          </p:nvSpPr>
          <p:spPr>
            <a:xfrm>
              <a:off x="3548903" y="1053087"/>
              <a:ext cx="82802" cy="20898"/>
            </a:xfrm>
            <a:custGeom>
              <a:avLst/>
              <a:gdLst/>
              <a:ahLst/>
              <a:cxnLst/>
              <a:rect l="l" t="t" r="r" b="b"/>
              <a:pathLst>
                <a:path w="1847" h="466" extrusionOk="0">
                  <a:moveTo>
                    <a:pt x="227" y="1"/>
                  </a:moveTo>
                  <a:cubicBezTo>
                    <a:pt x="96" y="1"/>
                    <a:pt x="1" y="108"/>
                    <a:pt x="1" y="227"/>
                  </a:cubicBezTo>
                  <a:cubicBezTo>
                    <a:pt x="1" y="358"/>
                    <a:pt x="108" y="465"/>
                    <a:pt x="227" y="465"/>
                  </a:cubicBezTo>
                  <a:lnTo>
                    <a:pt x="1608" y="465"/>
                  </a:lnTo>
                  <a:cubicBezTo>
                    <a:pt x="1739" y="465"/>
                    <a:pt x="1846" y="358"/>
                    <a:pt x="1846" y="227"/>
                  </a:cubicBezTo>
                  <a:cubicBezTo>
                    <a:pt x="1846" y="108"/>
                    <a:pt x="1739" y="1"/>
                    <a:pt x="1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0;p29">
              <a:extLst>
                <a:ext uri="{FF2B5EF4-FFF2-40B4-BE49-F238E27FC236}">
                  <a16:creationId xmlns:a16="http://schemas.microsoft.com/office/drawing/2014/main" id="{F608DA28-37B4-0E98-963F-51FC49471536}"/>
                </a:ext>
              </a:extLst>
            </p:cNvPr>
            <p:cNvSpPr/>
            <p:nvPr/>
          </p:nvSpPr>
          <p:spPr>
            <a:xfrm>
              <a:off x="3548903" y="1094210"/>
              <a:ext cx="82802" cy="20853"/>
            </a:xfrm>
            <a:custGeom>
              <a:avLst/>
              <a:gdLst/>
              <a:ahLst/>
              <a:cxnLst/>
              <a:rect l="l" t="t" r="r" b="b"/>
              <a:pathLst>
                <a:path w="1847" h="465" extrusionOk="0">
                  <a:moveTo>
                    <a:pt x="227" y="1"/>
                  </a:moveTo>
                  <a:cubicBezTo>
                    <a:pt x="96" y="1"/>
                    <a:pt x="1" y="108"/>
                    <a:pt x="1" y="239"/>
                  </a:cubicBezTo>
                  <a:cubicBezTo>
                    <a:pt x="1" y="370"/>
                    <a:pt x="108" y="465"/>
                    <a:pt x="227" y="465"/>
                  </a:cubicBezTo>
                  <a:lnTo>
                    <a:pt x="1608" y="465"/>
                  </a:lnTo>
                  <a:cubicBezTo>
                    <a:pt x="1739" y="465"/>
                    <a:pt x="1846" y="370"/>
                    <a:pt x="1846" y="239"/>
                  </a:cubicBezTo>
                  <a:cubicBezTo>
                    <a:pt x="1846" y="108"/>
                    <a:pt x="1739" y="1"/>
                    <a:pt x="1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1;p29">
              <a:extLst>
                <a:ext uri="{FF2B5EF4-FFF2-40B4-BE49-F238E27FC236}">
                  <a16:creationId xmlns:a16="http://schemas.microsoft.com/office/drawing/2014/main" id="{456D89ED-26FE-576C-7D9C-B02D99280D16}"/>
                </a:ext>
              </a:extLst>
            </p:cNvPr>
            <p:cNvSpPr/>
            <p:nvPr/>
          </p:nvSpPr>
          <p:spPr>
            <a:xfrm>
              <a:off x="3362632" y="1032278"/>
              <a:ext cx="124405" cy="228039"/>
            </a:xfrm>
            <a:custGeom>
              <a:avLst/>
              <a:gdLst/>
              <a:ahLst/>
              <a:cxnLst/>
              <a:rect l="l" t="t" r="r" b="b"/>
              <a:pathLst>
                <a:path w="2775" h="5085" extrusionOk="0">
                  <a:moveTo>
                    <a:pt x="2310" y="929"/>
                  </a:moveTo>
                  <a:lnTo>
                    <a:pt x="2310" y="1382"/>
                  </a:lnTo>
                  <a:lnTo>
                    <a:pt x="465" y="1382"/>
                  </a:lnTo>
                  <a:lnTo>
                    <a:pt x="465" y="929"/>
                  </a:lnTo>
                  <a:close/>
                  <a:moveTo>
                    <a:pt x="2203" y="1846"/>
                  </a:moveTo>
                  <a:cubicBezTo>
                    <a:pt x="2025" y="2132"/>
                    <a:pt x="1715" y="2310"/>
                    <a:pt x="1382" y="2310"/>
                  </a:cubicBezTo>
                  <a:cubicBezTo>
                    <a:pt x="1048" y="2310"/>
                    <a:pt x="751" y="2132"/>
                    <a:pt x="608" y="1846"/>
                  </a:cubicBezTo>
                  <a:close/>
                  <a:moveTo>
                    <a:pt x="1382" y="2775"/>
                  </a:moveTo>
                  <a:cubicBezTo>
                    <a:pt x="1715" y="2775"/>
                    <a:pt x="2025" y="2953"/>
                    <a:pt x="2179" y="3239"/>
                  </a:cubicBezTo>
                  <a:lnTo>
                    <a:pt x="584" y="3239"/>
                  </a:lnTo>
                  <a:cubicBezTo>
                    <a:pt x="751" y="2953"/>
                    <a:pt x="1048" y="2775"/>
                    <a:pt x="1382" y="2775"/>
                  </a:cubicBezTo>
                  <a:close/>
                  <a:moveTo>
                    <a:pt x="2310" y="3691"/>
                  </a:moveTo>
                  <a:lnTo>
                    <a:pt x="2310" y="4156"/>
                  </a:lnTo>
                  <a:lnTo>
                    <a:pt x="465" y="4156"/>
                  </a:lnTo>
                  <a:lnTo>
                    <a:pt x="465" y="3691"/>
                  </a:lnTo>
                  <a:close/>
                  <a:moveTo>
                    <a:pt x="227" y="0"/>
                  </a:moveTo>
                  <a:cubicBezTo>
                    <a:pt x="108" y="0"/>
                    <a:pt x="1" y="108"/>
                    <a:pt x="1" y="239"/>
                  </a:cubicBezTo>
                  <a:lnTo>
                    <a:pt x="1" y="1394"/>
                  </a:lnTo>
                  <a:cubicBezTo>
                    <a:pt x="1" y="1846"/>
                    <a:pt x="227" y="2286"/>
                    <a:pt x="620" y="2537"/>
                  </a:cubicBezTo>
                  <a:cubicBezTo>
                    <a:pt x="227" y="2798"/>
                    <a:pt x="1" y="3239"/>
                    <a:pt x="1" y="3691"/>
                  </a:cubicBezTo>
                  <a:lnTo>
                    <a:pt x="1" y="4846"/>
                  </a:lnTo>
                  <a:cubicBezTo>
                    <a:pt x="1" y="4977"/>
                    <a:pt x="108" y="5084"/>
                    <a:pt x="227" y="5084"/>
                  </a:cubicBezTo>
                  <a:cubicBezTo>
                    <a:pt x="358" y="5084"/>
                    <a:pt x="465" y="4977"/>
                    <a:pt x="465" y="4846"/>
                  </a:cubicBezTo>
                  <a:lnTo>
                    <a:pt x="465" y="4620"/>
                  </a:lnTo>
                  <a:lnTo>
                    <a:pt x="2310" y="4620"/>
                  </a:lnTo>
                  <a:lnTo>
                    <a:pt x="2310" y="4846"/>
                  </a:lnTo>
                  <a:cubicBezTo>
                    <a:pt x="2310" y="4977"/>
                    <a:pt x="2406" y="5084"/>
                    <a:pt x="2537" y="5084"/>
                  </a:cubicBezTo>
                  <a:cubicBezTo>
                    <a:pt x="2668" y="5084"/>
                    <a:pt x="2775" y="4977"/>
                    <a:pt x="2775" y="4846"/>
                  </a:cubicBezTo>
                  <a:lnTo>
                    <a:pt x="2775" y="3691"/>
                  </a:lnTo>
                  <a:cubicBezTo>
                    <a:pt x="2775" y="3239"/>
                    <a:pt x="2537" y="2798"/>
                    <a:pt x="2144" y="2537"/>
                  </a:cubicBezTo>
                  <a:cubicBezTo>
                    <a:pt x="2549" y="2275"/>
                    <a:pt x="2775" y="1846"/>
                    <a:pt x="2775" y="1394"/>
                  </a:cubicBezTo>
                  <a:lnTo>
                    <a:pt x="2775" y="239"/>
                  </a:lnTo>
                  <a:cubicBezTo>
                    <a:pt x="2775" y="108"/>
                    <a:pt x="2668" y="0"/>
                    <a:pt x="2537" y="0"/>
                  </a:cubicBezTo>
                  <a:cubicBezTo>
                    <a:pt x="2406" y="0"/>
                    <a:pt x="2310" y="108"/>
                    <a:pt x="2310" y="239"/>
                  </a:cubicBezTo>
                  <a:lnTo>
                    <a:pt x="2310" y="465"/>
                  </a:lnTo>
                  <a:lnTo>
                    <a:pt x="465" y="465"/>
                  </a:lnTo>
                  <a:lnTo>
                    <a:pt x="465" y="239"/>
                  </a:lnTo>
                  <a:cubicBezTo>
                    <a:pt x="465" y="108"/>
                    <a:pt x="358"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62;p29">
              <a:extLst>
                <a:ext uri="{FF2B5EF4-FFF2-40B4-BE49-F238E27FC236}">
                  <a16:creationId xmlns:a16="http://schemas.microsoft.com/office/drawing/2014/main" id="{8AD90C8F-8775-B884-10BE-14F1DA0123C2}"/>
                </a:ext>
              </a:extLst>
            </p:cNvPr>
            <p:cNvSpPr/>
            <p:nvPr/>
          </p:nvSpPr>
          <p:spPr>
            <a:xfrm>
              <a:off x="3548903" y="991155"/>
              <a:ext cx="20353" cy="20360"/>
            </a:xfrm>
            <a:custGeom>
              <a:avLst/>
              <a:gdLst/>
              <a:ahLst/>
              <a:cxnLst/>
              <a:rect l="l" t="t" r="r" b="b"/>
              <a:pathLst>
                <a:path w="454" h="454" extrusionOk="0">
                  <a:moveTo>
                    <a:pt x="227" y="1"/>
                  </a:moveTo>
                  <a:cubicBezTo>
                    <a:pt x="96" y="1"/>
                    <a:pt x="1" y="96"/>
                    <a:pt x="1" y="227"/>
                  </a:cubicBezTo>
                  <a:cubicBezTo>
                    <a:pt x="1" y="358"/>
                    <a:pt x="96" y="453"/>
                    <a:pt x="227" y="453"/>
                  </a:cubicBezTo>
                  <a:cubicBezTo>
                    <a:pt x="358" y="453"/>
                    <a:pt x="453" y="358"/>
                    <a:pt x="453" y="227"/>
                  </a:cubicBezTo>
                  <a:cubicBezTo>
                    <a:pt x="453" y="96"/>
                    <a:pt x="358"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3;p29">
              <a:extLst>
                <a:ext uri="{FF2B5EF4-FFF2-40B4-BE49-F238E27FC236}">
                  <a16:creationId xmlns:a16="http://schemas.microsoft.com/office/drawing/2014/main" id="{3CCA138C-1AF9-588F-73C2-6634AB443E38}"/>
                </a:ext>
              </a:extLst>
            </p:cNvPr>
            <p:cNvSpPr/>
            <p:nvPr/>
          </p:nvSpPr>
          <p:spPr>
            <a:xfrm>
              <a:off x="3294310" y="991155"/>
              <a:ext cx="530078" cy="496617"/>
            </a:xfrm>
            <a:custGeom>
              <a:avLst/>
              <a:gdLst/>
              <a:ahLst/>
              <a:cxnLst/>
              <a:rect l="l" t="t" r="r" b="b"/>
              <a:pathLst>
                <a:path w="11824" h="11074" extrusionOk="0">
                  <a:moveTo>
                    <a:pt x="11359" y="6918"/>
                  </a:moveTo>
                  <a:lnTo>
                    <a:pt x="11359" y="8073"/>
                  </a:lnTo>
                  <a:cubicBezTo>
                    <a:pt x="11359" y="8204"/>
                    <a:pt x="11252" y="8311"/>
                    <a:pt x="11121" y="8311"/>
                  </a:cubicBezTo>
                  <a:lnTo>
                    <a:pt x="691" y="8311"/>
                  </a:lnTo>
                  <a:cubicBezTo>
                    <a:pt x="572" y="8311"/>
                    <a:pt x="465" y="8204"/>
                    <a:pt x="465" y="8073"/>
                  </a:cubicBezTo>
                  <a:lnTo>
                    <a:pt x="465" y="6918"/>
                  </a:lnTo>
                  <a:close/>
                  <a:moveTo>
                    <a:pt x="7061" y="8764"/>
                  </a:moveTo>
                  <a:lnTo>
                    <a:pt x="7061" y="10609"/>
                  </a:lnTo>
                  <a:lnTo>
                    <a:pt x="4751" y="10609"/>
                  </a:lnTo>
                  <a:lnTo>
                    <a:pt x="4751" y="8764"/>
                  </a:lnTo>
                  <a:close/>
                  <a:moveTo>
                    <a:pt x="703" y="1"/>
                  </a:moveTo>
                  <a:cubicBezTo>
                    <a:pt x="310" y="1"/>
                    <a:pt x="1" y="310"/>
                    <a:pt x="1" y="691"/>
                  </a:cubicBezTo>
                  <a:lnTo>
                    <a:pt x="1" y="8073"/>
                  </a:lnTo>
                  <a:cubicBezTo>
                    <a:pt x="1" y="8454"/>
                    <a:pt x="310" y="8764"/>
                    <a:pt x="703" y="8764"/>
                  </a:cubicBezTo>
                  <a:lnTo>
                    <a:pt x="4299" y="8764"/>
                  </a:lnTo>
                  <a:lnTo>
                    <a:pt x="4299" y="10609"/>
                  </a:lnTo>
                  <a:lnTo>
                    <a:pt x="3608" y="10609"/>
                  </a:lnTo>
                  <a:cubicBezTo>
                    <a:pt x="3477" y="10609"/>
                    <a:pt x="3370" y="10716"/>
                    <a:pt x="3370" y="10847"/>
                  </a:cubicBezTo>
                  <a:cubicBezTo>
                    <a:pt x="3370" y="10978"/>
                    <a:pt x="3477" y="11073"/>
                    <a:pt x="3608" y="11073"/>
                  </a:cubicBezTo>
                  <a:lnTo>
                    <a:pt x="8216" y="11073"/>
                  </a:lnTo>
                  <a:cubicBezTo>
                    <a:pt x="8347" y="11073"/>
                    <a:pt x="8454" y="10978"/>
                    <a:pt x="8454" y="10847"/>
                  </a:cubicBezTo>
                  <a:cubicBezTo>
                    <a:pt x="8454" y="10716"/>
                    <a:pt x="8347" y="10609"/>
                    <a:pt x="8216" y="10609"/>
                  </a:cubicBezTo>
                  <a:lnTo>
                    <a:pt x="7525" y="10609"/>
                  </a:lnTo>
                  <a:lnTo>
                    <a:pt x="7525" y="8764"/>
                  </a:lnTo>
                  <a:lnTo>
                    <a:pt x="11121" y="8764"/>
                  </a:lnTo>
                  <a:cubicBezTo>
                    <a:pt x="11502" y="8764"/>
                    <a:pt x="11823" y="8454"/>
                    <a:pt x="11823" y="8073"/>
                  </a:cubicBezTo>
                  <a:lnTo>
                    <a:pt x="11823" y="691"/>
                  </a:lnTo>
                  <a:cubicBezTo>
                    <a:pt x="11812" y="310"/>
                    <a:pt x="11502" y="1"/>
                    <a:pt x="11121" y="1"/>
                  </a:cubicBezTo>
                  <a:lnTo>
                    <a:pt x="6942" y="1"/>
                  </a:lnTo>
                  <a:cubicBezTo>
                    <a:pt x="6823" y="1"/>
                    <a:pt x="6716" y="96"/>
                    <a:pt x="6716" y="227"/>
                  </a:cubicBezTo>
                  <a:cubicBezTo>
                    <a:pt x="6716" y="358"/>
                    <a:pt x="6823" y="453"/>
                    <a:pt x="6942" y="453"/>
                  </a:cubicBezTo>
                  <a:lnTo>
                    <a:pt x="11121" y="453"/>
                  </a:lnTo>
                  <a:cubicBezTo>
                    <a:pt x="11252" y="453"/>
                    <a:pt x="11359" y="560"/>
                    <a:pt x="11359" y="691"/>
                  </a:cubicBezTo>
                  <a:lnTo>
                    <a:pt x="11359" y="6454"/>
                  </a:lnTo>
                  <a:lnTo>
                    <a:pt x="465" y="6454"/>
                  </a:lnTo>
                  <a:lnTo>
                    <a:pt x="465" y="691"/>
                  </a:lnTo>
                  <a:cubicBezTo>
                    <a:pt x="465" y="560"/>
                    <a:pt x="572" y="453"/>
                    <a:pt x="703" y="453"/>
                  </a:cubicBezTo>
                  <a:lnTo>
                    <a:pt x="4870" y="453"/>
                  </a:lnTo>
                  <a:cubicBezTo>
                    <a:pt x="5001" y="453"/>
                    <a:pt x="5096" y="358"/>
                    <a:pt x="5096" y="227"/>
                  </a:cubicBezTo>
                  <a:cubicBezTo>
                    <a:pt x="5096" y="96"/>
                    <a:pt x="5001" y="1"/>
                    <a:pt x="4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92715511-051A-1ABE-18A7-063EF33F9F2F}"/>
              </a:ext>
            </a:extLst>
          </p:cNvPr>
          <p:cNvSpPr txBox="1"/>
          <p:nvPr/>
        </p:nvSpPr>
        <p:spPr>
          <a:xfrm>
            <a:off x="0" y="4464595"/>
            <a:ext cx="9144000" cy="492443"/>
          </a:xfrm>
          <a:prstGeom prst="rect">
            <a:avLst/>
          </a:prstGeom>
          <a:solidFill>
            <a:schemeClr val="accent4">
              <a:lumMod val="20000"/>
              <a:lumOff val="80000"/>
            </a:schemeClr>
          </a:solidFill>
          <a:ln>
            <a:solidFill>
              <a:srgbClr val="7E67E0"/>
            </a:solidFill>
          </a:ln>
        </p:spPr>
        <p:txBody>
          <a:bodyPr wrap="square">
            <a:spAutoFit/>
          </a:bodyPr>
          <a:lstStyle/>
          <a:p>
            <a:pPr algn="ctr"/>
            <a:r>
              <a:rPr lang="el-GR" sz="1300" b="1" dirty="0">
                <a:effectLst/>
                <a:latin typeface="Times New Roman" panose="02020603050405020304" pitchFamily="18" charset="0"/>
                <a:ea typeface="Times New Roman" panose="02020603050405020304" pitchFamily="18" charset="0"/>
              </a:rPr>
              <a:t>Χώρες με εμβολιαστική κάλυψη HPV 85-90%</a:t>
            </a:r>
          </a:p>
          <a:p>
            <a:pPr algn="ctr"/>
            <a:r>
              <a:rPr lang="el-GR" sz="1300" b="1" dirty="0">
                <a:effectLst/>
                <a:latin typeface="Times New Roman" panose="02020603050405020304" pitchFamily="18" charset="0"/>
                <a:ea typeface="Times New Roman" panose="02020603050405020304" pitchFamily="18" charset="0"/>
              </a:rPr>
              <a:t>Σημαντική μείωση επίπτωσης καρκίνου τραχήλου μήτρας (61,6%-68,4%)</a:t>
            </a:r>
            <a:endParaRPr lang="el-GR" sz="1300" b="1" dirty="0"/>
          </a:p>
        </p:txBody>
      </p:sp>
      <p:grpSp>
        <p:nvGrpSpPr>
          <p:cNvPr id="36" name="Google Shape;2483;p29">
            <a:extLst>
              <a:ext uri="{FF2B5EF4-FFF2-40B4-BE49-F238E27FC236}">
                <a16:creationId xmlns:a16="http://schemas.microsoft.com/office/drawing/2014/main" id="{44A0C2AB-FF6B-5F22-0118-78201D7ABA23}"/>
              </a:ext>
            </a:extLst>
          </p:cNvPr>
          <p:cNvGrpSpPr/>
          <p:nvPr/>
        </p:nvGrpSpPr>
        <p:grpSpPr>
          <a:xfrm>
            <a:off x="5313949" y="3535803"/>
            <a:ext cx="385478" cy="384587"/>
            <a:chOff x="5188718" y="4356031"/>
            <a:chExt cx="541051" cy="537803"/>
          </a:xfrm>
        </p:grpSpPr>
        <p:sp>
          <p:nvSpPr>
            <p:cNvPr id="37" name="Google Shape;2484;p29">
              <a:extLst>
                <a:ext uri="{FF2B5EF4-FFF2-40B4-BE49-F238E27FC236}">
                  <a16:creationId xmlns:a16="http://schemas.microsoft.com/office/drawing/2014/main" id="{D4E9C05F-4778-BA2D-1E83-C1AE0569D7AF}"/>
                </a:ext>
              </a:extLst>
            </p:cNvPr>
            <p:cNvSpPr/>
            <p:nvPr/>
          </p:nvSpPr>
          <p:spPr>
            <a:xfrm>
              <a:off x="5188718" y="4775505"/>
              <a:ext cx="119933" cy="118329"/>
            </a:xfrm>
            <a:custGeom>
              <a:avLst/>
              <a:gdLst/>
              <a:ahLst/>
              <a:cxnLst/>
              <a:rect l="l" t="t" r="r" b="b"/>
              <a:pathLst>
                <a:path w="3065" h="3024" extrusionOk="0">
                  <a:moveTo>
                    <a:pt x="2840" y="0"/>
                  </a:moveTo>
                  <a:cubicBezTo>
                    <a:pt x="2788" y="0"/>
                    <a:pt x="2736" y="21"/>
                    <a:pt x="2697" y="62"/>
                  </a:cubicBezTo>
                  <a:lnTo>
                    <a:pt x="82" y="2677"/>
                  </a:lnTo>
                  <a:cubicBezTo>
                    <a:pt x="0" y="2754"/>
                    <a:pt x="0" y="2886"/>
                    <a:pt x="82" y="2962"/>
                  </a:cubicBezTo>
                  <a:cubicBezTo>
                    <a:pt x="123" y="3004"/>
                    <a:pt x="174" y="3024"/>
                    <a:pt x="224" y="3024"/>
                  </a:cubicBezTo>
                  <a:cubicBezTo>
                    <a:pt x="276" y="3024"/>
                    <a:pt x="332" y="3004"/>
                    <a:pt x="368" y="2962"/>
                  </a:cubicBezTo>
                  <a:lnTo>
                    <a:pt x="2983" y="353"/>
                  </a:lnTo>
                  <a:cubicBezTo>
                    <a:pt x="3065" y="272"/>
                    <a:pt x="3065" y="143"/>
                    <a:pt x="2983" y="62"/>
                  </a:cubicBezTo>
                  <a:cubicBezTo>
                    <a:pt x="2945" y="21"/>
                    <a:pt x="2892" y="0"/>
                    <a:pt x="2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85;p29">
              <a:extLst>
                <a:ext uri="{FF2B5EF4-FFF2-40B4-BE49-F238E27FC236}">
                  <a16:creationId xmlns:a16="http://schemas.microsoft.com/office/drawing/2014/main" id="{267966E6-6044-7728-2452-BB15037D2456}"/>
                </a:ext>
              </a:extLst>
            </p:cNvPr>
            <p:cNvSpPr/>
            <p:nvPr/>
          </p:nvSpPr>
          <p:spPr>
            <a:xfrm>
              <a:off x="5284274" y="4734536"/>
              <a:ext cx="66364" cy="65582"/>
            </a:xfrm>
            <a:custGeom>
              <a:avLst/>
              <a:gdLst/>
              <a:ahLst/>
              <a:cxnLst/>
              <a:rect l="l" t="t" r="r" b="b"/>
              <a:pathLst>
                <a:path w="1696" h="1676" extrusionOk="0">
                  <a:moveTo>
                    <a:pt x="311" y="1"/>
                  </a:moveTo>
                  <a:lnTo>
                    <a:pt x="36" y="798"/>
                  </a:lnTo>
                  <a:cubicBezTo>
                    <a:pt x="0" y="904"/>
                    <a:pt x="26" y="1022"/>
                    <a:pt x="107" y="1104"/>
                  </a:cubicBezTo>
                  <a:lnTo>
                    <a:pt x="592" y="1588"/>
                  </a:lnTo>
                  <a:cubicBezTo>
                    <a:pt x="651" y="1644"/>
                    <a:pt x="729" y="1675"/>
                    <a:pt x="807" y="1675"/>
                  </a:cubicBezTo>
                  <a:cubicBezTo>
                    <a:pt x="838" y="1675"/>
                    <a:pt x="869" y="1671"/>
                    <a:pt x="899" y="1661"/>
                  </a:cubicBezTo>
                  <a:lnTo>
                    <a:pt x="1695" y="1385"/>
                  </a:lnTo>
                  <a:lnTo>
                    <a:pt x="311" y="1"/>
                  </a:lnTo>
                  <a:close/>
                </a:path>
              </a:pathLst>
            </a:custGeom>
            <a:solidFill>
              <a:srgbClr val="95C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86;p29">
              <a:extLst>
                <a:ext uri="{FF2B5EF4-FFF2-40B4-BE49-F238E27FC236}">
                  <a16:creationId xmlns:a16="http://schemas.microsoft.com/office/drawing/2014/main" id="{4E027259-4A28-C0BF-22C8-26432B4F030E}"/>
                </a:ext>
              </a:extLst>
            </p:cNvPr>
            <p:cNvSpPr/>
            <p:nvPr/>
          </p:nvSpPr>
          <p:spPr>
            <a:xfrm>
              <a:off x="5284274" y="4734536"/>
              <a:ext cx="52160" cy="65582"/>
            </a:xfrm>
            <a:custGeom>
              <a:avLst/>
              <a:gdLst/>
              <a:ahLst/>
              <a:cxnLst/>
              <a:rect l="l" t="t" r="r" b="b"/>
              <a:pathLst>
                <a:path w="1333" h="1676" extrusionOk="0">
                  <a:moveTo>
                    <a:pt x="311" y="1"/>
                  </a:moveTo>
                  <a:lnTo>
                    <a:pt x="36" y="798"/>
                  </a:lnTo>
                  <a:cubicBezTo>
                    <a:pt x="0" y="904"/>
                    <a:pt x="26" y="1022"/>
                    <a:pt x="107" y="1104"/>
                  </a:cubicBezTo>
                  <a:lnTo>
                    <a:pt x="592" y="1588"/>
                  </a:lnTo>
                  <a:cubicBezTo>
                    <a:pt x="651" y="1644"/>
                    <a:pt x="729" y="1675"/>
                    <a:pt x="807" y="1675"/>
                  </a:cubicBezTo>
                  <a:cubicBezTo>
                    <a:pt x="838" y="1675"/>
                    <a:pt x="869" y="1671"/>
                    <a:pt x="899" y="1661"/>
                  </a:cubicBezTo>
                  <a:lnTo>
                    <a:pt x="1332" y="1507"/>
                  </a:lnTo>
                  <a:lnTo>
                    <a:pt x="929" y="1104"/>
                  </a:lnTo>
                  <a:cubicBezTo>
                    <a:pt x="847" y="1022"/>
                    <a:pt x="816" y="904"/>
                    <a:pt x="858" y="798"/>
                  </a:cubicBezTo>
                  <a:lnTo>
                    <a:pt x="919" y="608"/>
                  </a:lnTo>
                  <a:lnTo>
                    <a:pt x="311" y="1"/>
                  </a:lnTo>
                  <a:close/>
                </a:path>
              </a:pathLst>
            </a:custGeom>
            <a:solidFill>
              <a:srgbClr val="95C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87;p29">
              <a:extLst>
                <a:ext uri="{FF2B5EF4-FFF2-40B4-BE49-F238E27FC236}">
                  <a16:creationId xmlns:a16="http://schemas.microsoft.com/office/drawing/2014/main" id="{E1D14007-582E-1783-2184-44382EF78A0E}"/>
                </a:ext>
              </a:extLst>
            </p:cNvPr>
            <p:cNvSpPr/>
            <p:nvPr/>
          </p:nvSpPr>
          <p:spPr>
            <a:xfrm>
              <a:off x="5284626" y="4494708"/>
              <a:ext cx="305253" cy="302475"/>
            </a:xfrm>
            <a:custGeom>
              <a:avLst/>
              <a:gdLst/>
              <a:ahLst/>
              <a:cxnLst/>
              <a:rect l="l" t="t" r="r" b="b"/>
              <a:pathLst>
                <a:path w="7801" h="7730" extrusionOk="0">
                  <a:moveTo>
                    <a:pt x="5420" y="1"/>
                  </a:moveTo>
                  <a:lnTo>
                    <a:pt x="282" y="5143"/>
                  </a:lnTo>
                  <a:cubicBezTo>
                    <a:pt x="1" y="5419"/>
                    <a:pt x="1" y="5874"/>
                    <a:pt x="277" y="6150"/>
                  </a:cubicBezTo>
                  <a:lnTo>
                    <a:pt x="1646" y="7519"/>
                  </a:lnTo>
                  <a:cubicBezTo>
                    <a:pt x="1786" y="7659"/>
                    <a:pt x="1969" y="7729"/>
                    <a:pt x="2152" y="7729"/>
                  </a:cubicBezTo>
                  <a:cubicBezTo>
                    <a:pt x="2334" y="7729"/>
                    <a:pt x="2517" y="7659"/>
                    <a:pt x="2657" y="7519"/>
                  </a:cubicBezTo>
                  <a:lnTo>
                    <a:pt x="7801" y="2375"/>
                  </a:lnTo>
                  <a:cubicBezTo>
                    <a:pt x="7096" y="1670"/>
                    <a:pt x="6109" y="690"/>
                    <a:pt x="542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488;p29">
              <a:extLst>
                <a:ext uri="{FF2B5EF4-FFF2-40B4-BE49-F238E27FC236}">
                  <a16:creationId xmlns:a16="http://schemas.microsoft.com/office/drawing/2014/main" id="{A65FB9AA-3E1C-A93C-F0C4-8F030BA2609A}"/>
                </a:ext>
              </a:extLst>
            </p:cNvPr>
            <p:cNvSpPr/>
            <p:nvPr/>
          </p:nvSpPr>
          <p:spPr>
            <a:xfrm>
              <a:off x="5284626" y="4494708"/>
              <a:ext cx="227893" cy="302475"/>
            </a:xfrm>
            <a:custGeom>
              <a:avLst/>
              <a:gdLst/>
              <a:ahLst/>
              <a:cxnLst/>
              <a:rect l="l" t="t" r="r" b="b"/>
              <a:pathLst>
                <a:path w="5824" h="7730" extrusionOk="0">
                  <a:moveTo>
                    <a:pt x="5420" y="1"/>
                  </a:moveTo>
                  <a:lnTo>
                    <a:pt x="282" y="5143"/>
                  </a:lnTo>
                  <a:cubicBezTo>
                    <a:pt x="1" y="5419"/>
                    <a:pt x="1" y="5874"/>
                    <a:pt x="277" y="6150"/>
                  </a:cubicBezTo>
                  <a:lnTo>
                    <a:pt x="1646" y="7519"/>
                  </a:lnTo>
                  <a:cubicBezTo>
                    <a:pt x="1784" y="7660"/>
                    <a:pt x="1966" y="7730"/>
                    <a:pt x="2149" y="7730"/>
                  </a:cubicBezTo>
                  <a:cubicBezTo>
                    <a:pt x="2290" y="7730"/>
                    <a:pt x="2432" y="7688"/>
                    <a:pt x="2554" y="7606"/>
                  </a:cubicBezTo>
                  <a:cubicBezTo>
                    <a:pt x="2519" y="7580"/>
                    <a:pt x="2483" y="7549"/>
                    <a:pt x="2452" y="7519"/>
                  </a:cubicBezTo>
                  <a:lnTo>
                    <a:pt x="1089" y="6150"/>
                  </a:lnTo>
                  <a:cubicBezTo>
                    <a:pt x="807" y="5874"/>
                    <a:pt x="807" y="5419"/>
                    <a:pt x="1089" y="5143"/>
                  </a:cubicBezTo>
                  <a:lnTo>
                    <a:pt x="5823" y="404"/>
                  </a:lnTo>
                  <a:cubicBezTo>
                    <a:pt x="5686" y="261"/>
                    <a:pt x="5548" y="128"/>
                    <a:pt x="5420" y="1"/>
                  </a:cubicBezTo>
                  <a:close/>
                </a:path>
              </a:pathLst>
            </a:custGeom>
            <a:solidFill>
              <a:srgbClr val="92D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89;p29">
              <a:extLst>
                <a:ext uri="{FF2B5EF4-FFF2-40B4-BE49-F238E27FC236}">
                  <a16:creationId xmlns:a16="http://schemas.microsoft.com/office/drawing/2014/main" id="{CFD1EA4C-A31B-FF9D-40AB-9E7E7AFF820D}"/>
                </a:ext>
              </a:extLst>
            </p:cNvPr>
            <p:cNvSpPr/>
            <p:nvPr/>
          </p:nvSpPr>
          <p:spPr>
            <a:xfrm>
              <a:off x="5377990" y="4742949"/>
              <a:ext cx="34434" cy="33613"/>
            </a:xfrm>
            <a:custGeom>
              <a:avLst/>
              <a:gdLst/>
              <a:ahLst/>
              <a:cxnLst/>
              <a:rect l="l" t="t" r="r" b="b"/>
              <a:pathLst>
                <a:path w="880" h="859" extrusionOk="0">
                  <a:moveTo>
                    <a:pt x="227" y="0"/>
                  </a:moveTo>
                  <a:cubicBezTo>
                    <a:pt x="175" y="0"/>
                    <a:pt x="123" y="21"/>
                    <a:pt x="82" y="62"/>
                  </a:cubicBezTo>
                  <a:cubicBezTo>
                    <a:pt x="0" y="138"/>
                    <a:pt x="0" y="270"/>
                    <a:pt x="82" y="347"/>
                  </a:cubicBezTo>
                  <a:lnTo>
                    <a:pt x="587" y="858"/>
                  </a:lnTo>
                  <a:lnTo>
                    <a:pt x="879" y="567"/>
                  </a:lnTo>
                  <a:lnTo>
                    <a:pt x="373" y="62"/>
                  </a:lnTo>
                  <a:cubicBezTo>
                    <a:pt x="332" y="21"/>
                    <a:pt x="279" y="0"/>
                    <a:pt x="227" y="0"/>
                  </a:cubicBezTo>
                  <a:close/>
                </a:path>
              </a:pathLst>
            </a:custGeom>
            <a:solidFill>
              <a:srgbClr val="95C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90;p29">
              <a:extLst>
                <a:ext uri="{FF2B5EF4-FFF2-40B4-BE49-F238E27FC236}">
                  <a16:creationId xmlns:a16="http://schemas.microsoft.com/office/drawing/2014/main" id="{6F30A57B-5566-EE7C-BCF1-96358FBE6572}"/>
                </a:ext>
              </a:extLst>
            </p:cNvPr>
            <p:cNvSpPr/>
            <p:nvPr/>
          </p:nvSpPr>
          <p:spPr>
            <a:xfrm>
              <a:off x="5408551" y="4712506"/>
              <a:ext cx="34239" cy="33456"/>
            </a:xfrm>
            <a:custGeom>
              <a:avLst/>
              <a:gdLst/>
              <a:ahLst/>
              <a:cxnLst/>
              <a:rect l="l" t="t" r="r" b="b"/>
              <a:pathLst>
                <a:path w="875" h="855" extrusionOk="0">
                  <a:moveTo>
                    <a:pt x="223" y="1"/>
                  </a:moveTo>
                  <a:cubicBezTo>
                    <a:pt x="171" y="1"/>
                    <a:pt x="118" y="20"/>
                    <a:pt x="77" y="58"/>
                  </a:cubicBezTo>
                  <a:cubicBezTo>
                    <a:pt x="0" y="140"/>
                    <a:pt x="0" y="267"/>
                    <a:pt x="77" y="349"/>
                  </a:cubicBezTo>
                  <a:lnTo>
                    <a:pt x="589" y="854"/>
                  </a:lnTo>
                  <a:lnTo>
                    <a:pt x="874" y="569"/>
                  </a:lnTo>
                  <a:lnTo>
                    <a:pt x="368" y="58"/>
                  </a:lnTo>
                  <a:cubicBezTo>
                    <a:pt x="327" y="20"/>
                    <a:pt x="275" y="1"/>
                    <a:pt x="223" y="1"/>
                  </a:cubicBezTo>
                  <a:close/>
                </a:path>
              </a:pathLst>
            </a:custGeom>
            <a:solidFill>
              <a:srgbClr val="95C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91;p29">
              <a:extLst>
                <a:ext uri="{FF2B5EF4-FFF2-40B4-BE49-F238E27FC236}">
                  <a16:creationId xmlns:a16="http://schemas.microsoft.com/office/drawing/2014/main" id="{7826D3D4-45C1-D6F0-3998-3C2153A3259F}"/>
                </a:ext>
              </a:extLst>
            </p:cNvPr>
            <p:cNvSpPr/>
            <p:nvPr/>
          </p:nvSpPr>
          <p:spPr>
            <a:xfrm>
              <a:off x="5438955" y="4681984"/>
              <a:ext cx="34356" cy="33613"/>
            </a:xfrm>
            <a:custGeom>
              <a:avLst/>
              <a:gdLst/>
              <a:ahLst/>
              <a:cxnLst/>
              <a:rect l="l" t="t" r="r" b="b"/>
              <a:pathLst>
                <a:path w="878" h="859" extrusionOk="0">
                  <a:moveTo>
                    <a:pt x="225" y="0"/>
                  </a:moveTo>
                  <a:cubicBezTo>
                    <a:pt x="172" y="0"/>
                    <a:pt x="120" y="21"/>
                    <a:pt x="81" y="62"/>
                  </a:cubicBezTo>
                  <a:cubicBezTo>
                    <a:pt x="0" y="143"/>
                    <a:pt x="0" y="271"/>
                    <a:pt x="81" y="352"/>
                  </a:cubicBezTo>
                  <a:lnTo>
                    <a:pt x="587" y="858"/>
                  </a:lnTo>
                  <a:lnTo>
                    <a:pt x="878" y="567"/>
                  </a:lnTo>
                  <a:lnTo>
                    <a:pt x="368" y="62"/>
                  </a:lnTo>
                  <a:cubicBezTo>
                    <a:pt x="329" y="21"/>
                    <a:pt x="277" y="0"/>
                    <a:pt x="225" y="0"/>
                  </a:cubicBezTo>
                  <a:close/>
                </a:path>
              </a:pathLst>
            </a:custGeom>
            <a:solidFill>
              <a:srgbClr val="95C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92;p29">
              <a:extLst>
                <a:ext uri="{FF2B5EF4-FFF2-40B4-BE49-F238E27FC236}">
                  <a16:creationId xmlns:a16="http://schemas.microsoft.com/office/drawing/2014/main" id="{8CA834BB-2C19-186C-359E-5C16805121B9}"/>
                </a:ext>
              </a:extLst>
            </p:cNvPr>
            <p:cNvSpPr/>
            <p:nvPr/>
          </p:nvSpPr>
          <p:spPr>
            <a:xfrm>
              <a:off x="5469320" y="4651580"/>
              <a:ext cx="34434" cy="33613"/>
            </a:xfrm>
            <a:custGeom>
              <a:avLst/>
              <a:gdLst/>
              <a:ahLst/>
              <a:cxnLst/>
              <a:rect l="l" t="t" r="r" b="b"/>
              <a:pathLst>
                <a:path w="880" h="859" extrusionOk="0">
                  <a:moveTo>
                    <a:pt x="228" y="1"/>
                  </a:moveTo>
                  <a:cubicBezTo>
                    <a:pt x="175" y="1"/>
                    <a:pt x="123" y="21"/>
                    <a:pt x="82" y="62"/>
                  </a:cubicBezTo>
                  <a:cubicBezTo>
                    <a:pt x="0" y="139"/>
                    <a:pt x="0" y="271"/>
                    <a:pt x="82" y="348"/>
                  </a:cubicBezTo>
                  <a:lnTo>
                    <a:pt x="587" y="858"/>
                  </a:lnTo>
                  <a:lnTo>
                    <a:pt x="879" y="568"/>
                  </a:lnTo>
                  <a:lnTo>
                    <a:pt x="373" y="62"/>
                  </a:lnTo>
                  <a:cubicBezTo>
                    <a:pt x="332" y="21"/>
                    <a:pt x="280" y="1"/>
                    <a:pt x="228" y="1"/>
                  </a:cubicBezTo>
                  <a:close/>
                </a:path>
              </a:pathLst>
            </a:custGeom>
            <a:solidFill>
              <a:srgbClr val="95C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93;p29">
              <a:extLst>
                <a:ext uri="{FF2B5EF4-FFF2-40B4-BE49-F238E27FC236}">
                  <a16:creationId xmlns:a16="http://schemas.microsoft.com/office/drawing/2014/main" id="{6CF0ED6B-8B44-7979-169B-BBB7B81AB570}"/>
                </a:ext>
              </a:extLst>
            </p:cNvPr>
            <p:cNvSpPr/>
            <p:nvPr/>
          </p:nvSpPr>
          <p:spPr>
            <a:xfrm>
              <a:off x="5530284" y="4590655"/>
              <a:ext cx="34434" cy="33613"/>
            </a:xfrm>
            <a:custGeom>
              <a:avLst/>
              <a:gdLst/>
              <a:ahLst/>
              <a:cxnLst/>
              <a:rect l="l" t="t" r="r" b="b"/>
              <a:pathLst>
                <a:path w="880" h="859" extrusionOk="0">
                  <a:moveTo>
                    <a:pt x="225" y="0"/>
                  </a:moveTo>
                  <a:cubicBezTo>
                    <a:pt x="173" y="0"/>
                    <a:pt x="120" y="21"/>
                    <a:pt x="82" y="62"/>
                  </a:cubicBezTo>
                  <a:cubicBezTo>
                    <a:pt x="0" y="138"/>
                    <a:pt x="0" y="270"/>
                    <a:pt x="82" y="352"/>
                  </a:cubicBezTo>
                  <a:lnTo>
                    <a:pt x="587" y="859"/>
                  </a:lnTo>
                  <a:lnTo>
                    <a:pt x="879" y="567"/>
                  </a:lnTo>
                  <a:lnTo>
                    <a:pt x="368" y="62"/>
                  </a:lnTo>
                  <a:cubicBezTo>
                    <a:pt x="329" y="21"/>
                    <a:pt x="277" y="0"/>
                    <a:pt x="225" y="0"/>
                  </a:cubicBezTo>
                  <a:close/>
                </a:path>
              </a:pathLst>
            </a:custGeom>
            <a:solidFill>
              <a:srgbClr val="95C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94;p29">
              <a:extLst>
                <a:ext uri="{FF2B5EF4-FFF2-40B4-BE49-F238E27FC236}">
                  <a16:creationId xmlns:a16="http://schemas.microsoft.com/office/drawing/2014/main" id="{78E0E333-43DE-DA1D-919A-DE480053FEF8}"/>
                </a:ext>
              </a:extLst>
            </p:cNvPr>
            <p:cNvSpPr/>
            <p:nvPr/>
          </p:nvSpPr>
          <p:spPr>
            <a:xfrm>
              <a:off x="5499919" y="4621137"/>
              <a:ext cx="34200" cy="33495"/>
            </a:xfrm>
            <a:custGeom>
              <a:avLst/>
              <a:gdLst/>
              <a:ahLst/>
              <a:cxnLst/>
              <a:rect l="l" t="t" r="r" b="b"/>
              <a:pathLst>
                <a:path w="874" h="856" extrusionOk="0">
                  <a:moveTo>
                    <a:pt x="222" y="1"/>
                  </a:moveTo>
                  <a:cubicBezTo>
                    <a:pt x="170" y="1"/>
                    <a:pt x="117" y="20"/>
                    <a:pt x="76" y="59"/>
                  </a:cubicBezTo>
                  <a:cubicBezTo>
                    <a:pt x="0" y="141"/>
                    <a:pt x="0" y="268"/>
                    <a:pt x="76" y="349"/>
                  </a:cubicBezTo>
                  <a:lnTo>
                    <a:pt x="587" y="855"/>
                  </a:lnTo>
                  <a:lnTo>
                    <a:pt x="873" y="570"/>
                  </a:lnTo>
                  <a:lnTo>
                    <a:pt x="368" y="59"/>
                  </a:lnTo>
                  <a:cubicBezTo>
                    <a:pt x="327" y="20"/>
                    <a:pt x="275" y="1"/>
                    <a:pt x="222" y="1"/>
                  </a:cubicBezTo>
                  <a:close/>
                </a:path>
              </a:pathLst>
            </a:custGeom>
            <a:solidFill>
              <a:srgbClr val="95C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95;p29">
              <a:extLst>
                <a:ext uri="{FF2B5EF4-FFF2-40B4-BE49-F238E27FC236}">
                  <a16:creationId xmlns:a16="http://schemas.microsoft.com/office/drawing/2014/main" id="{5F6CD956-A6E4-62F9-8655-80C819B65C3B}"/>
                </a:ext>
              </a:extLst>
            </p:cNvPr>
            <p:cNvSpPr/>
            <p:nvPr/>
          </p:nvSpPr>
          <p:spPr>
            <a:xfrm>
              <a:off x="5495693" y="4469313"/>
              <a:ext cx="119581" cy="119542"/>
            </a:xfrm>
            <a:custGeom>
              <a:avLst/>
              <a:gdLst/>
              <a:ahLst/>
              <a:cxnLst/>
              <a:rect l="l" t="t" r="r" b="b"/>
              <a:pathLst>
                <a:path w="3056" h="3055" extrusionOk="0">
                  <a:moveTo>
                    <a:pt x="680" y="0"/>
                  </a:moveTo>
                  <a:lnTo>
                    <a:pt x="0" y="674"/>
                  </a:lnTo>
                  <a:cubicBezTo>
                    <a:pt x="531" y="1206"/>
                    <a:pt x="1844" y="2524"/>
                    <a:pt x="2376" y="3055"/>
                  </a:cubicBezTo>
                  <a:lnTo>
                    <a:pt x="3055" y="2376"/>
                  </a:lnTo>
                  <a:cubicBezTo>
                    <a:pt x="2523" y="1845"/>
                    <a:pt x="1205" y="527"/>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96;p29">
              <a:extLst>
                <a:ext uri="{FF2B5EF4-FFF2-40B4-BE49-F238E27FC236}">
                  <a16:creationId xmlns:a16="http://schemas.microsoft.com/office/drawing/2014/main" id="{43E60192-E1B6-04FA-E75A-6DEBCE7ADC26}"/>
                </a:ext>
              </a:extLst>
            </p:cNvPr>
            <p:cNvSpPr/>
            <p:nvPr/>
          </p:nvSpPr>
          <p:spPr>
            <a:xfrm>
              <a:off x="5495693" y="4469313"/>
              <a:ext cx="42378" cy="42417"/>
            </a:xfrm>
            <a:custGeom>
              <a:avLst/>
              <a:gdLst/>
              <a:ahLst/>
              <a:cxnLst/>
              <a:rect l="l" t="t" r="r" b="b"/>
              <a:pathLst>
                <a:path w="1083" h="1084" extrusionOk="0">
                  <a:moveTo>
                    <a:pt x="680" y="0"/>
                  </a:moveTo>
                  <a:lnTo>
                    <a:pt x="0" y="674"/>
                  </a:lnTo>
                  <a:cubicBezTo>
                    <a:pt x="92" y="766"/>
                    <a:pt x="317" y="992"/>
                    <a:pt x="404" y="1084"/>
                  </a:cubicBezTo>
                  <a:lnTo>
                    <a:pt x="1083" y="405"/>
                  </a:lnTo>
                  <a:cubicBezTo>
                    <a:pt x="991" y="313"/>
                    <a:pt x="767" y="87"/>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97;p29">
              <a:extLst>
                <a:ext uri="{FF2B5EF4-FFF2-40B4-BE49-F238E27FC236}">
                  <a16:creationId xmlns:a16="http://schemas.microsoft.com/office/drawing/2014/main" id="{334C4698-2CD9-F717-7600-D7CC5DD5DDCF}"/>
                </a:ext>
              </a:extLst>
            </p:cNvPr>
            <p:cNvSpPr/>
            <p:nvPr/>
          </p:nvSpPr>
          <p:spPr>
            <a:xfrm>
              <a:off x="5564679" y="4394770"/>
              <a:ext cx="125138" cy="125177"/>
            </a:xfrm>
            <a:custGeom>
              <a:avLst/>
              <a:gdLst/>
              <a:ahLst/>
              <a:cxnLst/>
              <a:rect l="l" t="t" r="r" b="b"/>
              <a:pathLst>
                <a:path w="3198" h="3199" extrusionOk="0">
                  <a:moveTo>
                    <a:pt x="1792" y="0"/>
                  </a:moveTo>
                  <a:lnTo>
                    <a:pt x="0" y="1798"/>
                  </a:lnTo>
                  <a:lnTo>
                    <a:pt x="1399" y="3198"/>
                  </a:lnTo>
                  <a:lnTo>
                    <a:pt x="3197" y="1400"/>
                  </a:lnTo>
                  <a:lnTo>
                    <a:pt x="2247" y="450"/>
                  </a:lnTo>
                  <a:lnTo>
                    <a:pt x="1792"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98;p29">
              <a:extLst>
                <a:ext uri="{FF2B5EF4-FFF2-40B4-BE49-F238E27FC236}">
                  <a16:creationId xmlns:a16="http://schemas.microsoft.com/office/drawing/2014/main" id="{8CC8CF74-5E58-21E8-2F78-13AEEA5FEB60}"/>
                </a:ext>
              </a:extLst>
            </p:cNvPr>
            <p:cNvSpPr/>
            <p:nvPr/>
          </p:nvSpPr>
          <p:spPr>
            <a:xfrm>
              <a:off x="5564679" y="4394770"/>
              <a:ext cx="85186" cy="125177"/>
            </a:xfrm>
            <a:custGeom>
              <a:avLst/>
              <a:gdLst/>
              <a:ahLst/>
              <a:cxnLst/>
              <a:rect l="l" t="t" r="r" b="b"/>
              <a:pathLst>
                <a:path w="2177" h="3199" extrusionOk="0">
                  <a:moveTo>
                    <a:pt x="1792" y="0"/>
                  </a:moveTo>
                  <a:lnTo>
                    <a:pt x="0" y="1798"/>
                  </a:lnTo>
                  <a:lnTo>
                    <a:pt x="1399" y="3198"/>
                  </a:lnTo>
                  <a:lnTo>
                    <a:pt x="1783" y="2815"/>
                  </a:lnTo>
                  <a:lnTo>
                    <a:pt x="1460" y="2498"/>
                  </a:lnTo>
                  <a:lnTo>
                    <a:pt x="1021" y="2058"/>
                  </a:lnTo>
                  <a:cubicBezTo>
                    <a:pt x="878" y="1911"/>
                    <a:pt x="878" y="1681"/>
                    <a:pt x="1021" y="1532"/>
                  </a:cubicBezTo>
                  <a:lnTo>
                    <a:pt x="2176" y="384"/>
                  </a:lnTo>
                  <a:lnTo>
                    <a:pt x="1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99;p29">
              <a:extLst>
                <a:ext uri="{FF2B5EF4-FFF2-40B4-BE49-F238E27FC236}">
                  <a16:creationId xmlns:a16="http://schemas.microsoft.com/office/drawing/2014/main" id="{FA54E948-4ACA-DFED-73F0-4BA8058EE26C}"/>
                </a:ext>
              </a:extLst>
            </p:cNvPr>
            <p:cNvSpPr/>
            <p:nvPr/>
          </p:nvSpPr>
          <p:spPr>
            <a:xfrm>
              <a:off x="5619187" y="4356031"/>
              <a:ext cx="110581" cy="107999"/>
            </a:xfrm>
            <a:custGeom>
              <a:avLst/>
              <a:gdLst/>
              <a:ahLst/>
              <a:cxnLst/>
              <a:rect l="l" t="t" r="r" b="b"/>
              <a:pathLst>
                <a:path w="2826" h="2760" extrusionOk="0">
                  <a:moveTo>
                    <a:pt x="550" y="0"/>
                  </a:moveTo>
                  <a:cubicBezTo>
                    <a:pt x="466" y="0"/>
                    <a:pt x="382" y="32"/>
                    <a:pt x="317" y="97"/>
                  </a:cubicBezTo>
                  <a:lnTo>
                    <a:pt x="128" y="285"/>
                  </a:lnTo>
                  <a:cubicBezTo>
                    <a:pt x="1" y="413"/>
                    <a:pt x="1" y="618"/>
                    <a:pt x="128" y="745"/>
                  </a:cubicBezTo>
                  <a:lnTo>
                    <a:pt x="2049" y="2666"/>
                  </a:lnTo>
                  <a:cubicBezTo>
                    <a:pt x="2112" y="2728"/>
                    <a:pt x="2193" y="2759"/>
                    <a:pt x="2274" y="2759"/>
                  </a:cubicBezTo>
                  <a:cubicBezTo>
                    <a:pt x="2359" y="2759"/>
                    <a:pt x="2444" y="2726"/>
                    <a:pt x="2509" y="2661"/>
                  </a:cubicBezTo>
                  <a:lnTo>
                    <a:pt x="2693" y="2477"/>
                  </a:lnTo>
                  <a:cubicBezTo>
                    <a:pt x="2825" y="2343"/>
                    <a:pt x="2825" y="2140"/>
                    <a:pt x="2698" y="2017"/>
                  </a:cubicBezTo>
                  <a:lnTo>
                    <a:pt x="777" y="92"/>
                  </a:lnTo>
                  <a:cubicBezTo>
                    <a:pt x="714" y="31"/>
                    <a:pt x="632" y="0"/>
                    <a:pt x="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00;p29">
              <a:extLst>
                <a:ext uri="{FF2B5EF4-FFF2-40B4-BE49-F238E27FC236}">
                  <a16:creationId xmlns:a16="http://schemas.microsoft.com/office/drawing/2014/main" id="{5A484F6F-4122-C2BF-4CAC-BE99FA008710}"/>
                </a:ext>
              </a:extLst>
            </p:cNvPr>
            <p:cNvSpPr/>
            <p:nvPr/>
          </p:nvSpPr>
          <p:spPr>
            <a:xfrm>
              <a:off x="5619187" y="4356031"/>
              <a:ext cx="104008" cy="107999"/>
            </a:xfrm>
            <a:custGeom>
              <a:avLst/>
              <a:gdLst/>
              <a:ahLst/>
              <a:cxnLst/>
              <a:rect l="l" t="t" r="r" b="b"/>
              <a:pathLst>
                <a:path w="2658" h="2760" extrusionOk="0">
                  <a:moveTo>
                    <a:pt x="550" y="0"/>
                  </a:moveTo>
                  <a:cubicBezTo>
                    <a:pt x="466" y="0"/>
                    <a:pt x="382" y="32"/>
                    <a:pt x="317" y="97"/>
                  </a:cubicBezTo>
                  <a:lnTo>
                    <a:pt x="128" y="285"/>
                  </a:lnTo>
                  <a:cubicBezTo>
                    <a:pt x="1" y="413"/>
                    <a:pt x="1" y="618"/>
                    <a:pt x="128" y="745"/>
                  </a:cubicBezTo>
                  <a:lnTo>
                    <a:pt x="2049" y="2666"/>
                  </a:lnTo>
                  <a:cubicBezTo>
                    <a:pt x="2112" y="2728"/>
                    <a:pt x="2193" y="2759"/>
                    <a:pt x="2274" y="2759"/>
                  </a:cubicBezTo>
                  <a:cubicBezTo>
                    <a:pt x="2359" y="2759"/>
                    <a:pt x="2444" y="2726"/>
                    <a:pt x="2509" y="2661"/>
                  </a:cubicBezTo>
                  <a:lnTo>
                    <a:pt x="2657" y="2513"/>
                  </a:lnTo>
                  <a:lnTo>
                    <a:pt x="890" y="745"/>
                  </a:lnTo>
                  <a:cubicBezTo>
                    <a:pt x="762" y="618"/>
                    <a:pt x="767" y="413"/>
                    <a:pt x="895" y="285"/>
                  </a:cubicBezTo>
                  <a:lnTo>
                    <a:pt x="930" y="250"/>
                  </a:lnTo>
                  <a:lnTo>
                    <a:pt x="777" y="92"/>
                  </a:lnTo>
                  <a:cubicBezTo>
                    <a:pt x="714" y="31"/>
                    <a:pt x="632" y="0"/>
                    <a:pt x="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01;p29">
              <a:extLst>
                <a:ext uri="{FF2B5EF4-FFF2-40B4-BE49-F238E27FC236}">
                  <a16:creationId xmlns:a16="http://schemas.microsoft.com/office/drawing/2014/main" id="{C726AEA9-419E-318D-3008-2DEDB9F8809B}"/>
                </a:ext>
              </a:extLst>
            </p:cNvPr>
            <p:cNvSpPr/>
            <p:nvPr/>
          </p:nvSpPr>
          <p:spPr>
            <a:xfrm>
              <a:off x="5506884" y="4433078"/>
              <a:ext cx="145759" cy="143177"/>
            </a:xfrm>
            <a:custGeom>
              <a:avLst/>
              <a:gdLst/>
              <a:ahLst/>
              <a:cxnLst/>
              <a:rect l="l" t="t" r="r" b="b"/>
              <a:pathLst>
                <a:path w="3725" h="3659" extrusionOk="0">
                  <a:moveTo>
                    <a:pt x="552" y="1"/>
                  </a:moveTo>
                  <a:cubicBezTo>
                    <a:pt x="468" y="1"/>
                    <a:pt x="383" y="34"/>
                    <a:pt x="318" y="99"/>
                  </a:cubicBezTo>
                  <a:lnTo>
                    <a:pt x="134" y="283"/>
                  </a:lnTo>
                  <a:cubicBezTo>
                    <a:pt x="6" y="411"/>
                    <a:pt x="0" y="615"/>
                    <a:pt x="129" y="742"/>
                  </a:cubicBezTo>
                  <a:lnTo>
                    <a:pt x="2953" y="3568"/>
                  </a:lnTo>
                  <a:cubicBezTo>
                    <a:pt x="3014" y="3628"/>
                    <a:pt x="3095" y="3659"/>
                    <a:pt x="3178" y="3659"/>
                  </a:cubicBezTo>
                  <a:cubicBezTo>
                    <a:pt x="3263" y="3659"/>
                    <a:pt x="3348" y="3627"/>
                    <a:pt x="3413" y="3562"/>
                  </a:cubicBezTo>
                  <a:lnTo>
                    <a:pt x="3597" y="3378"/>
                  </a:lnTo>
                  <a:cubicBezTo>
                    <a:pt x="3724" y="3250"/>
                    <a:pt x="3724" y="3041"/>
                    <a:pt x="3602" y="2918"/>
                  </a:cubicBezTo>
                  <a:lnTo>
                    <a:pt x="777" y="94"/>
                  </a:lnTo>
                  <a:cubicBezTo>
                    <a:pt x="715" y="31"/>
                    <a:pt x="634"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02;p29">
              <a:extLst>
                <a:ext uri="{FF2B5EF4-FFF2-40B4-BE49-F238E27FC236}">
                  <a16:creationId xmlns:a16="http://schemas.microsoft.com/office/drawing/2014/main" id="{9109B8F5-01CF-2C39-2007-95C43CD13D73}"/>
                </a:ext>
              </a:extLst>
            </p:cNvPr>
            <p:cNvSpPr/>
            <p:nvPr/>
          </p:nvSpPr>
          <p:spPr>
            <a:xfrm>
              <a:off x="5506884" y="4433078"/>
              <a:ext cx="139381" cy="143177"/>
            </a:xfrm>
            <a:custGeom>
              <a:avLst/>
              <a:gdLst/>
              <a:ahLst/>
              <a:cxnLst/>
              <a:rect l="l" t="t" r="r" b="b"/>
              <a:pathLst>
                <a:path w="3562" h="3659" extrusionOk="0">
                  <a:moveTo>
                    <a:pt x="552" y="1"/>
                  </a:moveTo>
                  <a:cubicBezTo>
                    <a:pt x="468" y="1"/>
                    <a:pt x="383" y="34"/>
                    <a:pt x="318" y="99"/>
                  </a:cubicBezTo>
                  <a:lnTo>
                    <a:pt x="134" y="283"/>
                  </a:lnTo>
                  <a:cubicBezTo>
                    <a:pt x="6" y="411"/>
                    <a:pt x="0" y="615"/>
                    <a:pt x="129" y="742"/>
                  </a:cubicBezTo>
                  <a:lnTo>
                    <a:pt x="2953" y="3568"/>
                  </a:lnTo>
                  <a:cubicBezTo>
                    <a:pt x="3014" y="3628"/>
                    <a:pt x="3095" y="3659"/>
                    <a:pt x="3178" y="3659"/>
                  </a:cubicBezTo>
                  <a:cubicBezTo>
                    <a:pt x="3263" y="3659"/>
                    <a:pt x="3348" y="3627"/>
                    <a:pt x="3413" y="3562"/>
                  </a:cubicBezTo>
                  <a:lnTo>
                    <a:pt x="3561" y="3415"/>
                  </a:lnTo>
                  <a:cubicBezTo>
                    <a:pt x="2979" y="2826"/>
                    <a:pt x="976" y="829"/>
                    <a:pt x="889" y="742"/>
                  </a:cubicBezTo>
                  <a:cubicBezTo>
                    <a:pt x="766" y="615"/>
                    <a:pt x="766" y="411"/>
                    <a:pt x="895" y="283"/>
                  </a:cubicBezTo>
                  <a:lnTo>
                    <a:pt x="930" y="247"/>
                  </a:lnTo>
                  <a:lnTo>
                    <a:pt x="777" y="94"/>
                  </a:lnTo>
                  <a:cubicBezTo>
                    <a:pt x="715" y="31"/>
                    <a:pt x="634"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485CF35-BC89-7B62-6C5E-5E7DC8C2E663}"/>
              </a:ext>
            </a:extLst>
          </p:cNvPr>
          <p:cNvSpPr txBox="1"/>
          <p:nvPr/>
        </p:nvSpPr>
        <p:spPr>
          <a:xfrm>
            <a:off x="6255810" y="4945430"/>
            <a:ext cx="6330042" cy="230832"/>
          </a:xfrm>
          <a:prstGeom prst="rect">
            <a:avLst/>
          </a:prstGeom>
          <a:noFill/>
        </p:spPr>
        <p:txBody>
          <a:bodyPr wrap="square">
            <a:spAutoFit/>
          </a:bodyPr>
          <a:lstStyle/>
          <a:p>
            <a:r>
              <a:rPr lang="en-US" sz="900" dirty="0">
                <a:latin typeface="Times New Roman" panose="02020603050405020304" pitchFamily="18" charset="0"/>
                <a:ea typeface="Roboto"/>
                <a:cs typeface="Times New Roman" panose="02020603050405020304" pitchFamily="18" charset="0"/>
              </a:rPr>
              <a:t>Kumar et al. 2025</a:t>
            </a:r>
            <a:endParaRPr lang="el-GR" sz="900" dirty="0">
              <a:latin typeface="Times New Roman" panose="02020603050405020304" pitchFamily="18" charset="0"/>
              <a:ea typeface="Roboto"/>
              <a:cs typeface="Times New Roman" panose="02020603050405020304" pitchFamily="18" charset="0"/>
            </a:endParaRPr>
          </a:p>
        </p:txBody>
      </p:sp>
      <p:sp>
        <p:nvSpPr>
          <p:cNvPr id="3" name="TextBox 2">
            <a:extLst>
              <a:ext uri="{FF2B5EF4-FFF2-40B4-BE49-F238E27FC236}">
                <a16:creationId xmlns:a16="http://schemas.microsoft.com/office/drawing/2014/main" id="{6280AAD7-D1AD-BC46-D177-F60F11DD0BBE}"/>
              </a:ext>
            </a:extLst>
          </p:cNvPr>
          <p:cNvSpPr txBox="1"/>
          <p:nvPr/>
        </p:nvSpPr>
        <p:spPr>
          <a:xfrm>
            <a:off x="2353586" y="1738486"/>
            <a:ext cx="4577442" cy="230832"/>
          </a:xfrm>
          <a:prstGeom prst="rect">
            <a:avLst/>
          </a:prstGeom>
          <a:noFill/>
        </p:spPr>
        <p:txBody>
          <a:bodyPr wrap="square">
            <a:spAutoFit/>
          </a:bodyPr>
          <a:lstStyle/>
          <a:p>
            <a:r>
              <a:rPr lang="en-US" sz="900" dirty="0">
                <a:latin typeface="Times New Roman" panose="02020603050405020304" pitchFamily="18" charset="0"/>
                <a:ea typeface="Roboto"/>
                <a:cs typeface="Times New Roman" panose="02020603050405020304" pitchFamily="18" charset="0"/>
              </a:rPr>
              <a:t>Bray et al. 2024</a:t>
            </a:r>
            <a:endParaRPr lang="el-GR" sz="900" dirty="0">
              <a:latin typeface="Times New Roman" panose="02020603050405020304" pitchFamily="18" charset="0"/>
              <a:ea typeface="Roboto"/>
              <a:cs typeface="Times New Roman" panose="02020603050405020304" pitchFamily="18" charset="0"/>
            </a:endParaRPr>
          </a:p>
        </p:txBody>
      </p:sp>
      <p:sp>
        <p:nvSpPr>
          <p:cNvPr id="5" name="TextBox 4">
            <a:extLst>
              <a:ext uri="{FF2B5EF4-FFF2-40B4-BE49-F238E27FC236}">
                <a16:creationId xmlns:a16="http://schemas.microsoft.com/office/drawing/2014/main" id="{19FFAF9E-E591-B17E-EF59-FB8647FEC57B}"/>
              </a:ext>
            </a:extLst>
          </p:cNvPr>
          <p:cNvSpPr txBox="1"/>
          <p:nvPr/>
        </p:nvSpPr>
        <p:spPr>
          <a:xfrm>
            <a:off x="7668663" y="2180337"/>
            <a:ext cx="1499721" cy="230832"/>
          </a:xfrm>
          <a:prstGeom prst="rect">
            <a:avLst/>
          </a:prstGeom>
          <a:noFill/>
        </p:spPr>
        <p:txBody>
          <a:bodyPr wrap="square">
            <a:spAutoFit/>
          </a:bodyPr>
          <a:lstStyle/>
          <a:p>
            <a:r>
              <a:rPr lang="en-US" sz="900" dirty="0">
                <a:latin typeface="Times New Roman" panose="02020603050405020304" pitchFamily="18" charset="0"/>
                <a:ea typeface="Roboto"/>
                <a:cs typeface="Times New Roman" panose="02020603050405020304" pitchFamily="18" charset="0"/>
              </a:rPr>
              <a:t>Bruni et al. 2023 </a:t>
            </a:r>
            <a:endParaRPr lang="el-GR" sz="900" dirty="0">
              <a:latin typeface="Times New Roman" panose="02020603050405020304" pitchFamily="18" charset="0"/>
              <a:ea typeface="Roboto"/>
              <a:cs typeface="Times New Roman" panose="02020603050405020304" pitchFamily="18" charset="0"/>
            </a:endParaRPr>
          </a:p>
        </p:txBody>
      </p:sp>
      <p:sp>
        <p:nvSpPr>
          <p:cNvPr id="23" name="TextBox 22">
            <a:extLst>
              <a:ext uri="{FF2B5EF4-FFF2-40B4-BE49-F238E27FC236}">
                <a16:creationId xmlns:a16="http://schemas.microsoft.com/office/drawing/2014/main" id="{B75AA0EC-8933-86DC-0D2F-B1375AB1BCCA}"/>
              </a:ext>
            </a:extLst>
          </p:cNvPr>
          <p:cNvSpPr txBox="1"/>
          <p:nvPr/>
        </p:nvSpPr>
        <p:spPr>
          <a:xfrm>
            <a:off x="7668663" y="3935114"/>
            <a:ext cx="5301342" cy="230832"/>
          </a:xfrm>
          <a:prstGeom prst="rect">
            <a:avLst/>
          </a:prstGeom>
          <a:noFill/>
        </p:spPr>
        <p:txBody>
          <a:bodyPr wrap="square">
            <a:spAutoFit/>
          </a:bodyPr>
          <a:lstStyle/>
          <a:p>
            <a:r>
              <a:rPr lang="en-US" sz="900" dirty="0" err="1">
                <a:latin typeface="Times New Roman" panose="02020603050405020304" pitchFamily="18" charset="0"/>
                <a:ea typeface="Roboto"/>
                <a:cs typeface="Times New Roman" panose="02020603050405020304" pitchFamily="18" charset="0"/>
              </a:rPr>
              <a:t>Doulou</a:t>
            </a:r>
            <a:r>
              <a:rPr lang="en-US" sz="900" dirty="0">
                <a:latin typeface="Times New Roman" panose="02020603050405020304" pitchFamily="18" charset="0"/>
                <a:ea typeface="Roboto"/>
                <a:cs typeface="Times New Roman" panose="02020603050405020304" pitchFamily="18" charset="0"/>
              </a:rPr>
              <a:t> et al. 2026</a:t>
            </a:r>
            <a:endParaRPr lang="el-GR" sz="900" dirty="0">
              <a:latin typeface="Times New Roman" panose="02020603050405020304" pitchFamily="18" charset="0"/>
              <a:ea typeface="Roboto"/>
              <a:cs typeface="Times New Roman" panose="02020603050405020304" pitchFamily="18" charset="0"/>
            </a:endParaRPr>
          </a:p>
        </p:txBody>
      </p:sp>
      <p:sp>
        <p:nvSpPr>
          <p:cNvPr id="25" name="TextBox 24">
            <a:extLst>
              <a:ext uri="{FF2B5EF4-FFF2-40B4-BE49-F238E27FC236}">
                <a16:creationId xmlns:a16="http://schemas.microsoft.com/office/drawing/2014/main" id="{EF84B38A-9FE2-8F1C-5299-330151C92442}"/>
              </a:ext>
            </a:extLst>
          </p:cNvPr>
          <p:cNvSpPr txBox="1"/>
          <p:nvPr/>
        </p:nvSpPr>
        <p:spPr>
          <a:xfrm>
            <a:off x="1939733" y="3578401"/>
            <a:ext cx="4577442" cy="230832"/>
          </a:xfrm>
          <a:prstGeom prst="rect">
            <a:avLst/>
          </a:prstGeom>
          <a:noFill/>
        </p:spPr>
        <p:txBody>
          <a:bodyPr wrap="square">
            <a:spAutoFit/>
          </a:bodyPr>
          <a:lstStyle/>
          <a:p>
            <a:r>
              <a:rPr lang="en-US" sz="900" dirty="0">
                <a:latin typeface="Times New Roman" panose="02020603050405020304" pitchFamily="18" charset="0"/>
                <a:ea typeface="Roboto"/>
                <a:cs typeface="Times New Roman" panose="02020603050405020304" pitchFamily="18" charset="0"/>
              </a:rPr>
              <a:t>Han et al. 2025</a:t>
            </a:r>
            <a:endParaRPr lang="el-GR" sz="900" dirty="0">
              <a:latin typeface="Times New Roman" panose="02020603050405020304" pitchFamily="18" charset="0"/>
              <a:ea typeface="Roboto"/>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495B2847-4F36-AFCD-1763-67C192D66A3E}"/>
            </a:ext>
          </a:extLst>
        </p:cNvPr>
        <p:cNvGrpSpPr/>
        <p:nvPr/>
      </p:nvGrpSpPr>
      <p:grpSpPr>
        <a:xfrm>
          <a:off x="0" y="0"/>
          <a:ext cx="0" cy="0"/>
          <a:chOff x="0" y="0"/>
          <a:chExt cx="0" cy="0"/>
        </a:xfrm>
      </p:grpSpPr>
      <p:grpSp>
        <p:nvGrpSpPr>
          <p:cNvPr id="58" name="Google Shape;540;p25">
            <a:extLst>
              <a:ext uri="{FF2B5EF4-FFF2-40B4-BE49-F238E27FC236}">
                <a16:creationId xmlns:a16="http://schemas.microsoft.com/office/drawing/2014/main" id="{7F46804C-FD49-804E-0BDE-8C4F15B99B68}"/>
              </a:ext>
            </a:extLst>
          </p:cNvPr>
          <p:cNvGrpSpPr/>
          <p:nvPr/>
        </p:nvGrpSpPr>
        <p:grpSpPr>
          <a:xfrm>
            <a:off x="2745501" y="4019876"/>
            <a:ext cx="3913385" cy="902631"/>
            <a:chOff x="-741450" y="1885613"/>
            <a:chExt cx="4307100" cy="883500"/>
          </a:xfrm>
        </p:grpSpPr>
        <p:sp>
          <p:nvSpPr>
            <p:cNvPr id="59" name="Google Shape;541;p25">
              <a:extLst>
                <a:ext uri="{FF2B5EF4-FFF2-40B4-BE49-F238E27FC236}">
                  <a16:creationId xmlns:a16="http://schemas.microsoft.com/office/drawing/2014/main" id="{7B8C0308-F02F-905E-A48D-52B5D556BDC6}"/>
                </a:ext>
              </a:extLst>
            </p:cNvPr>
            <p:cNvSpPr/>
            <p:nvPr/>
          </p:nvSpPr>
          <p:spPr>
            <a:xfrm>
              <a:off x="-741450" y="1885613"/>
              <a:ext cx="4307100" cy="88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42;p25">
              <a:extLst>
                <a:ext uri="{FF2B5EF4-FFF2-40B4-BE49-F238E27FC236}">
                  <a16:creationId xmlns:a16="http://schemas.microsoft.com/office/drawing/2014/main" id="{9B4C299C-7327-E419-56E7-51508C59B3DA}"/>
                </a:ext>
              </a:extLst>
            </p:cNvPr>
            <p:cNvSpPr/>
            <p:nvPr/>
          </p:nvSpPr>
          <p:spPr>
            <a:xfrm>
              <a:off x="-532650" y="1982488"/>
              <a:ext cx="3889500" cy="655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3;p25">
              <a:extLst>
                <a:ext uri="{FF2B5EF4-FFF2-40B4-BE49-F238E27FC236}">
                  <a16:creationId xmlns:a16="http://schemas.microsoft.com/office/drawing/2014/main" id="{DF342A8D-8557-10E4-6352-C8901F6CB5D0}"/>
                </a:ext>
              </a:extLst>
            </p:cNvPr>
            <p:cNvSpPr/>
            <p:nvPr/>
          </p:nvSpPr>
          <p:spPr>
            <a:xfrm>
              <a:off x="-309150" y="2068558"/>
              <a:ext cx="3442500" cy="484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44;p25">
              <a:extLst>
                <a:ext uri="{FF2B5EF4-FFF2-40B4-BE49-F238E27FC236}">
                  <a16:creationId xmlns:a16="http://schemas.microsoft.com/office/drawing/2014/main" id="{BE9F481C-1074-237C-87CC-6635BE223EEB}"/>
                </a:ext>
              </a:extLst>
            </p:cNvPr>
            <p:cNvSpPr/>
            <p:nvPr/>
          </p:nvSpPr>
          <p:spPr>
            <a:xfrm>
              <a:off x="-74250" y="2129587"/>
              <a:ext cx="2972700" cy="34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6">
            <a:extLst>
              <a:ext uri="{FF2B5EF4-FFF2-40B4-BE49-F238E27FC236}">
                <a16:creationId xmlns:a16="http://schemas.microsoft.com/office/drawing/2014/main" id="{2D0737A8-CA51-A186-2F1A-4E96987FD2DF}"/>
              </a:ext>
            </a:extLst>
          </p:cNvPr>
          <p:cNvSpPr txBox="1">
            <a:spLocks noGrp="1"/>
          </p:cNvSpPr>
          <p:nvPr>
            <p:ph type="title"/>
          </p:nvPr>
        </p:nvSpPr>
        <p:spPr>
          <a:xfrm>
            <a:off x="22291" y="316688"/>
            <a:ext cx="9144000" cy="331800"/>
          </a:xfrm>
          <a:prstGeom prst="rect">
            <a:avLst/>
          </a:prstGeom>
        </p:spPr>
        <p:txBody>
          <a:bodyPr spcFirstLastPara="1" wrap="square" lIns="91425" tIns="91425" rIns="91425" bIns="91425" anchor="ctr" anchorCtr="0">
            <a:noAutofit/>
          </a:bodyPr>
          <a:lstStyle/>
          <a:p>
            <a:pPr marL="0" lvl="0" indent="0"/>
            <a:r>
              <a:rPr lang="el-GR" b="1" dirty="0">
                <a:solidFill>
                  <a:schemeClr val="tx2">
                    <a:lumMod val="50000"/>
                  </a:schemeClr>
                </a:solidFill>
                <a:latin typeface="Times New Roman" panose="02020603050405020304" pitchFamily="18" charset="0"/>
                <a:cs typeface="Times New Roman" panose="02020603050405020304" pitchFamily="18" charset="0"/>
              </a:rPr>
              <a:t>Καινοτόμες στρατηγικές αύξησης του </a:t>
            </a:r>
            <a:r>
              <a:rPr lang="en-US" b="1" dirty="0">
                <a:solidFill>
                  <a:schemeClr val="tx2">
                    <a:lumMod val="50000"/>
                  </a:schemeClr>
                </a:solidFill>
                <a:latin typeface="Times New Roman" panose="02020603050405020304" pitchFamily="18" charset="0"/>
                <a:cs typeface="Times New Roman" panose="02020603050405020304" pitchFamily="18" charset="0"/>
              </a:rPr>
              <a:t>HPV </a:t>
            </a:r>
            <a:r>
              <a:rPr lang="el-GR" b="1" dirty="0">
                <a:solidFill>
                  <a:schemeClr val="tx2">
                    <a:lumMod val="50000"/>
                  </a:schemeClr>
                </a:solidFill>
                <a:latin typeface="Times New Roman" panose="02020603050405020304" pitchFamily="18" charset="0"/>
                <a:cs typeface="Times New Roman" panose="02020603050405020304" pitchFamily="18" charset="0"/>
              </a:rPr>
              <a:t>εμβολιασμού</a:t>
            </a:r>
            <a:endParaRPr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 name="Google Shape;2522;p48">
            <a:extLst>
              <a:ext uri="{FF2B5EF4-FFF2-40B4-BE49-F238E27FC236}">
                <a16:creationId xmlns:a16="http://schemas.microsoft.com/office/drawing/2014/main" id="{38A2DA99-AB13-CE51-D8B9-958D0DA76B29}"/>
              </a:ext>
            </a:extLst>
          </p:cNvPr>
          <p:cNvSpPr txBox="1"/>
          <p:nvPr/>
        </p:nvSpPr>
        <p:spPr>
          <a:xfrm>
            <a:off x="191506" y="3443125"/>
            <a:ext cx="2509650" cy="1118999"/>
          </a:xfrm>
          <a:prstGeom prst="rect">
            <a:avLst/>
          </a:prstGeom>
          <a:noFill/>
          <a:ln w="28575" cap="flat" cmpd="sng">
            <a:solidFill>
              <a:schemeClr val="accent4"/>
            </a:solidFill>
            <a:prstDash val="solid"/>
            <a:round/>
            <a:headEnd type="none" w="sm" len="sm"/>
            <a:tailEnd type="none" w="sm" len="sm"/>
          </a:ln>
        </p:spPr>
        <p:txBody>
          <a:bodyPr spcFirstLastPara="1" wrap="square" lIns="91425" tIns="182875" rIns="91425" bIns="91425" anchor="t" anchorCtr="0">
            <a:noAutofit/>
          </a:bodyPr>
          <a:lstStyle/>
          <a:p>
            <a:pPr algn="ctr"/>
            <a:r>
              <a:rPr lang="en-US" sz="1200" b="1" dirty="0">
                <a:latin typeface="Times New Roman" panose="02020603050405020304" pitchFamily="18" charset="0"/>
                <a:cs typeface="Times New Roman" panose="02020603050405020304" pitchFamily="18" charset="0"/>
              </a:rPr>
              <a:t>Game-Based Learning </a:t>
            </a:r>
            <a:r>
              <a:rPr lang="el-GR"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Χρήση στοιχείων παιχνιδοποίησης στη μάθηση με στόχο τη συμμετοχή και κινητοποίηση των εκπαιδευομένων. </a:t>
            </a:r>
            <a:endParaRPr sz="1200" dirty="0">
              <a:solidFill>
                <a:schemeClr val="dk1"/>
              </a:solidFill>
              <a:latin typeface="Times New Roman" panose="02020603050405020304" pitchFamily="18" charset="0"/>
              <a:ea typeface="Roboto"/>
              <a:cs typeface="Times New Roman" panose="02020603050405020304" pitchFamily="18" charset="0"/>
              <a:sym typeface="Roboto"/>
            </a:endParaRPr>
          </a:p>
        </p:txBody>
      </p:sp>
      <p:sp>
        <p:nvSpPr>
          <p:cNvPr id="4" name="Google Shape;2524;p48">
            <a:extLst>
              <a:ext uri="{FF2B5EF4-FFF2-40B4-BE49-F238E27FC236}">
                <a16:creationId xmlns:a16="http://schemas.microsoft.com/office/drawing/2014/main" id="{DF6A5767-3F42-34A3-19D7-E32F9826D125}"/>
              </a:ext>
            </a:extLst>
          </p:cNvPr>
          <p:cNvSpPr txBox="1"/>
          <p:nvPr/>
        </p:nvSpPr>
        <p:spPr>
          <a:xfrm>
            <a:off x="6490059" y="1609494"/>
            <a:ext cx="2255520" cy="914400"/>
          </a:xfrm>
          <a:prstGeom prst="rect">
            <a:avLst/>
          </a:prstGeom>
          <a:noFill/>
          <a:ln w="28575" cap="flat" cmpd="sng">
            <a:solidFill>
              <a:schemeClr val="accent6"/>
            </a:solidFill>
            <a:prstDash val="solid"/>
            <a:round/>
            <a:headEnd type="none" w="sm" len="sm"/>
            <a:tailEnd type="none" w="sm" len="sm"/>
          </a:ln>
        </p:spPr>
        <p:txBody>
          <a:bodyPr spcFirstLastPara="1" wrap="square" lIns="91425" tIns="182875" rIns="91425" bIns="91425" anchor="t" anchorCtr="0">
            <a:noAutofit/>
          </a:bodyPr>
          <a:lstStyle/>
          <a:p>
            <a:pPr marL="0" lvl="0" indent="0" algn="ctr" rtl="0">
              <a:spcBef>
                <a:spcPts val="0"/>
              </a:spcBef>
              <a:spcAft>
                <a:spcPts val="0"/>
              </a:spcAft>
              <a:buNone/>
            </a:pPr>
            <a:r>
              <a:rPr lang="en" sz="1200" b="1" dirty="0">
                <a:solidFill>
                  <a:schemeClr val="dk1"/>
                </a:solidFill>
                <a:latin typeface="Times New Roman" panose="02020603050405020304" pitchFamily="18" charset="0"/>
                <a:ea typeface="Roboto"/>
                <a:cs typeface="Times New Roman" panose="02020603050405020304" pitchFamily="18" charset="0"/>
                <a:sym typeface="Roboto"/>
              </a:rPr>
              <a:t>Serious games </a:t>
            </a:r>
            <a:r>
              <a:rPr lang="el-GR" sz="1200" b="1" dirty="0">
                <a:solidFill>
                  <a:schemeClr val="dk1"/>
                </a:solidFill>
                <a:latin typeface="Times New Roman" panose="02020603050405020304" pitchFamily="18" charset="0"/>
                <a:ea typeface="Roboto"/>
                <a:cs typeface="Times New Roman" panose="02020603050405020304" pitchFamily="18" charset="0"/>
                <a:sym typeface="Roboto"/>
              </a:rPr>
              <a:t>- </a:t>
            </a:r>
            <a:r>
              <a:rPr lang="el-GR" sz="1200" dirty="0">
                <a:solidFill>
                  <a:schemeClr val="dk1"/>
                </a:solidFill>
                <a:latin typeface="Times New Roman" panose="02020603050405020304" pitchFamily="18" charset="0"/>
                <a:ea typeface="Roboto"/>
                <a:cs typeface="Times New Roman" panose="02020603050405020304" pitchFamily="18" charset="0"/>
                <a:sym typeface="Roboto"/>
              </a:rPr>
              <a:t>Παιχνίδια με εκπαιδευτικό/ενημερωτικό σκοπό. Συνδυάζουν τη μάθηση με τη </a:t>
            </a:r>
            <a:r>
              <a:rPr lang="el-GR" sz="1200" dirty="0" err="1">
                <a:solidFill>
                  <a:schemeClr val="dk1"/>
                </a:solidFill>
                <a:latin typeface="Times New Roman" panose="02020603050405020304" pitchFamily="18" charset="0"/>
                <a:ea typeface="Roboto"/>
                <a:cs typeface="Times New Roman" panose="02020603050405020304" pitchFamily="18" charset="0"/>
                <a:sym typeface="Roboto"/>
              </a:rPr>
              <a:t>διαδραστική</a:t>
            </a:r>
            <a:r>
              <a:rPr lang="el-GR" sz="1200" dirty="0">
                <a:solidFill>
                  <a:schemeClr val="dk1"/>
                </a:solidFill>
                <a:latin typeface="Times New Roman" panose="02020603050405020304" pitchFamily="18" charset="0"/>
                <a:ea typeface="Roboto"/>
                <a:cs typeface="Times New Roman" panose="02020603050405020304" pitchFamily="18" charset="0"/>
                <a:sym typeface="Roboto"/>
              </a:rPr>
              <a:t> &amp; ελκυστική εμπειρία παιχνιδιών. Ενισχύουν τη λήψη αποφάσεων για την ατομική υγεία, προάγουν πρόληψη &amp; συμβάλλουν στη βελτίωση της εμβολιαστικής κάλυψης.</a:t>
            </a:r>
            <a:r>
              <a:rPr lang="en" sz="1200" dirty="0">
                <a:solidFill>
                  <a:schemeClr val="dk1"/>
                </a:solidFill>
                <a:latin typeface="Times New Roman" panose="02020603050405020304" pitchFamily="18" charset="0"/>
                <a:ea typeface="Roboto"/>
                <a:cs typeface="Times New Roman" panose="02020603050405020304" pitchFamily="18" charset="0"/>
                <a:sym typeface="Roboto"/>
              </a:rPr>
              <a:t>   </a:t>
            </a:r>
            <a:endParaRPr sz="1200" dirty="0">
              <a:solidFill>
                <a:schemeClr val="dk1"/>
              </a:solidFill>
              <a:latin typeface="Times New Roman" panose="02020603050405020304" pitchFamily="18" charset="0"/>
              <a:ea typeface="Roboto"/>
              <a:cs typeface="Times New Roman" panose="02020603050405020304" pitchFamily="18" charset="0"/>
              <a:sym typeface="Roboto"/>
            </a:endParaRPr>
          </a:p>
        </p:txBody>
      </p:sp>
      <p:sp>
        <p:nvSpPr>
          <p:cNvPr id="7" name="Google Shape;2527;p48">
            <a:extLst>
              <a:ext uri="{FF2B5EF4-FFF2-40B4-BE49-F238E27FC236}">
                <a16:creationId xmlns:a16="http://schemas.microsoft.com/office/drawing/2014/main" id="{922EAA0F-8529-C990-3E09-40F18E75FBC6}"/>
              </a:ext>
            </a:extLst>
          </p:cNvPr>
          <p:cNvSpPr txBox="1"/>
          <p:nvPr/>
        </p:nvSpPr>
        <p:spPr>
          <a:xfrm>
            <a:off x="6552094" y="1667509"/>
            <a:ext cx="2179112" cy="2068266"/>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8" name="Google Shape;2528;p48">
            <a:extLst>
              <a:ext uri="{FF2B5EF4-FFF2-40B4-BE49-F238E27FC236}">
                <a16:creationId xmlns:a16="http://schemas.microsoft.com/office/drawing/2014/main" id="{71410EF3-1C31-812C-666A-C02EF4168105}"/>
              </a:ext>
            </a:extLst>
          </p:cNvPr>
          <p:cNvSpPr txBox="1"/>
          <p:nvPr/>
        </p:nvSpPr>
        <p:spPr>
          <a:xfrm>
            <a:off x="550238" y="955548"/>
            <a:ext cx="2035883" cy="1821259"/>
          </a:xfrm>
          <a:prstGeom prst="rect">
            <a:avLst/>
          </a:prstGeom>
          <a:noFill/>
          <a:ln w="28575" cap="flat" cmpd="sng">
            <a:solidFill>
              <a:schemeClr val="lt2"/>
            </a:solidFill>
            <a:prstDash val="solid"/>
            <a:round/>
            <a:headEnd type="none" w="sm" len="sm"/>
            <a:tailEnd type="none" w="sm" len="sm"/>
          </a:ln>
        </p:spPr>
        <p:txBody>
          <a:bodyPr spcFirstLastPara="1" wrap="square" lIns="91425" tIns="182875" rIns="91425" bIns="91425" anchor="t" anchorCtr="0">
            <a:noAutofit/>
          </a:bodyPr>
          <a:lstStyle/>
          <a:p>
            <a:pPr lvl="0" algn="ctr"/>
            <a:r>
              <a:rPr lang="en-US" sz="1200" b="1" dirty="0">
                <a:latin typeface="Times New Roman" panose="02020603050405020304" pitchFamily="18" charset="0"/>
                <a:cs typeface="Times New Roman" panose="02020603050405020304" pitchFamily="18" charset="0"/>
              </a:rPr>
              <a:t>Digital Health </a:t>
            </a:r>
            <a:r>
              <a:rPr lang="en-US" sz="1200" dirty="0">
                <a:latin typeface="Times New Roman" panose="02020603050405020304" pitchFamily="18" charset="0"/>
                <a:cs typeface="Times New Roman" panose="02020603050405020304" pitchFamily="18" charset="0"/>
              </a:rPr>
              <a:t>-</a:t>
            </a:r>
            <a:r>
              <a:rPr lang="el-GR" sz="1200" dirty="0">
                <a:latin typeface="Times New Roman" panose="02020603050405020304" pitchFamily="18" charset="0"/>
                <a:cs typeface="Times New Roman" panose="02020603050405020304" pitchFamily="18" charset="0"/>
              </a:rPr>
              <a:t> Χρήση τεχνολογιών πληροφορικής για υποστήριξη της υγείας. Επιτρέπει στους εφήβους να κατανοούν επιλογές &amp; συνέπειες συμπεριφορών υγείας. Κύρια εργαλεία: ψηφιακά παιχνίδια. </a:t>
            </a:r>
            <a:r>
              <a:rPr lang="en-US" sz="1200" dirty="0">
                <a:latin typeface="Times New Roman" panose="02020603050405020304" pitchFamily="18" charset="0"/>
                <a:cs typeface="Times New Roman" panose="02020603050405020304" pitchFamily="18" charset="0"/>
              </a:rPr>
              <a:t>  </a:t>
            </a:r>
            <a:endParaRPr lang="en-US" sz="1200" dirty="0">
              <a:solidFill>
                <a:schemeClr val="dk1"/>
              </a:solidFill>
              <a:latin typeface="Times New Roman" panose="02020603050405020304" pitchFamily="18" charset="0"/>
              <a:ea typeface="Roboto"/>
              <a:cs typeface="Times New Roman" panose="02020603050405020304" pitchFamily="18" charset="0"/>
              <a:sym typeface="Roboto"/>
            </a:endParaRPr>
          </a:p>
        </p:txBody>
      </p:sp>
      <p:grpSp>
        <p:nvGrpSpPr>
          <p:cNvPr id="15" name="Google Shape;2535;p48">
            <a:extLst>
              <a:ext uri="{FF2B5EF4-FFF2-40B4-BE49-F238E27FC236}">
                <a16:creationId xmlns:a16="http://schemas.microsoft.com/office/drawing/2014/main" id="{57B99119-6B18-EA8A-FFE5-F3E14361804E}"/>
              </a:ext>
            </a:extLst>
          </p:cNvPr>
          <p:cNvGrpSpPr/>
          <p:nvPr/>
        </p:nvGrpSpPr>
        <p:grpSpPr>
          <a:xfrm rot="17520134">
            <a:off x="3258078" y="1464483"/>
            <a:ext cx="226342" cy="991252"/>
            <a:chOff x="3398533" y="2114536"/>
            <a:chExt cx="251019" cy="914426"/>
          </a:xfrm>
        </p:grpSpPr>
        <p:sp>
          <p:nvSpPr>
            <p:cNvPr id="16" name="Google Shape;2536;p48">
              <a:extLst>
                <a:ext uri="{FF2B5EF4-FFF2-40B4-BE49-F238E27FC236}">
                  <a16:creationId xmlns:a16="http://schemas.microsoft.com/office/drawing/2014/main" id="{030795EB-161B-0A4F-04A5-4F601FE5E0BC}"/>
                </a:ext>
              </a:extLst>
            </p:cNvPr>
            <p:cNvSpPr/>
            <p:nvPr/>
          </p:nvSpPr>
          <p:spPr>
            <a:xfrm>
              <a:off x="3452999" y="2571744"/>
              <a:ext cx="143019" cy="285816"/>
            </a:xfrm>
            <a:custGeom>
              <a:avLst/>
              <a:gdLst/>
              <a:ahLst/>
              <a:cxnLst/>
              <a:rect l="l" t="t" r="r" b="b"/>
              <a:pathLst>
                <a:path w="1846" h="3692" extrusionOk="0">
                  <a:moveTo>
                    <a:pt x="0" y="0"/>
                  </a:moveTo>
                  <a:lnTo>
                    <a:pt x="0" y="3691"/>
                  </a:lnTo>
                  <a:lnTo>
                    <a:pt x="1846" y="3691"/>
                  </a:lnTo>
                  <a:lnTo>
                    <a:pt x="1846" y="0"/>
                  </a:ln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48">
              <a:extLst>
                <a:ext uri="{FF2B5EF4-FFF2-40B4-BE49-F238E27FC236}">
                  <a16:creationId xmlns:a16="http://schemas.microsoft.com/office/drawing/2014/main" id="{FC7169E2-7C32-0FE1-6799-A3B6DF61179F}"/>
                </a:ext>
              </a:extLst>
            </p:cNvPr>
            <p:cNvSpPr/>
            <p:nvPr/>
          </p:nvSpPr>
          <p:spPr>
            <a:xfrm>
              <a:off x="3452999" y="2392917"/>
              <a:ext cx="143019" cy="178906"/>
            </a:xfrm>
            <a:custGeom>
              <a:avLst/>
              <a:gdLst/>
              <a:ahLst/>
              <a:cxnLst/>
              <a:rect l="l" t="t" r="r" b="b"/>
              <a:pathLst>
                <a:path w="1846" h="2311" extrusionOk="0">
                  <a:moveTo>
                    <a:pt x="0" y="1"/>
                  </a:moveTo>
                  <a:lnTo>
                    <a:pt x="0" y="2310"/>
                  </a:lnTo>
                  <a:lnTo>
                    <a:pt x="1846" y="2310"/>
                  </a:lnTo>
                  <a:lnTo>
                    <a:pt x="1846" y="1"/>
                  </a:ln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38;p48">
              <a:extLst>
                <a:ext uri="{FF2B5EF4-FFF2-40B4-BE49-F238E27FC236}">
                  <a16:creationId xmlns:a16="http://schemas.microsoft.com/office/drawing/2014/main" id="{3BCE41DB-9F0D-8DEB-F494-C106E048F24C}"/>
                </a:ext>
              </a:extLst>
            </p:cNvPr>
            <p:cNvSpPr/>
            <p:nvPr/>
          </p:nvSpPr>
          <p:spPr>
            <a:xfrm>
              <a:off x="3488018" y="2857480"/>
              <a:ext cx="72052" cy="153978"/>
            </a:xfrm>
            <a:custGeom>
              <a:avLst/>
              <a:gdLst/>
              <a:ahLst/>
              <a:cxnLst/>
              <a:rect l="l" t="t" r="r" b="b"/>
              <a:pathLst>
                <a:path w="930" h="1989" extrusionOk="0">
                  <a:moveTo>
                    <a:pt x="1" y="0"/>
                  </a:moveTo>
                  <a:lnTo>
                    <a:pt x="1" y="1989"/>
                  </a:lnTo>
                  <a:lnTo>
                    <a:pt x="929" y="1989"/>
                  </a:lnTo>
                  <a:lnTo>
                    <a:pt x="929" y="0"/>
                  </a:ln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39;p48">
              <a:extLst>
                <a:ext uri="{FF2B5EF4-FFF2-40B4-BE49-F238E27FC236}">
                  <a16:creationId xmlns:a16="http://schemas.microsoft.com/office/drawing/2014/main" id="{AF0E6427-CB7E-4025-B778-5AB5C2A7488C}"/>
                </a:ext>
              </a:extLst>
            </p:cNvPr>
            <p:cNvSpPr/>
            <p:nvPr/>
          </p:nvSpPr>
          <p:spPr>
            <a:xfrm>
              <a:off x="3488018" y="2321928"/>
              <a:ext cx="72052" cy="71067"/>
            </a:xfrm>
            <a:custGeom>
              <a:avLst/>
              <a:gdLst/>
              <a:ahLst/>
              <a:cxnLst/>
              <a:rect l="l" t="t" r="r" b="b"/>
              <a:pathLst>
                <a:path w="930" h="918" extrusionOk="0">
                  <a:moveTo>
                    <a:pt x="1" y="1"/>
                  </a:moveTo>
                  <a:lnTo>
                    <a:pt x="1" y="918"/>
                  </a:lnTo>
                  <a:lnTo>
                    <a:pt x="929" y="918"/>
                  </a:lnTo>
                  <a:lnTo>
                    <a:pt x="929" y="1"/>
                  </a:lnTo>
                  <a:close/>
                </a:path>
              </a:pathLst>
            </a:custGeom>
            <a:solidFill>
              <a:srgbClr val="C7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48">
              <a:extLst>
                <a:ext uri="{FF2B5EF4-FFF2-40B4-BE49-F238E27FC236}">
                  <a16:creationId xmlns:a16="http://schemas.microsoft.com/office/drawing/2014/main" id="{F584E1AE-1AD5-EE6D-4C76-C1F941805BA6}"/>
                </a:ext>
              </a:extLst>
            </p:cNvPr>
            <p:cNvSpPr/>
            <p:nvPr/>
          </p:nvSpPr>
          <p:spPr>
            <a:xfrm>
              <a:off x="3398533" y="2114536"/>
              <a:ext cx="251019" cy="914426"/>
            </a:xfrm>
            <a:custGeom>
              <a:avLst/>
              <a:gdLst/>
              <a:ahLst/>
              <a:cxnLst/>
              <a:rect l="l" t="t" r="r" b="b"/>
              <a:pathLst>
                <a:path w="3240" h="11812" extrusionOk="0">
                  <a:moveTo>
                    <a:pt x="1846" y="2906"/>
                  </a:moveTo>
                  <a:lnTo>
                    <a:pt x="1846" y="3370"/>
                  </a:lnTo>
                  <a:lnTo>
                    <a:pt x="1394" y="3370"/>
                  </a:lnTo>
                  <a:lnTo>
                    <a:pt x="1394" y="2906"/>
                  </a:lnTo>
                  <a:close/>
                  <a:moveTo>
                    <a:pt x="2311" y="3835"/>
                  </a:moveTo>
                  <a:lnTo>
                    <a:pt x="2311" y="5680"/>
                  </a:lnTo>
                  <a:lnTo>
                    <a:pt x="930" y="5680"/>
                  </a:lnTo>
                  <a:lnTo>
                    <a:pt x="930" y="4752"/>
                  </a:lnTo>
                  <a:lnTo>
                    <a:pt x="1156" y="4752"/>
                  </a:lnTo>
                  <a:cubicBezTo>
                    <a:pt x="1287" y="4752"/>
                    <a:pt x="1394" y="4656"/>
                    <a:pt x="1394" y="4525"/>
                  </a:cubicBezTo>
                  <a:cubicBezTo>
                    <a:pt x="1394" y="4394"/>
                    <a:pt x="1287" y="4299"/>
                    <a:pt x="1156" y="4299"/>
                  </a:cubicBezTo>
                  <a:lnTo>
                    <a:pt x="930" y="4299"/>
                  </a:lnTo>
                  <a:lnTo>
                    <a:pt x="930" y="3835"/>
                  </a:lnTo>
                  <a:close/>
                  <a:moveTo>
                    <a:pt x="1846" y="9836"/>
                  </a:moveTo>
                  <a:lnTo>
                    <a:pt x="1846" y="11360"/>
                  </a:lnTo>
                  <a:lnTo>
                    <a:pt x="1394" y="11360"/>
                  </a:lnTo>
                  <a:lnTo>
                    <a:pt x="1394" y="9836"/>
                  </a:lnTo>
                  <a:close/>
                  <a:moveTo>
                    <a:pt x="1620" y="1"/>
                  </a:moveTo>
                  <a:cubicBezTo>
                    <a:pt x="1489" y="1"/>
                    <a:pt x="1394" y="108"/>
                    <a:pt x="1394" y="227"/>
                  </a:cubicBezTo>
                  <a:lnTo>
                    <a:pt x="1394" y="2454"/>
                  </a:lnTo>
                  <a:lnTo>
                    <a:pt x="1156" y="2454"/>
                  </a:lnTo>
                  <a:cubicBezTo>
                    <a:pt x="1037" y="2454"/>
                    <a:pt x="930" y="2549"/>
                    <a:pt x="930" y="2680"/>
                  </a:cubicBezTo>
                  <a:lnTo>
                    <a:pt x="930" y="3370"/>
                  </a:lnTo>
                  <a:lnTo>
                    <a:pt x="703" y="3370"/>
                  </a:lnTo>
                  <a:cubicBezTo>
                    <a:pt x="572" y="3370"/>
                    <a:pt x="465" y="3478"/>
                    <a:pt x="465" y="3597"/>
                  </a:cubicBezTo>
                  <a:lnTo>
                    <a:pt x="465" y="9371"/>
                  </a:lnTo>
                  <a:lnTo>
                    <a:pt x="239" y="9371"/>
                  </a:lnTo>
                  <a:cubicBezTo>
                    <a:pt x="108" y="9371"/>
                    <a:pt x="1" y="9478"/>
                    <a:pt x="1" y="9597"/>
                  </a:cubicBezTo>
                  <a:cubicBezTo>
                    <a:pt x="1" y="9728"/>
                    <a:pt x="108" y="9836"/>
                    <a:pt x="239" y="9836"/>
                  </a:cubicBezTo>
                  <a:lnTo>
                    <a:pt x="930" y="9836"/>
                  </a:lnTo>
                  <a:lnTo>
                    <a:pt x="930" y="11360"/>
                  </a:lnTo>
                  <a:lnTo>
                    <a:pt x="703" y="11360"/>
                  </a:lnTo>
                  <a:cubicBezTo>
                    <a:pt x="572" y="11360"/>
                    <a:pt x="465" y="11455"/>
                    <a:pt x="465" y="11586"/>
                  </a:cubicBezTo>
                  <a:cubicBezTo>
                    <a:pt x="465" y="11717"/>
                    <a:pt x="572" y="11812"/>
                    <a:pt x="703" y="11812"/>
                  </a:cubicBezTo>
                  <a:lnTo>
                    <a:pt x="2549" y="11812"/>
                  </a:lnTo>
                  <a:cubicBezTo>
                    <a:pt x="2668" y="11812"/>
                    <a:pt x="2775" y="11717"/>
                    <a:pt x="2775" y="11586"/>
                  </a:cubicBezTo>
                  <a:cubicBezTo>
                    <a:pt x="2775" y="11455"/>
                    <a:pt x="2668" y="11360"/>
                    <a:pt x="2549" y="11360"/>
                  </a:cubicBezTo>
                  <a:lnTo>
                    <a:pt x="2311" y="11360"/>
                  </a:lnTo>
                  <a:lnTo>
                    <a:pt x="2311" y="9836"/>
                  </a:lnTo>
                  <a:lnTo>
                    <a:pt x="3001" y="9836"/>
                  </a:lnTo>
                  <a:cubicBezTo>
                    <a:pt x="3132" y="9836"/>
                    <a:pt x="3239" y="9728"/>
                    <a:pt x="3239" y="9597"/>
                  </a:cubicBezTo>
                  <a:cubicBezTo>
                    <a:pt x="3239" y="9478"/>
                    <a:pt x="3132" y="9371"/>
                    <a:pt x="3001" y="9371"/>
                  </a:cubicBezTo>
                  <a:lnTo>
                    <a:pt x="2775" y="9371"/>
                  </a:lnTo>
                  <a:lnTo>
                    <a:pt x="2775" y="8800"/>
                  </a:lnTo>
                  <a:cubicBezTo>
                    <a:pt x="2775" y="8669"/>
                    <a:pt x="2668" y="8562"/>
                    <a:pt x="2549" y="8562"/>
                  </a:cubicBezTo>
                  <a:cubicBezTo>
                    <a:pt x="2418" y="8562"/>
                    <a:pt x="2311" y="8669"/>
                    <a:pt x="2311" y="8800"/>
                  </a:cubicBezTo>
                  <a:lnTo>
                    <a:pt x="2311" y="9371"/>
                  </a:lnTo>
                  <a:lnTo>
                    <a:pt x="930" y="9371"/>
                  </a:lnTo>
                  <a:lnTo>
                    <a:pt x="930" y="8907"/>
                  </a:lnTo>
                  <a:lnTo>
                    <a:pt x="1156" y="8907"/>
                  </a:lnTo>
                  <a:cubicBezTo>
                    <a:pt x="1287" y="8907"/>
                    <a:pt x="1394" y="8812"/>
                    <a:pt x="1394" y="8681"/>
                  </a:cubicBezTo>
                  <a:cubicBezTo>
                    <a:pt x="1394" y="8550"/>
                    <a:pt x="1287" y="8443"/>
                    <a:pt x="1156" y="8443"/>
                  </a:cubicBezTo>
                  <a:lnTo>
                    <a:pt x="930" y="8443"/>
                  </a:lnTo>
                  <a:lnTo>
                    <a:pt x="930" y="7526"/>
                  </a:lnTo>
                  <a:lnTo>
                    <a:pt x="1156" y="7526"/>
                  </a:lnTo>
                  <a:cubicBezTo>
                    <a:pt x="1287" y="7526"/>
                    <a:pt x="1394" y="7419"/>
                    <a:pt x="1394" y="7300"/>
                  </a:cubicBezTo>
                  <a:cubicBezTo>
                    <a:pt x="1394" y="7169"/>
                    <a:pt x="1287" y="7061"/>
                    <a:pt x="1156" y="7061"/>
                  </a:cubicBezTo>
                  <a:lnTo>
                    <a:pt x="930" y="7061"/>
                  </a:lnTo>
                  <a:lnTo>
                    <a:pt x="930" y="6145"/>
                  </a:lnTo>
                  <a:lnTo>
                    <a:pt x="2311" y="6145"/>
                  </a:lnTo>
                  <a:lnTo>
                    <a:pt x="2311" y="6716"/>
                  </a:lnTo>
                  <a:cubicBezTo>
                    <a:pt x="2311" y="6847"/>
                    <a:pt x="2418" y="6954"/>
                    <a:pt x="2549" y="6954"/>
                  </a:cubicBezTo>
                  <a:cubicBezTo>
                    <a:pt x="2668" y="6954"/>
                    <a:pt x="2775" y="6847"/>
                    <a:pt x="2775" y="6716"/>
                  </a:cubicBezTo>
                  <a:lnTo>
                    <a:pt x="2775" y="3609"/>
                  </a:lnTo>
                  <a:cubicBezTo>
                    <a:pt x="2775" y="3478"/>
                    <a:pt x="2668" y="3370"/>
                    <a:pt x="2549" y="3370"/>
                  </a:cubicBezTo>
                  <a:lnTo>
                    <a:pt x="2311" y="3370"/>
                  </a:lnTo>
                  <a:lnTo>
                    <a:pt x="2311" y="2680"/>
                  </a:lnTo>
                  <a:cubicBezTo>
                    <a:pt x="2311" y="2549"/>
                    <a:pt x="2215" y="2454"/>
                    <a:pt x="2084" y="2454"/>
                  </a:cubicBezTo>
                  <a:lnTo>
                    <a:pt x="1858" y="2454"/>
                  </a:lnTo>
                  <a:lnTo>
                    <a:pt x="1858" y="239"/>
                  </a:lnTo>
                  <a:cubicBezTo>
                    <a:pt x="1846" y="108"/>
                    <a:pt x="1751" y="1"/>
                    <a:pt x="1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48">
              <a:extLst>
                <a:ext uri="{FF2B5EF4-FFF2-40B4-BE49-F238E27FC236}">
                  <a16:creationId xmlns:a16="http://schemas.microsoft.com/office/drawing/2014/main" id="{FB13DBE3-F3AD-159C-5EAC-D50DA0FC0FAF}"/>
                </a:ext>
              </a:extLst>
            </p:cNvPr>
            <p:cNvSpPr/>
            <p:nvPr/>
          </p:nvSpPr>
          <p:spPr>
            <a:xfrm>
              <a:off x="3577503" y="2697078"/>
              <a:ext cx="36026" cy="36075"/>
            </a:xfrm>
            <a:custGeom>
              <a:avLst/>
              <a:gdLst/>
              <a:ahLst/>
              <a:cxnLst/>
              <a:rect l="l" t="t" r="r" b="b"/>
              <a:pathLst>
                <a:path w="465" h="466" extrusionOk="0">
                  <a:moveTo>
                    <a:pt x="239" y="1"/>
                  </a:moveTo>
                  <a:cubicBezTo>
                    <a:pt x="108" y="1"/>
                    <a:pt x="1" y="108"/>
                    <a:pt x="1" y="227"/>
                  </a:cubicBezTo>
                  <a:cubicBezTo>
                    <a:pt x="1" y="358"/>
                    <a:pt x="108" y="465"/>
                    <a:pt x="239" y="465"/>
                  </a:cubicBezTo>
                  <a:cubicBezTo>
                    <a:pt x="358" y="465"/>
                    <a:pt x="465" y="358"/>
                    <a:pt x="465" y="227"/>
                  </a:cubicBezTo>
                  <a:cubicBezTo>
                    <a:pt x="465" y="108"/>
                    <a:pt x="358"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542;p48">
            <a:extLst>
              <a:ext uri="{FF2B5EF4-FFF2-40B4-BE49-F238E27FC236}">
                <a16:creationId xmlns:a16="http://schemas.microsoft.com/office/drawing/2014/main" id="{D44934B1-B05B-811A-ED67-FF3AE7A87B0C}"/>
              </a:ext>
            </a:extLst>
          </p:cNvPr>
          <p:cNvGrpSpPr/>
          <p:nvPr/>
        </p:nvGrpSpPr>
        <p:grpSpPr>
          <a:xfrm flipH="1">
            <a:off x="4158802" y="3061336"/>
            <a:ext cx="331675" cy="627226"/>
            <a:chOff x="3781059" y="3556236"/>
            <a:chExt cx="251022" cy="474704"/>
          </a:xfrm>
        </p:grpSpPr>
        <p:sp>
          <p:nvSpPr>
            <p:cNvPr id="23" name="Google Shape;2543;p48">
              <a:extLst>
                <a:ext uri="{FF2B5EF4-FFF2-40B4-BE49-F238E27FC236}">
                  <a16:creationId xmlns:a16="http://schemas.microsoft.com/office/drawing/2014/main" id="{C4B7F49C-1F0B-8922-B1F3-5173F5A9C29B}"/>
                </a:ext>
              </a:extLst>
            </p:cNvPr>
            <p:cNvSpPr/>
            <p:nvPr/>
          </p:nvSpPr>
          <p:spPr>
            <a:xfrm>
              <a:off x="3799499" y="3716561"/>
              <a:ext cx="215073" cy="296884"/>
            </a:xfrm>
            <a:custGeom>
              <a:avLst/>
              <a:gdLst/>
              <a:ahLst/>
              <a:cxnLst/>
              <a:rect l="l" t="t" r="r" b="b"/>
              <a:pathLst>
                <a:path w="2776" h="3835" extrusionOk="0">
                  <a:moveTo>
                    <a:pt x="465" y="1"/>
                  </a:moveTo>
                  <a:lnTo>
                    <a:pt x="275" y="191"/>
                  </a:lnTo>
                  <a:cubicBezTo>
                    <a:pt x="96" y="370"/>
                    <a:pt x="1" y="608"/>
                    <a:pt x="1" y="846"/>
                  </a:cubicBezTo>
                  <a:lnTo>
                    <a:pt x="1" y="3370"/>
                  </a:lnTo>
                  <a:cubicBezTo>
                    <a:pt x="1" y="3632"/>
                    <a:pt x="203" y="3835"/>
                    <a:pt x="465" y="3835"/>
                  </a:cubicBezTo>
                  <a:lnTo>
                    <a:pt x="2311" y="3835"/>
                  </a:lnTo>
                  <a:cubicBezTo>
                    <a:pt x="2561" y="3835"/>
                    <a:pt x="2775" y="3632"/>
                    <a:pt x="2775" y="3370"/>
                  </a:cubicBezTo>
                  <a:lnTo>
                    <a:pt x="2775" y="846"/>
                  </a:lnTo>
                  <a:cubicBezTo>
                    <a:pt x="2775" y="608"/>
                    <a:pt x="2668" y="370"/>
                    <a:pt x="2501" y="191"/>
                  </a:cubicBezTo>
                  <a:lnTo>
                    <a:pt x="23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48">
              <a:extLst>
                <a:ext uri="{FF2B5EF4-FFF2-40B4-BE49-F238E27FC236}">
                  <a16:creationId xmlns:a16="http://schemas.microsoft.com/office/drawing/2014/main" id="{CF21EF8C-4CBA-6AB3-B675-C4385E5C51FB}"/>
                </a:ext>
              </a:extLst>
            </p:cNvPr>
            <p:cNvSpPr/>
            <p:nvPr/>
          </p:nvSpPr>
          <p:spPr>
            <a:xfrm>
              <a:off x="3799499" y="3573732"/>
              <a:ext cx="214143" cy="142907"/>
            </a:xfrm>
            <a:custGeom>
              <a:avLst/>
              <a:gdLst/>
              <a:ahLst/>
              <a:cxnLst/>
              <a:rect l="l" t="t" r="r" b="b"/>
              <a:pathLst>
                <a:path w="2764" h="1846" extrusionOk="0">
                  <a:moveTo>
                    <a:pt x="465" y="0"/>
                  </a:moveTo>
                  <a:cubicBezTo>
                    <a:pt x="203" y="0"/>
                    <a:pt x="1" y="215"/>
                    <a:pt x="1" y="465"/>
                  </a:cubicBezTo>
                  <a:cubicBezTo>
                    <a:pt x="1" y="715"/>
                    <a:pt x="203" y="929"/>
                    <a:pt x="465" y="929"/>
                  </a:cubicBezTo>
                  <a:lnTo>
                    <a:pt x="465" y="1846"/>
                  </a:lnTo>
                  <a:lnTo>
                    <a:pt x="2311" y="1846"/>
                  </a:lnTo>
                  <a:lnTo>
                    <a:pt x="2311" y="929"/>
                  </a:lnTo>
                  <a:cubicBezTo>
                    <a:pt x="2561" y="929"/>
                    <a:pt x="2763" y="715"/>
                    <a:pt x="2763" y="465"/>
                  </a:cubicBezTo>
                  <a:cubicBezTo>
                    <a:pt x="2763" y="215"/>
                    <a:pt x="2561" y="0"/>
                    <a:pt x="2311" y="0"/>
                  </a:cubicBez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48">
              <a:extLst>
                <a:ext uri="{FF2B5EF4-FFF2-40B4-BE49-F238E27FC236}">
                  <a16:creationId xmlns:a16="http://schemas.microsoft.com/office/drawing/2014/main" id="{5968379F-F02B-F246-931F-DAFDE03A7C29}"/>
                </a:ext>
              </a:extLst>
            </p:cNvPr>
            <p:cNvSpPr/>
            <p:nvPr/>
          </p:nvSpPr>
          <p:spPr>
            <a:xfrm>
              <a:off x="3853034" y="3811548"/>
              <a:ext cx="107072" cy="106986"/>
            </a:xfrm>
            <a:custGeom>
              <a:avLst/>
              <a:gdLst/>
              <a:ahLst/>
              <a:cxnLst/>
              <a:rect l="l" t="t" r="r" b="b"/>
              <a:pathLst>
                <a:path w="1382" h="1382" extrusionOk="0">
                  <a:moveTo>
                    <a:pt x="691" y="0"/>
                  </a:moveTo>
                  <a:cubicBezTo>
                    <a:pt x="572" y="0"/>
                    <a:pt x="465" y="107"/>
                    <a:pt x="465" y="226"/>
                  </a:cubicBezTo>
                  <a:lnTo>
                    <a:pt x="465" y="465"/>
                  </a:lnTo>
                  <a:lnTo>
                    <a:pt x="239" y="465"/>
                  </a:lnTo>
                  <a:cubicBezTo>
                    <a:pt x="108" y="465"/>
                    <a:pt x="0" y="560"/>
                    <a:pt x="0" y="691"/>
                  </a:cubicBezTo>
                  <a:cubicBezTo>
                    <a:pt x="0" y="822"/>
                    <a:pt x="108" y="929"/>
                    <a:pt x="239" y="929"/>
                  </a:cubicBezTo>
                  <a:lnTo>
                    <a:pt x="465" y="929"/>
                  </a:lnTo>
                  <a:lnTo>
                    <a:pt x="465" y="1155"/>
                  </a:lnTo>
                  <a:cubicBezTo>
                    <a:pt x="465" y="1286"/>
                    <a:pt x="572" y="1381"/>
                    <a:pt x="691" y="1381"/>
                  </a:cubicBezTo>
                  <a:cubicBezTo>
                    <a:pt x="822" y="1381"/>
                    <a:pt x="929" y="1286"/>
                    <a:pt x="929" y="1155"/>
                  </a:cubicBezTo>
                  <a:lnTo>
                    <a:pt x="929" y="929"/>
                  </a:lnTo>
                  <a:lnTo>
                    <a:pt x="1155" y="929"/>
                  </a:lnTo>
                  <a:cubicBezTo>
                    <a:pt x="1286" y="929"/>
                    <a:pt x="1382" y="822"/>
                    <a:pt x="1382" y="691"/>
                  </a:cubicBezTo>
                  <a:cubicBezTo>
                    <a:pt x="1382" y="572"/>
                    <a:pt x="1286" y="465"/>
                    <a:pt x="1155" y="465"/>
                  </a:cubicBezTo>
                  <a:lnTo>
                    <a:pt x="929" y="465"/>
                  </a:lnTo>
                  <a:lnTo>
                    <a:pt x="929" y="226"/>
                  </a:lnTo>
                  <a:cubicBezTo>
                    <a:pt x="929" y="107"/>
                    <a:pt x="822" y="0"/>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48">
              <a:extLst>
                <a:ext uri="{FF2B5EF4-FFF2-40B4-BE49-F238E27FC236}">
                  <a16:creationId xmlns:a16="http://schemas.microsoft.com/office/drawing/2014/main" id="{97C40A80-A792-7EDE-6FFC-512B48F4058A}"/>
                </a:ext>
              </a:extLst>
            </p:cNvPr>
            <p:cNvSpPr/>
            <p:nvPr/>
          </p:nvSpPr>
          <p:spPr>
            <a:xfrm>
              <a:off x="3781059" y="3556236"/>
              <a:ext cx="251022" cy="474704"/>
            </a:xfrm>
            <a:custGeom>
              <a:avLst/>
              <a:gdLst/>
              <a:ahLst/>
              <a:cxnLst/>
              <a:rect l="l" t="t" r="r" b="b"/>
              <a:pathLst>
                <a:path w="3240" h="6132" extrusionOk="0">
                  <a:moveTo>
                    <a:pt x="2549" y="465"/>
                  </a:moveTo>
                  <a:cubicBezTo>
                    <a:pt x="2680" y="465"/>
                    <a:pt x="2775" y="560"/>
                    <a:pt x="2775" y="691"/>
                  </a:cubicBezTo>
                  <a:cubicBezTo>
                    <a:pt x="2775" y="822"/>
                    <a:pt x="2668" y="917"/>
                    <a:pt x="2549" y="917"/>
                  </a:cubicBezTo>
                  <a:cubicBezTo>
                    <a:pt x="2418" y="917"/>
                    <a:pt x="2311" y="1024"/>
                    <a:pt x="2311" y="1155"/>
                  </a:cubicBezTo>
                  <a:lnTo>
                    <a:pt x="2311" y="1846"/>
                  </a:lnTo>
                  <a:lnTo>
                    <a:pt x="929" y="1846"/>
                  </a:lnTo>
                  <a:lnTo>
                    <a:pt x="929" y="1155"/>
                  </a:lnTo>
                  <a:cubicBezTo>
                    <a:pt x="929" y="1024"/>
                    <a:pt x="834" y="917"/>
                    <a:pt x="703" y="917"/>
                  </a:cubicBezTo>
                  <a:cubicBezTo>
                    <a:pt x="572" y="917"/>
                    <a:pt x="465" y="822"/>
                    <a:pt x="465" y="691"/>
                  </a:cubicBezTo>
                  <a:cubicBezTo>
                    <a:pt x="465" y="560"/>
                    <a:pt x="572" y="465"/>
                    <a:pt x="703" y="465"/>
                  </a:cubicBezTo>
                  <a:close/>
                  <a:moveTo>
                    <a:pt x="2453" y="2310"/>
                  </a:moveTo>
                  <a:lnTo>
                    <a:pt x="2573" y="2429"/>
                  </a:lnTo>
                  <a:cubicBezTo>
                    <a:pt x="2704" y="2560"/>
                    <a:pt x="2775" y="2739"/>
                    <a:pt x="2775" y="2917"/>
                  </a:cubicBezTo>
                  <a:lnTo>
                    <a:pt x="2775" y="5441"/>
                  </a:lnTo>
                  <a:cubicBezTo>
                    <a:pt x="2775" y="5572"/>
                    <a:pt x="2668" y="5680"/>
                    <a:pt x="2549" y="5680"/>
                  </a:cubicBezTo>
                  <a:lnTo>
                    <a:pt x="703" y="5680"/>
                  </a:lnTo>
                  <a:cubicBezTo>
                    <a:pt x="572" y="5680"/>
                    <a:pt x="465" y="5572"/>
                    <a:pt x="465" y="5441"/>
                  </a:cubicBezTo>
                  <a:lnTo>
                    <a:pt x="465" y="2917"/>
                  </a:lnTo>
                  <a:cubicBezTo>
                    <a:pt x="465" y="2739"/>
                    <a:pt x="537" y="2560"/>
                    <a:pt x="668" y="2429"/>
                  </a:cubicBezTo>
                  <a:lnTo>
                    <a:pt x="799" y="2310"/>
                  </a:lnTo>
                  <a:close/>
                  <a:moveTo>
                    <a:pt x="703" y="0"/>
                  </a:moveTo>
                  <a:cubicBezTo>
                    <a:pt x="322" y="0"/>
                    <a:pt x="1" y="310"/>
                    <a:pt x="1" y="691"/>
                  </a:cubicBezTo>
                  <a:cubicBezTo>
                    <a:pt x="1" y="988"/>
                    <a:pt x="203" y="1250"/>
                    <a:pt x="465" y="1346"/>
                  </a:cubicBezTo>
                  <a:lnTo>
                    <a:pt x="465" y="1977"/>
                  </a:lnTo>
                  <a:lnTo>
                    <a:pt x="346" y="2108"/>
                  </a:lnTo>
                  <a:cubicBezTo>
                    <a:pt x="132" y="2322"/>
                    <a:pt x="13" y="2608"/>
                    <a:pt x="13" y="2917"/>
                  </a:cubicBezTo>
                  <a:lnTo>
                    <a:pt x="13" y="5441"/>
                  </a:lnTo>
                  <a:cubicBezTo>
                    <a:pt x="13" y="5822"/>
                    <a:pt x="322" y="6132"/>
                    <a:pt x="703" y="6132"/>
                  </a:cubicBezTo>
                  <a:lnTo>
                    <a:pt x="2549" y="6132"/>
                  </a:lnTo>
                  <a:cubicBezTo>
                    <a:pt x="2930" y="6132"/>
                    <a:pt x="3239" y="5822"/>
                    <a:pt x="3239" y="5441"/>
                  </a:cubicBezTo>
                  <a:lnTo>
                    <a:pt x="3239" y="2917"/>
                  </a:lnTo>
                  <a:cubicBezTo>
                    <a:pt x="3239" y="2608"/>
                    <a:pt x="3120" y="2322"/>
                    <a:pt x="2906" y="2108"/>
                  </a:cubicBezTo>
                  <a:lnTo>
                    <a:pt x="2775" y="1977"/>
                  </a:lnTo>
                  <a:lnTo>
                    <a:pt x="2775" y="1346"/>
                  </a:lnTo>
                  <a:cubicBezTo>
                    <a:pt x="3049" y="1250"/>
                    <a:pt x="3239" y="988"/>
                    <a:pt x="3239" y="691"/>
                  </a:cubicBezTo>
                  <a:cubicBezTo>
                    <a:pt x="3239" y="310"/>
                    <a:pt x="2930" y="0"/>
                    <a:pt x="25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547;p48">
            <a:extLst>
              <a:ext uri="{FF2B5EF4-FFF2-40B4-BE49-F238E27FC236}">
                <a16:creationId xmlns:a16="http://schemas.microsoft.com/office/drawing/2014/main" id="{07F16A9D-7A4B-7244-C2A0-3C65B6A8ECC0}"/>
              </a:ext>
            </a:extLst>
          </p:cNvPr>
          <p:cNvGrpSpPr/>
          <p:nvPr/>
        </p:nvGrpSpPr>
        <p:grpSpPr>
          <a:xfrm rot="-6300041">
            <a:off x="2827101" y="2746490"/>
            <a:ext cx="255641" cy="881909"/>
            <a:chOff x="3495096" y="3116523"/>
            <a:chExt cx="251022" cy="914417"/>
          </a:xfrm>
        </p:grpSpPr>
        <p:sp>
          <p:nvSpPr>
            <p:cNvPr id="28" name="Google Shape;2548;p48">
              <a:extLst>
                <a:ext uri="{FF2B5EF4-FFF2-40B4-BE49-F238E27FC236}">
                  <a16:creationId xmlns:a16="http://schemas.microsoft.com/office/drawing/2014/main" id="{D228E58D-69B9-2F77-B5F9-92F30F1F5D41}"/>
                </a:ext>
              </a:extLst>
            </p:cNvPr>
            <p:cNvSpPr/>
            <p:nvPr/>
          </p:nvSpPr>
          <p:spPr>
            <a:xfrm>
              <a:off x="3549561" y="3573732"/>
              <a:ext cx="143020" cy="285813"/>
            </a:xfrm>
            <a:custGeom>
              <a:avLst/>
              <a:gdLst/>
              <a:ahLst/>
              <a:cxnLst/>
              <a:rect l="l" t="t" r="r" b="b"/>
              <a:pathLst>
                <a:path w="1846" h="3692" extrusionOk="0">
                  <a:moveTo>
                    <a:pt x="0" y="0"/>
                  </a:moveTo>
                  <a:lnTo>
                    <a:pt x="0" y="3691"/>
                  </a:lnTo>
                  <a:lnTo>
                    <a:pt x="1846" y="3691"/>
                  </a:lnTo>
                  <a:lnTo>
                    <a:pt x="18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48">
              <a:extLst>
                <a:ext uri="{FF2B5EF4-FFF2-40B4-BE49-F238E27FC236}">
                  <a16:creationId xmlns:a16="http://schemas.microsoft.com/office/drawing/2014/main" id="{9F939DE4-4D1E-22CE-C62D-513068A14AC3}"/>
                </a:ext>
              </a:extLst>
            </p:cNvPr>
            <p:cNvSpPr/>
            <p:nvPr/>
          </p:nvSpPr>
          <p:spPr>
            <a:xfrm>
              <a:off x="3549561" y="3394905"/>
              <a:ext cx="143020" cy="178904"/>
            </a:xfrm>
            <a:custGeom>
              <a:avLst/>
              <a:gdLst/>
              <a:ahLst/>
              <a:cxnLst/>
              <a:rect l="l" t="t" r="r" b="b"/>
              <a:pathLst>
                <a:path w="1846" h="2311" extrusionOk="0">
                  <a:moveTo>
                    <a:pt x="0" y="1"/>
                  </a:moveTo>
                  <a:lnTo>
                    <a:pt x="0" y="2310"/>
                  </a:lnTo>
                  <a:lnTo>
                    <a:pt x="1846" y="2310"/>
                  </a:lnTo>
                  <a:lnTo>
                    <a:pt x="1846" y="1"/>
                  </a:ln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48">
              <a:extLst>
                <a:ext uri="{FF2B5EF4-FFF2-40B4-BE49-F238E27FC236}">
                  <a16:creationId xmlns:a16="http://schemas.microsoft.com/office/drawing/2014/main" id="{C8C68DE1-1110-0912-B220-0B3D7E6AFE10}"/>
                </a:ext>
              </a:extLst>
            </p:cNvPr>
            <p:cNvSpPr/>
            <p:nvPr/>
          </p:nvSpPr>
          <p:spPr>
            <a:xfrm>
              <a:off x="3584580" y="3859468"/>
              <a:ext cx="72053" cy="153977"/>
            </a:xfrm>
            <a:custGeom>
              <a:avLst/>
              <a:gdLst/>
              <a:ahLst/>
              <a:cxnLst/>
              <a:rect l="l" t="t" r="r" b="b"/>
              <a:pathLst>
                <a:path w="930" h="1989" extrusionOk="0">
                  <a:moveTo>
                    <a:pt x="1" y="0"/>
                  </a:moveTo>
                  <a:lnTo>
                    <a:pt x="1" y="1989"/>
                  </a:lnTo>
                  <a:lnTo>
                    <a:pt x="929" y="1989"/>
                  </a:lnTo>
                  <a:lnTo>
                    <a:pt x="929" y="0"/>
                  </a:ln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48">
              <a:extLst>
                <a:ext uri="{FF2B5EF4-FFF2-40B4-BE49-F238E27FC236}">
                  <a16:creationId xmlns:a16="http://schemas.microsoft.com/office/drawing/2014/main" id="{5A20DF3B-9FD4-45E5-6BDC-72D8BF22AC71}"/>
                </a:ext>
              </a:extLst>
            </p:cNvPr>
            <p:cNvSpPr/>
            <p:nvPr/>
          </p:nvSpPr>
          <p:spPr>
            <a:xfrm>
              <a:off x="3584580" y="3323916"/>
              <a:ext cx="72053" cy="71066"/>
            </a:xfrm>
            <a:custGeom>
              <a:avLst/>
              <a:gdLst/>
              <a:ahLst/>
              <a:cxnLst/>
              <a:rect l="l" t="t" r="r" b="b"/>
              <a:pathLst>
                <a:path w="930" h="918" extrusionOk="0">
                  <a:moveTo>
                    <a:pt x="1" y="1"/>
                  </a:moveTo>
                  <a:lnTo>
                    <a:pt x="1" y="918"/>
                  </a:lnTo>
                  <a:lnTo>
                    <a:pt x="929" y="918"/>
                  </a:lnTo>
                  <a:lnTo>
                    <a:pt x="929" y="1"/>
                  </a:lnTo>
                  <a:close/>
                </a:path>
              </a:pathLst>
            </a:custGeom>
            <a:solidFill>
              <a:srgbClr val="C7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48">
              <a:extLst>
                <a:ext uri="{FF2B5EF4-FFF2-40B4-BE49-F238E27FC236}">
                  <a16:creationId xmlns:a16="http://schemas.microsoft.com/office/drawing/2014/main" id="{3CBBFD52-B5C8-2EB8-46D0-0F7BC1B82B75}"/>
                </a:ext>
              </a:extLst>
            </p:cNvPr>
            <p:cNvSpPr/>
            <p:nvPr/>
          </p:nvSpPr>
          <p:spPr>
            <a:xfrm>
              <a:off x="3495096" y="3116523"/>
              <a:ext cx="251022" cy="914417"/>
            </a:xfrm>
            <a:custGeom>
              <a:avLst/>
              <a:gdLst/>
              <a:ahLst/>
              <a:cxnLst/>
              <a:rect l="l" t="t" r="r" b="b"/>
              <a:pathLst>
                <a:path w="3240" h="11812" extrusionOk="0">
                  <a:moveTo>
                    <a:pt x="1846" y="2906"/>
                  </a:moveTo>
                  <a:lnTo>
                    <a:pt x="1846" y="3370"/>
                  </a:lnTo>
                  <a:lnTo>
                    <a:pt x="1394" y="3370"/>
                  </a:lnTo>
                  <a:lnTo>
                    <a:pt x="1394" y="2906"/>
                  </a:lnTo>
                  <a:close/>
                  <a:moveTo>
                    <a:pt x="2311" y="3835"/>
                  </a:moveTo>
                  <a:lnTo>
                    <a:pt x="2311" y="5680"/>
                  </a:lnTo>
                  <a:lnTo>
                    <a:pt x="930" y="5680"/>
                  </a:lnTo>
                  <a:lnTo>
                    <a:pt x="930" y="4752"/>
                  </a:lnTo>
                  <a:lnTo>
                    <a:pt x="1156" y="4752"/>
                  </a:lnTo>
                  <a:cubicBezTo>
                    <a:pt x="1287" y="4752"/>
                    <a:pt x="1394" y="4656"/>
                    <a:pt x="1394" y="4525"/>
                  </a:cubicBezTo>
                  <a:cubicBezTo>
                    <a:pt x="1394" y="4394"/>
                    <a:pt x="1287" y="4299"/>
                    <a:pt x="1156" y="4299"/>
                  </a:cubicBezTo>
                  <a:lnTo>
                    <a:pt x="930" y="4299"/>
                  </a:lnTo>
                  <a:lnTo>
                    <a:pt x="930" y="3835"/>
                  </a:lnTo>
                  <a:close/>
                  <a:moveTo>
                    <a:pt x="1846" y="9836"/>
                  </a:moveTo>
                  <a:lnTo>
                    <a:pt x="1846" y="11360"/>
                  </a:lnTo>
                  <a:lnTo>
                    <a:pt x="1394" y="11360"/>
                  </a:lnTo>
                  <a:lnTo>
                    <a:pt x="1394" y="9836"/>
                  </a:lnTo>
                  <a:close/>
                  <a:moveTo>
                    <a:pt x="1620" y="1"/>
                  </a:moveTo>
                  <a:cubicBezTo>
                    <a:pt x="1489" y="1"/>
                    <a:pt x="1394" y="108"/>
                    <a:pt x="1394" y="227"/>
                  </a:cubicBezTo>
                  <a:lnTo>
                    <a:pt x="1394" y="2454"/>
                  </a:lnTo>
                  <a:lnTo>
                    <a:pt x="1156" y="2454"/>
                  </a:lnTo>
                  <a:cubicBezTo>
                    <a:pt x="1037" y="2454"/>
                    <a:pt x="930" y="2549"/>
                    <a:pt x="930" y="2680"/>
                  </a:cubicBezTo>
                  <a:lnTo>
                    <a:pt x="930" y="3370"/>
                  </a:lnTo>
                  <a:lnTo>
                    <a:pt x="703" y="3370"/>
                  </a:lnTo>
                  <a:cubicBezTo>
                    <a:pt x="572" y="3370"/>
                    <a:pt x="465" y="3478"/>
                    <a:pt x="465" y="3597"/>
                  </a:cubicBezTo>
                  <a:lnTo>
                    <a:pt x="465" y="9371"/>
                  </a:lnTo>
                  <a:lnTo>
                    <a:pt x="239" y="9371"/>
                  </a:lnTo>
                  <a:cubicBezTo>
                    <a:pt x="108" y="9371"/>
                    <a:pt x="1" y="9478"/>
                    <a:pt x="1" y="9597"/>
                  </a:cubicBezTo>
                  <a:cubicBezTo>
                    <a:pt x="1" y="9728"/>
                    <a:pt x="108" y="9836"/>
                    <a:pt x="239" y="9836"/>
                  </a:cubicBezTo>
                  <a:lnTo>
                    <a:pt x="930" y="9836"/>
                  </a:lnTo>
                  <a:lnTo>
                    <a:pt x="930" y="11360"/>
                  </a:lnTo>
                  <a:lnTo>
                    <a:pt x="703" y="11360"/>
                  </a:lnTo>
                  <a:cubicBezTo>
                    <a:pt x="572" y="11360"/>
                    <a:pt x="465" y="11455"/>
                    <a:pt x="465" y="11586"/>
                  </a:cubicBezTo>
                  <a:cubicBezTo>
                    <a:pt x="465" y="11717"/>
                    <a:pt x="572" y="11812"/>
                    <a:pt x="703" y="11812"/>
                  </a:cubicBezTo>
                  <a:lnTo>
                    <a:pt x="2549" y="11812"/>
                  </a:lnTo>
                  <a:cubicBezTo>
                    <a:pt x="2668" y="11812"/>
                    <a:pt x="2775" y="11717"/>
                    <a:pt x="2775" y="11586"/>
                  </a:cubicBezTo>
                  <a:cubicBezTo>
                    <a:pt x="2775" y="11455"/>
                    <a:pt x="2668" y="11360"/>
                    <a:pt x="2549" y="11360"/>
                  </a:cubicBezTo>
                  <a:lnTo>
                    <a:pt x="2311" y="11360"/>
                  </a:lnTo>
                  <a:lnTo>
                    <a:pt x="2311" y="9836"/>
                  </a:lnTo>
                  <a:lnTo>
                    <a:pt x="3001" y="9836"/>
                  </a:lnTo>
                  <a:cubicBezTo>
                    <a:pt x="3132" y="9836"/>
                    <a:pt x="3239" y="9728"/>
                    <a:pt x="3239" y="9597"/>
                  </a:cubicBezTo>
                  <a:cubicBezTo>
                    <a:pt x="3239" y="9478"/>
                    <a:pt x="3132" y="9371"/>
                    <a:pt x="3001" y="9371"/>
                  </a:cubicBezTo>
                  <a:lnTo>
                    <a:pt x="2775" y="9371"/>
                  </a:lnTo>
                  <a:lnTo>
                    <a:pt x="2775" y="8800"/>
                  </a:lnTo>
                  <a:cubicBezTo>
                    <a:pt x="2775" y="8669"/>
                    <a:pt x="2668" y="8562"/>
                    <a:pt x="2549" y="8562"/>
                  </a:cubicBezTo>
                  <a:cubicBezTo>
                    <a:pt x="2418" y="8562"/>
                    <a:pt x="2311" y="8669"/>
                    <a:pt x="2311" y="8800"/>
                  </a:cubicBezTo>
                  <a:lnTo>
                    <a:pt x="2311" y="9371"/>
                  </a:lnTo>
                  <a:lnTo>
                    <a:pt x="930" y="9371"/>
                  </a:lnTo>
                  <a:lnTo>
                    <a:pt x="930" y="8907"/>
                  </a:lnTo>
                  <a:lnTo>
                    <a:pt x="1156" y="8907"/>
                  </a:lnTo>
                  <a:cubicBezTo>
                    <a:pt x="1287" y="8907"/>
                    <a:pt x="1394" y="8812"/>
                    <a:pt x="1394" y="8681"/>
                  </a:cubicBezTo>
                  <a:cubicBezTo>
                    <a:pt x="1394" y="8550"/>
                    <a:pt x="1287" y="8443"/>
                    <a:pt x="1156" y="8443"/>
                  </a:cubicBezTo>
                  <a:lnTo>
                    <a:pt x="930" y="8443"/>
                  </a:lnTo>
                  <a:lnTo>
                    <a:pt x="930" y="7526"/>
                  </a:lnTo>
                  <a:lnTo>
                    <a:pt x="1156" y="7526"/>
                  </a:lnTo>
                  <a:cubicBezTo>
                    <a:pt x="1287" y="7526"/>
                    <a:pt x="1394" y="7419"/>
                    <a:pt x="1394" y="7300"/>
                  </a:cubicBezTo>
                  <a:cubicBezTo>
                    <a:pt x="1394" y="7169"/>
                    <a:pt x="1287" y="7061"/>
                    <a:pt x="1156" y="7061"/>
                  </a:cubicBezTo>
                  <a:lnTo>
                    <a:pt x="930" y="7061"/>
                  </a:lnTo>
                  <a:lnTo>
                    <a:pt x="930" y="6145"/>
                  </a:lnTo>
                  <a:lnTo>
                    <a:pt x="2311" y="6145"/>
                  </a:lnTo>
                  <a:lnTo>
                    <a:pt x="2311" y="6716"/>
                  </a:lnTo>
                  <a:cubicBezTo>
                    <a:pt x="2311" y="6847"/>
                    <a:pt x="2418" y="6954"/>
                    <a:pt x="2549" y="6954"/>
                  </a:cubicBezTo>
                  <a:cubicBezTo>
                    <a:pt x="2668" y="6954"/>
                    <a:pt x="2775" y="6847"/>
                    <a:pt x="2775" y="6716"/>
                  </a:cubicBezTo>
                  <a:lnTo>
                    <a:pt x="2775" y="3609"/>
                  </a:lnTo>
                  <a:cubicBezTo>
                    <a:pt x="2775" y="3478"/>
                    <a:pt x="2668" y="3370"/>
                    <a:pt x="2549" y="3370"/>
                  </a:cubicBezTo>
                  <a:lnTo>
                    <a:pt x="2311" y="3370"/>
                  </a:lnTo>
                  <a:lnTo>
                    <a:pt x="2311" y="2680"/>
                  </a:lnTo>
                  <a:cubicBezTo>
                    <a:pt x="2311" y="2549"/>
                    <a:pt x="2215" y="2454"/>
                    <a:pt x="2084" y="2454"/>
                  </a:cubicBezTo>
                  <a:lnTo>
                    <a:pt x="1858" y="2454"/>
                  </a:lnTo>
                  <a:lnTo>
                    <a:pt x="1858" y="239"/>
                  </a:lnTo>
                  <a:cubicBezTo>
                    <a:pt x="1846" y="108"/>
                    <a:pt x="1751" y="1"/>
                    <a:pt x="1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48">
              <a:extLst>
                <a:ext uri="{FF2B5EF4-FFF2-40B4-BE49-F238E27FC236}">
                  <a16:creationId xmlns:a16="http://schemas.microsoft.com/office/drawing/2014/main" id="{D38E08E1-32F7-A9F5-8D12-ED61A0F8E32A}"/>
                </a:ext>
              </a:extLst>
            </p:cNvPr>
            <p:cNvSpPr/>
            <p:nvPr/>
          </p:nvSpPr>
          <p:spPr>
            <a:xfrm>
              <a:off x="3674065" y="3699065"/>
              <a:ext cx="36026" cy="36075"/>
            </a:xfrm>
            <a:custGeom>
              <a:avLst/>
              <a:gdLst/>
              <a:ahLst/>
              <a:cxnLst/>
              <a:rect l="l" t="t" r="r" b="b"/>
              <a:pathLst>
                <a:path w="465" h="466" extrusionOk="0">
                  <a:moveTo>
                    <a:pt x="239" y="1"/>
                  </a:moveTo>
                  <a:cubicBezTo>
                    <a:pt x="108" y="1"/>
                    <a:pt x="1" y="108"/>
                    <a:pt x="1" y="227"/>
                  </a:cubicBezTo>
                  <a:cubicBezTo>
                    <a:pt x="1" y="358"/>
                    <a:pt x="108" y="465"/>
                    <a:pt x="239" y="465"/>
                  </a:cubicBezTo>
                  <a:cubicBezTo>
                    <a:pt x="358" y="465"/>
                    <a:pt x="465" y="358"/>
                    <a:pt x="465" y="227"/>
                  </a:cubicBezTo>
                  <a:cubicBezTo>
                    <a:pt x="465" y="108"/>
                    <a:pt x="358"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2559;p48">
            <a:extLst>
              <a:ext uri="{FF2B5EF4-FFF2-40B4-BE49-F238E27FC236}">
                <a16:creationId xmlns:a16="http://schemas.microsoft.com/office/drawing/2014/main" id="{4CCB35F4-E81B-667F-D8C9-CAB7815B89AB}"/>
              </a:ext>
            </a:extLst>
          </p:cNvPr>
          <p:cNvGrpSpPr/>
          <p:nvPr/>
        </p:nvGrpSpPr>
        <p:grpSpPr>
          <a:xfrm rot="3921014">
            <a:off x="5773268" y="2237912"/>
            <a:ext cx="263881" cy="973841"/>
            <a:chOff x="5002458" y="1884386"/>
            <a:chExt cx="251022" cy="914417"/>
          </a:xfrm>
        </p:grpSpPr>
        <p:sp>
          <p:nvSpPr>
            <p:cNvPr id="40" name="Google Shape;2560;p48">
              <a:extLst>
                <a:ext uri="{FF2B5EF4-FFF2-40B4-BE49-F238E27FC236}">
                  <a16:creationId xmlns:a16="http://schemas.microsoft.com/office/drawing/2014/main" id="{EBB6334F-E0FF-7AE4-2E1D-3081EF746B4B}"/>
                </a:ext>
              </a:extLst>
            </p:cNvPr>
            <p:cNvSpPr/>
            <p:nvPr/>
          </p:nvSpPr>
          <p:spPr>
            <a:xfrm>
              <a:off x="5056924" y="2341594"/>
              <a:ext cx="143020" cy="285813"/>
            </a:xfrm>
            <a:custGeom>
              <a:avLst/>
              <a:gdLst/>
              <a:ahLst/>
              <a:cxnLst/>
              <a:rect l="l" t="t" r="r" b="b"/>
              <a:pathLst>
                <a:path w="1846" h="3692" extrusionOk="0">
                  <a:moveTo>
                    <a:pt x="0" y="0"/>
                  </a:moveTo>
                  <a:lnTo>
                    <a:pt x="0" y="3691"/>
                  </a:lnTo>
                  <a:lnTo>
                    <a:pt x="1846" y="3691"/>
                  </a:lnTo>
                  <a:lnTo>
                    <a:pt x="1846" y="0"/>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AFD5"/>
                </a:solidFill>
              </a:endParaRPr>
            </a:p>
          </p:txBody>
        </p:sp>
        <p:sp>
          <p:nvSpPr>
            <p:cNvPr id="41" name="Google Shape;2561;p48">
              <a:extLst>
                <a:ext uri="{FF2B5EF4-FFF2-40B4-BE49-F238E27FC236}">
                  <a16:creationId xmlns:a16="http://schemas.microsoft.com/office/drawing/2014/main" id="{E98ED16A-E38C-6EE3-A8B1-B66ACD97FA4A}"/>
                </a:ext>
              </a:extLst>
            </p:cNvPr>
            <p:cNvSpPr/>
            <p:nvPr/>
          </p:nvSpPr>
          <p:spPr>
            <a:xfrm>
              <a:off x="5056924" y="2162767"/>
              <a:ext cx="143020" cy="178904"/>
            </a:xfrm>
            <a:custGeom>
              <a:avLst/>
              <a:gdLst/>
              <a:ahLst/>
              <a:cxnLst/>
              <a:rect l="l" t="t" r="r" b="b"/>
              <a:pathLst>
                <a:path w="1846" h="2311" extrusionOk="0">
                  <a:moveTo>
                    <a:pt x="0" y="1"/>
                  </a:moveTo>
                  <a:lnTo>
                    <a:pt x="0" y="2310"/>
                  </a:lnTo>
                  <a:lnTo>
                    <a:pt x="1846" y="2310"/>
                  </a:lnTo>
                  <a:lnTo>
                    <a:pt x="1846" y="1"/>
                  </a:ln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62;p48">
              <a:extLst>
                <a:ext uri="{FF2B5EF4-FFF2-40B4-BE49-F238E27FC236}">
                  <a16:creationId xmlns:a16="http://schemas.microsoft.com/office/drawing/2014/main" id="{6E7A5142-CFD2-F626-534D-73A271E0EE20}"/>
                </a:ext>
              </a:extLst>
            </p:cNvPr>
            <p:cNvSpPr/>
            <p:nvPr/>
          </p:nvSpPr>
          <p:spPr>
            <a:xfrm>
              <a:off x="5091943" y="2627330"/>
              <a:ext cx="72053" cy="153977"/>
            </a:xfrm>
            <a:custGeom>
              <a:avLst/>
              <a:gdLst/>
              <a:ahLst/>
              <a:cxnLst/>
              <a:rect l="l" t="t" r="r" b="b"/>
              <a:pathLst>
                <a:path w="930" h="1989" extrusionOk="0">
                  <a:moveTo>
                    <a:pt x="1" y="0"/>
                  </a:moveTo>
                  <a:lnTo>
                    <a:pt x="1" y="1989"/>
                  </a:lnTo>
                  <a:lnTo>
                    <a:pt x="929" y="1989"/>
                  </a:lnTo>
                  <a:lnTo>
                    <a:pt x="929" y="0"/>
                  </a:lnTo>
                  <a:close/>
                </a:path>
              </a:pathLst>
            </a:custGeom>
            <a:solidFill>
              <a:srgbClr val="EEF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63;p48">
              <a:extLst>
                <a:ext uri="{FF2B5EF4-FFF2-40B4-BE49-F238E27FC236}">
                  <a16:creationId xmlns:a16="http://schemas.microsoft.com/office/drawing/2014/main" id="{D6E240D2-65C3-DAA9-9E57-FB86E5FDE0FB}"/>
                </a:ext>
              </a:extLst>
            </p:cNvPr>
            <p:cNvSpPr/>
            <p:nvPr/>
          </p:nvSpPr>
          <p:spPr>
            <a:xfrm>
              <a:off x="5091943" y="2091778"/>
              <a:ext cx="72053" cy="71066"/>
            </a:xfrm>
            <a:custGeom>
              <a:avLst/>
              <a:gdLst/>
              <a:ahLst/>
              <a:cxnLst/>
              <a:rect l="l" t="t" r="r" b="b"/>
              <a:pathLst>
                <a:path w="930" h="918" extrusionOk="0">
                  <a:moveTo>
                    <a:pt x="1" y="1"/>
                  </a:moveTo>
                  <a:lnTo>
                    <a:pt x="1" y="918"/>
                  </a:lnTo>
                  <a:lnTo>
                    <a:pt x="929" y="918"/>
                  </a:lnTo>
                  <a:lnTo>
                    <a:pt x="929" y="1"/>
                  </a:lnTo>
                  <a:close/>
                </a:path>
              </a:pathLst>
            </a:custGeom>
            <a:solidFill>
              <a:srgbClr val="C7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64;p48">
              <a:extLst>
                <a:ext uri="{FF2B5EF4-FFF2-40B4-BE49-F238E27FC236}">
                  <a16:creationId xmlns:a16="http://schemas.microsoft.com/office/drawing/2014/main" id="{2FBB3839-BC18-17C8-8829-03431CC004D5}"/>
                </a:ext>
              </a:extLst>
            </p:cNvPr>
            <p:cNvSpPr/>
            <p:nvPr/>
          </p:nvSpPr>
          <p:spPr>
            <a:xfrm>
              <a:off x="5002458" y="1884386"/>
              <a:ext cx="251022" cy="914417"/>
            </a:xfrm>
            <a:custGeom>
              <a:avLst/>
              <a:gdLst/>
              <a:ahLst/>
              <a:cxnLst/>
              <a:rect l="l" t="t" r="r" b="b"/>
              <a:pathLst>
                <a:path w="3240" h="11812" extrusionOk="0">
                  <a:moveTo>
                    <a:pt x="1846" y="2906"/>
                  </a:moveTo>
                  <a:lnTo>
                    <a:pt x="1846" y="3370"/>
                  </a:lnTo>
                  <a:lnTo>
                    <a:pt x="1394" y="3370"/>
                  </a:lnTo>
                  <a:lnTo>
                    <a:pt x="1394" y="2906"/>
                  </a:lnTo>
                  <a:close/>
                  <a:moveTo>
                    <a:pt x="2311" y="3835"/>
                  </a:moveTo>
                  <a:lnTo>
                    <a:pt x="2311" y="5680"/>
                  </a:lnTo>
                  <a:lnTo>
                    <a:pt x="930" y="5680"/>
                  </a:lnTo>
                  <a:lnTo>
                    <a:pt x="930" y="4752"/>
                  </a:lnTo>
                  <a:lnTo>
                    <a:pt x="1156" y="4752"/>
                  </a:lnTo>
                  <a:cubicBezTo>
                    <a:pt x="1287" y="4752"/>
                    <a:pt x="1394" y="4656"/>
                    <a:pt x="1394" y="4525"/>
                  </a:cubicBezTo>
                  <a:cubicBezTo>
                    <a:pt x="1394" y="4394"/>
                    <a:pt x="1287" y="4299"/>
                    <a:pt x="1156" y="4299"/>
                  </a:cubicBezTo>
                  <a:lnTo>
                    <a:pt x="930" y="4299"/>
                  </a:lnTo>
                  <a:lnTo>
                    <a:pt x="930" y="3835"/>
                  </a:lnTo>
                  <a:close/>
                  <a:moveTo>
                    <a:pt x="1846" y="9836"/>
                  </a:moveTo>
                  <a:lnTo>
                    <a:pt x="1846" y="11360"/>
                  </a:lnTo>
                  <a:lnTo>
                    <a:pt x="1394" y="11360"/>
                  </a:lnTo>
                  <a:lnTo>
                    <a:pt x="1394" y="9836"/>
                  </a:lnTo>
                  <a:close/>
                  <a:moveTo>
                    <a:pt x="1620" y="1"/>
                  </a:moveTo>
                  <a:cubicBezTo>
                    <a:pt x="1489" y="1"/>
                    <a:pt x="1394" y="108"/>
                    <a:pt x="1394" y="227"/>
                  </a:cubicBezTo>
                  <a:lnTo>
                    <a:pt x="1394" y="2454"/>
                  </a:lnTo>
                  <a:lnTo>
                    <a:pt x="1156" y="2454"/>
                  </a:lnTo>
                  <a:cubicBezTo>
                    <a:pt x="1037" y="2454"/>
                    <a:pt x="930" y="2549"/>
                    <a:pt x="930" y="2680"/>
                  </a:cubicBezTo>
                  <a:lnTo>
                    <a:pt x="930" y="3370"/>
                  </a:lnTo>
                  <a:lnTo>
                    <a:pt x="703" y="3370"/>
                  </a:lnTo>
                  <a:cubicBezTo>
                    <a:pt x="572" y="3370"/>
                    <a:pt x="465" y="3478"/>
                    <a:pt x="465" y="3597"/>
                  </a:cubicBezTo>
                  <a:lnTo>
                    <a:pt x="465" y="9371"/>
                  </a:lnTo>
                  <a:lnTo>
                    <a:pt x="239" y="9371"/>
                  </a:lnTo>
                  <a:cubicBezTo>
                    <a:pt x="108" y="9371"/>
                    <a:pt x="1" y="9478"/>
                    <a:pt x="1" y="9597"/>
                  </a:cubicBezTo>
                  <a:cubicBezTo>
                    <a:pt x="1" y="9728"/>
                    <a:pt x="108" y="9836"/>
                    <a:pt x="239" y="9836"/>
                  </a:cubicBezTo>
                  <a:lnTo>
                    <a:pt x="930" y="9836"/>
                  </a:lnTo>
                  <a:lnTo>
                    <a:pt x="930" y="11360"/>
                  </a:lnTo>
                  <a:lnTo>
                    <a:pt x="703" y="11360"/>
                  </a:lnTo>
                  <a:cubicBezTo>
                    <a:pt x="572" y="11360"/>
                    <a:pt x="465" y="11455"/>
                    <a:pt x="465" y="11586"/>
                  </a:cubicBezTo>
                  <a:cubicBezTo>
                    <a:pt x="465" y="11717"/>
                    <a:pt x="572" y="11812"/>
                    <a:pt x="703" y="11812"/>
                  </a:cubicBezTo>
                  <a:lnTo>
                    <a:pt x="2549" y="11812"/>
                  </a:lnTo>
                  <a:cubicBezTo>
                    <a:pt x="2668" y="11812"/>
                    <a:pt x="2775" y="11717"/>
                    <a:pt x="2775" y="11586"/>
                  </a:cubicBezTo>
                  <a:cubicBezTo>
                    <a:pt x="2775" y="11455"/>
                    <a:pt x="2668" y="11360"/>
                    <a:pt x="2549" y="11360"/>
                  </a:cubicBezTo>
                  <a:lnTo>
                    <a:pt x="2311" y="11360"/>
                  </a:lnTo>
                  <a:lnTo>
                    <a:pt x="2311" y="9836"/>
                  </a:lnTo>
                  <a:lnTo>
                    <a:pt x="3001" y="9836"/>
                  </a:lnTo>
                  <a:cubicBezTo>
                    <a:pt x="3132" y="9836"/>
                    <a:pt x="3239" y="9728"/>
                    <a:pt x="3239" y="9597"/>
                  </a:cubicBezTo>
                  <a:cubicBezTo>
                    <a:pt x="3239" y="9478"/>
                    <a:pt x="3132" y="9371"/>
                    <a:pt x="3001" y="9371"/>
                  </a:cubicBezTo>
                  <a:lnTo>
                    <a:pt x="2775" y="9371"/>
                  </a:lnTo>
                  <a:lnTo>
                    <a:pt x="2775" y="8800"/>
                  </a:lnTo>
                  <a:cubicBezTo>
                    <a:pt x="2775" y="8669"/>
                    <a:pt x="2668" y="8562"/>
                    <a:pt x="2549" y="8562"/>
                  </a:cubicBezTo>
                  <a:cubicBezTo>
                    <a:pt x="2418" y="8562"/>
                    <a:pt x="2311" y="8669"/>
                    <a:pt x="2311" y="8800"/>
                  </a:cubicBezTo>
                  <a:lnTo>
                    <a:pt x="2311" y="9371"/>
                  </a:lnTo>
                  <a:lnTo>
                    <a:pt x="930" y="9371"/>
                  </a:lnTo>
                  <a:lnTo>
                    <a:pt x="930" y="8907"/>
                  </a:lnTo>
                  <a:lnTo>
                    <a:pt x="1156" y="8907"/>
                  </a:lnTo>
                  <a:cubicBezTo>
                    <a:pt x="1287" y="8907"/>
                    <a:pt x="1394" y="8812"/>
                    <a:pt x="1394" y="8681"/>
                  </a:cubicBezTo>
                  <a:cubicBezTo>
                    <a:pt x="1394" y="8550"/>
                    <a:pt x="1287" y="8443"/>
                    <a:pt x="1156" y="8443"/>
                  </a:cubicBezTo>
                  <a:lnTo>
                    <a:pt x="930" y="8443"/>
                  </a:lnTo>
                  <a:lnTo>
                    <a:pt x="930" y="7526"/>
                  </a:lnTo>
                  <a:lnTo>
                    <a:pt x="1156" y="7526"/>
                  </a:lnTo>
                  <a:cubicBezTo>
                    <a:pt x="1287" y="7526"/>
                    <a:pt x="1394" y="7419"/>
                    <a:pt x="1394" y="7300"/>
                  </a:cubicBezTo>
                  <a:cubicBezTo>
                    <a:pt x="1394" y="7169"/>
                    <a:pt x="1287" y="7061"/>
                    <a:pt x="1156" y="7061"/>
                  </a:cubicBezTo>
                  <a:lnTo>
                    <a:pt x="930" y="7061"/>
                  </a:lnTo>
                  <a:lnTo>
                    <a:pt x="930" y="6145"/>
                  </a:lnTo>
                  <a:lnTo>
                    <a:pt x="2311" y="6145"/>
                  </a:lnTo>
                  <a:lnTo>
                    <a:pt x="2311" y="6716"/>
                  </a:lnTo>
                  <a:cubicBezTo>
                    <a:pt x="2311" y="6847"/>
                    <a:pt x="2418" y="6954"/>
                    <a:pt x="2549" y="6954"/>
                  </a:cubicBezTo>
                  <a:cubicBezTo>
                    <a:pt x="2668" y="6954"/>
                    <a:pt x="2775" y="6847"/>
                    <a:pt x="2775" y="6716"/>
                  </a:cubicBezTo>
                  <a:lnTo>
                    <a:pt x="2775" y="3609"/>
                  </a:lnTo>
                  <a:cubicBezTo>
                    <a:pt x="2775" y="3478"/>
                    <a:pt x="2668" y="3370"/>
                    <a:pt x="2549" y="3370"/>
                  </a:cubicBezTo>
                  <a:lnTo>
                    <a:pt x="2311" y="3370"/>
                  </a:lnTo>
                  <a:lnTo>
                    <a:pt x="2311" y="2680"/>
                  </a:lnTo>
                  <a:cubicBezTo>
                    <a:pt x="2311" y="2549"/>
                    <a:pt x="2215" y="2454"/>
                    <a:pt x="2084" y="2454"/>
                  </a:cubicBezTo>
                  <a:lnTo>
                    <a:pt x="1858" y="2454"/>
                  </a:lnTo>
                  <a:lnTo>
                    <a:pt x="1858" y="239"/>
                  </a:lnTo>
                  <a:cubicBezTo>
                    <a:pt x="1846" y="108"/>
                    <a:pt x="1751" y="1"/>
                    <a:pt x="1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65;p48">
              <a:extLst>
                <a:ext uri="{FF2B5EF4-FFF2-40B4-BE49-F238E27FC236}">
                  <a16:creationId xmlns:a16="http://schemas.microsoft.com/office/drawing/2014/main" id="{157FF0C9-3C63-2EC2-024D-9FE36526A2DB}"/>
                </a:ext>
              </a:extLst>
            </p:cNvPr>
            <p:cNvSpPr/>
            <p:nvPr/>
          </p:nvSpPr>
          <p:spPr>
            <a:xfrm>
              <a:off x="5181428" y="2466928"/>
              <a:ext cx="36026" cy="36075"/>
            </a:xfrm>
            <a:custGeom>
              <a:avLst/>
              <a:gdLst/>
              <a:ahLst/>
              <a:cxnLst/>
              <a:rect l="l" t="t" r="r" b="b"/>
              <a:pathLst>
                <a:path w="465" h="466" extrusionOk="0">
                  <a:moveTo>
                    <a:pt x="239" y="1"/>
                  </a:moveTo>
                  <a:cubicBezTo>
                    <a:pt x="108" y="1"/>
                    <a:pt x="1" y="108"/>
                    <a:pt x="1" y="227"/>
                  </a:cubicBezTo>
                  <a:cubicBezTo>
                    <a:pt x="1" y="358"/>
                    <a:pt x="108" y="465"/>
                    <a:pt x="239" y="465"/>
                  </a:cubicBezTo>
                  <a:cubicBezTo>
                    <a:pt x="358" y="465"/>
                    <a:pt x="465" y="358"/>
                    <a:pt x="465" y="227"/>
                  </a:cubicBezTo>
                  <a:cubicBezTo>
                    <a:pt x="465" y="108"/>
                    <a:pt x="358"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46;p25">
            <a:extLst>
              <a:ext uri="{FF2B5EF4-FFF2-40B4-BE49-F238E27FC236}">
                <a16:creationId xmlns:a16="http://schemas.microsoft.com/office/drawing/2014/main" id="{D3E60DD5-398B-4F48-3E1F-F476038B76B9}"/>
              </a:ext>
            </a:extLst>
          </p:cNvPr>
          <p:cNvGrpSpPr/>
          <p:nvPr/>
        </p:nvGrpSpPr>
        <p:grpSpPr>
          <a:xfrm>
            <a:off x="3299356" y="1571750"/>
            <a:ext cx="2684080" cy="2969962"/>
            <a:chOff x="3298947" y="1298370"/>
            <a:chExt cx="2684080" cy="2969962"/>
          </a:xfrm>
        </p:grpSpPr>
        <p:sp>
          <p:nvSpPr>
            <p:cNvPr id="479" name="Google Shape;547;p25">
              <a:extLst>
                <a:ext uri="{FF2B5EF4-FFF2-40B4-BE49-F238E27FC236}">
                  <a16:creationId xmlns:a16="http://schemas.microsoft.com/office/drawing/2014/main" id="{B25CA851-9874-6DEE-1D41-817E18905E8D}"/>
                </a:ext>
              </a:extLst>
            </p:cNvPr>
            <p:cNvSpPr/>
            <p:nvPr/>
          </p:nvSpPr>
          <p:spPr>
            <a:xfrm>
              <a:off x="3298947" y="3342470"/>
              <a:ext cx="2684080" cy="925862"/>
            </a:xfrm>
            <a:custGeom>
              <a:avLst/>
              <a:gdLst/>
              <a:ahLst/>
              <a:cxnLst/>
              <a:rect l="l" t="t" r="r" b="b"/>
              <a:pathLst>
                <a:path w="161911" h="56011" extrusionOk="0">
                  <a:moveTo>
                    <a:pt x="150151" y="1"/>
                  </a:moveTo>
                  <a:cubicBezTo>
                    <a:pt x="149974" y="1"/>
                    <a:pt x="149795" y="4"/>
                    <a:pt x="149613" y="9"/>
                  </a:cubicBezTo>
                  <a:cubicBezTo>
                    <a:pt x="139016" y="274"/>
                    <a:pt x="128353" y="5904"/>
                    <a:pt x="119677" y="11864"/>
                  </a:cubicBezTo>
                  <a:cubicBezTo>
                    <a:pt x="111929" y="17229"/>
                    <a:pt x="104378" y="22064"/>
                    <a:pt x="95106" y="24978"/>
                  </a:cubicBezTo>
                  <a:cubicBezTo>
                    <a:pt x="89411" y="26766"/>
                    <a:pt x="83516" y="27693"/>
                    <a:pt x="77555" y="27760"/>
                  </a:cubicBezTo>
                  <a:cubicBezTo>
                    <a:pt x="77324" y="27763"/>
                    <a:pt x="77094" y="27764"/>
                    <a:pt x="76863" y="27764"/>
                  </a:cubicBezTo>
                  <a:cubicBezTo>
                    <a:pt x="73587" y="27764"/>
                    <a:pt x="70369" y="27461"/>
                    <a:pt x="67145" y="27461"/>
                  </a:cubicBezTo>
                  <a:cubicBezTo>
                    <a:pt x="65915" y="27461"/>
                    <a:pt x="64684" y="27505"/>
                    <a:pt x="63449" y="27627"/>
                  </a:cubicBezTo>
                  <a:cubicBezTo>
                    <a:pt x="59210" y="22395"/>
                    <a:pt x="51196" y="19017"/>
                    <a:pt x="45434" y="15772"/>
                  </a:cubicBezTo>
                  <a:cubicBezTo>
                    <a:pt x="38944" y="12063"/>
                    <a:pt x="32586" y="7824"/>
                    <a:pt x="25830" y="4778"/>
                  </a:cubicBezTo>
                  <a:cubicBezTo>
                    <a:pt x="22350" y="3208"/>
                    <a:pt x="17287" y="1445"/>
                    <a:pt x="12780" y="1445"/>
                  </a:cubicBezTo>
                  <a:cubicBezTo>
                    <a:pt x="8539" y="1445"/>
                    <a:pt x="4789" y="3006"/>
                    <a:pt x="3312" y="7758"/>
                  </a:cubicBezTo>
                  <a:cubicBezTo>
                    <a:pt x="1" y="18355"/>
                    <a:pt x="10399" y="27296"/>
                    <a:pt x="17750" y="33190"/>
                  </a:cubicBezTo>
                  <a:cubicBezTo>
                    <a:pt x="28148" y="41734"/>
                    <a:pt x="39871" y="48489"/>
                    <a:pt x="52388" y="53390"/>
                  </a:cubicBezTo>
                  <a:cubicBezTo>
                    <a:pt x="58099" y="55608"/>
                    <a:pt x="64717" y="56011"/>
                    <a:pt x="71165" y="56011"/>
                  </a:cubicBezTo>
                  <a:cubicBezTo>
                    <a:pt x="73766" y="56011"/>
                    <a:pt x="76339" y="55945"/>
                    <a:pt x="78814" y="55907"/>
                  </a:cubicBezTo>
                  <a:cubicBezTo>
                    <a:pt x="79365" y="55907"/>
                    <a:pt x="80302" y="55910"/>
                    <a:pt x="81509" y="55910"/>
                  </a:cubicBezTo>
                  <a:cubicBezTo>
                    <a:pt x="87844" y="55910"/>
                    <a:pt x="101597" y="55817"/>
                    <a:pt x="105769" y="54649"/>
                  </a:cubicBezTo>
                  <a:cubicBezTo>
                    <a:pt x="119545" y="51006"/>
                    <a:pt x="133519" y="47032"/>
                    <a:pt x="144580" y="37429"/>
                  </a:cubicBezTo>
                  <a:cubicBezTo>
                    <a:pt x="151600" y="31336"/>
                    <a:pt x="159812" y="23852"/>
                    <a:pt x="160938" y="13918"/>
                  </a:cubicBezTo>
                  <a:cubicBezTo>
                    <a:pt x="161910" y="5881"/>
                    <a:pt x="158253" y="1"/>
                    <a:pt x="150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48;p25">
              <a:extLst>
                <a:ext uri="{FF2B5EF4-FFF2-40B4-BE49-F238E27FC236}">
                  <a16:creationId xmlns:a16="http://schemas.microsoft.com/office/drawing/2014/main" id="{36D589BB-2926-8728-D1EC-C0A1EC5861C2}"/>
                </a:ext>
              </a:extLst>
            </p:cNvPr>
            <p:cNvSpPr/>
            <p:nvPr/>
          </p:nvSpPr>
          <p:spPr>
            <a:xfrm>
              <a:off x="4377115" y="2033162"/>
              <a:ext cx="527015" cy="571756"/>
            </a:xfrm>
            <a:custGeom>
              <a:avLst/>
              <a:gdLst/>
              <a:ahLst/>
              <a:cxnLst/>
              <a:rect l="l" t="t" r="r" b="b"/>
              <a:pathLst>
                <a:path w="31791" h="34589" extrusionOk="0">
                  <a:moveTo>
                    <a:pt x="21778" y="0"/>
                  </a:moveTo>
                  <a:cubicBezTo>
                    <a:pt x="18644" y="0"/>
                    <a:pt x="15478" y="1716"/>
                    <a:pt x="13114" y="3186"/>
                  </a:cubicBezTo>
                  <a:cubicBezTo>
                    <a:pt x="9868" y="5239"/>
                    <a:pt x="7087" y="7955"/>
                    <a:pt x="4901" y="11067"/>
                  </a:cubicBezTo>
                  <a:cubicBezTo>
                    <a:pt x="530" y="17624"/>
                    <a:pt x="0" y="26697"/>
                    <a:pt x="7087" y="31797"/>
                  </a:cubicBezTo>
                  <a:cubicBezTo>
                    <a:pt x="9843" y="33766"/>
                    <a:pt x="14033" y="34588"/>
                    <a:pt x="17871" y="34588"/>
                  </a:cubicBezTo>
                  <a:cubicBezTo>
                    <a:pt x="18551" y="34588"/>
                    <a:pt x="19221" y="34562"/>
                    <a:pt x="19869" y="34513"/>
                  </a:cubicBezTo>
                  <a:cubicBezTo>
                    <a:pt x="24240" y="34248"/>
                    <a:pt x="27552" y="32989"/>
                    <a:pt x="28876" y="29479"/>
                  </a:cubicBezTo>
                  <a:cubicBezTo>
                    <a:pt x="30731" y="24578"/>
                    <a:pt x="31260" y="19147"/>
                    <a:pt x="31592" y="14114"/>
                  </a:cubicBezTo>
                  <a:cubicBezTo>
                    <a:pt x="31790" y="10604"/>
                    <a:pt x="31790" y="6895"/>
                    <a:pt x="30664" y="3517"/>
                  </a:cubicBezTo>
                  <a:cubicBezTo>
                    <a:pt x="29406" y="1398"/>
                    <a:pt x="25763" y="139"/>
                    <a:pt x="22121" y="7"/>
                  </a:cubicBezTo>
                  <a:cubicBezTo>
                    <a:pt x="22007" y="2"/>
                    <a:pt x="21892" y="0"/>
                    <a:pt x="21778"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49;p25">
              <a:extLst>
                <a:ext uri="{FF2B5EF4-FFF2-40B4-BE49-F238E27FC236}">
                  <a16:creationId xmlns:a16="http://schemas.microsoft.com/office/drawing/2014/main" id="{66658B3E-7135-3ABE-F392-17A2102ED61F}"/>
                </a:ext>
              </a:extLst>
            </p:cNvPr>
            <p:cNvSpPr/>
            <p:nvPr/>
          </p:nvSpPr>
          <p:spPr>
            <a:xfrm>
              <a:off x="3485594" y="2299460"/>
              <a:ext cx="517135" cy="474990"/>
            </a:xfrm>
            <a:custGeom>
              <a:avLst/>
              <a:gdLst/>
              <a:ahLst/>
              <a:cxnLst/>
              <a:rect l="l" t="t" r="r" b="b"/>
              <a:pathLst>
                <a:path w="31195" h="28735" extrusionOk="0">
                  <a:moveTo>
                    <a:pt x="17989" y="0"/>
                  </a:moveTo>
                  <a:cubicBezTo>
                    <a:pt x="15817" y="0"/>
                    <a:pt x="13718" y="417"/>
                    <a:pt x="11922" y="1315"/>
                  </a:cubicBezTo>
                  <a:cubicBezTo>
                    <a:pt x="7286" y="3700"/>
                    <a:pt x="2518" y="9462"/>
                    <a:pt x="729" y="14296"/>
                  </a:cubicBezTo>
                  <a:cubicBezTo>
                    <a:pt x="1" y="16416"/>
                    <a:pt x="796" y="19330"/>
                    <a:pt x="1657" y="21449"/>
                  </a:cubicBezTo>
                  <a:cubicBezTo>
                    <a:pt x="2584" y="23767"/>
                    <a:pt x="4703" y="25489"/>
                    <a:pt x="6955" y="26615"/>
                  </a:cubicBezTo>
                  <a:cubicBezTo>
                    <a:pt x="8545" y="27476"/>
                    <a:pt x="10266" y="28138"/>
                    <a:pt x="11988" y="28536"/>
                  </a:cubicBezTo>
                  <a:cubicBezTo>
                    <a:pt x="12473" y="28652"/>
                    <a:pt x="13043" y="28734"/>
                    <a:pt x="13610" y="28734"/>
                  </a:cubicBezTo>
                  <a:cubicBezTo>
                    <a:pt x="14980" y="28734"/>
                    <a:pt x="16332" y="28254"/>
                    <a:pt x="16426" y="26615"/>
                  </a:cubicBezTo>
                  <a:cubicBezTo>
                    <a:pt x="16492" y="25357"/>
                    <a:pt x="15565" y="24297"/>
                    <a:pt x="14770" y="23502"/>
                  </a:cubicBezTo>
                  <a:cubicBezTo>
                    <a:pt x="14306" y="23039"/>
                    <a:pt x="13843" y="22575"/>
                    <a:pt x="13445" y="22111"/>
                  </a:cubicBezTo>
                  <a:cubicBezTo>
                    <a:pt x="13445" y="21714"/>
                    <a:pt x="13512" y="21317"/>
                    <a:pt x="13644" y="20985"/>
                  </a:cubicBezTo>
                  <a:cubicBezTo>
                    <a:pt x="14770" y="17873"/>
                    <a:pt x="18015" y="16151"/>
                    <a:pt x="19803" y="13502"/>
                  </a:cubicBezTo>
                  <a:cubicBezTo>
                    <a:pt x="20466" y="12508"/>
                    <a:pt x="20929" y="11448"/>
                    <a:pt x="21658" y="10521"/>
                  </a:cubicBezTo>
                  <a:cubicBezTo>
                    <a:pt x="22055" y="9859"/>
                    <a:pt x="22519" y="9263"/>
                    <a:pt x="22982" y="8667"/>
                  </a:cubicBezTo>
                  <a:cubicBezTo>
                    <a:pt x="23479" y="8601"/>
                    <a:pt x="23959" y="8567"/>
                    <a:pt x="24431" y="8567"/>
                  </a:cubicBezTo>
                  <a:cubicBezTo>
                    <a:pt x="24903" y="8567"/>
                    <a:pt x="25367" y="8601"/>
                    <a:pt x="25830" y="8667"/>
                  </a:cubicBezTo>
                  <a:cubicBezTo>
                    <a:pt x="26438" y="8728"/>
                    <a:pt x="27423" y="8886"/>
                    <a:pt x="28387" y="8886"/>
                  </a:cubicBezTo>
                  <a:cubicBezTo>
                    <a:pt x="29524" y="8886"/>
                    <a:pt x="30632" y="8666"/>
                    <a:pt x="31062" y="7806"/>
                  </a:cubicBezTo>
                  <a:cubicBezTo>
                    <a:pt x="31195" y="7541"/>
                    <a:pt x="31195" y="7276"/>
                    <a:pt x="31195" y="7011"/>
                  </a:cubicBezTo>
                  <a:cubicBezTo>
                    <a:pt x="31129" y="6547"/>
                    <a:pt x="30996" y="6150"/>
                    <a:pt x="30864" y="5753"/>
                  </a:cubicBezTo>
                  <a:cubicBezTo>
                    <a:pt x="30400" y="4958"/>
                    <a:pt x="29804" y="4229"/>
                    <a:pt x="29076" y="3700"/>
                  </a:cubicBezTo>
                  <a:cubicBezTo>
                    <a:pt x="26051" y="1357"/>
                    <a:pt x="21903" y="0"/>
                    <a:pt x="17989"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50;p25">
              <a:extLst>
                <a:ext uri="{FF2B5EF4-FFF2-40B4-BE49-F238E27FC236}">
                  <a16:creationId xmlns:a16="http://schemas.microsoft.com/office/drawing/2014/main" id="{4EDC73DF-74C5-7748-A668-0A8DAB2EB266}"/>
                </a:ext>
              </a:extLst>
            </p:cNvPr>
            <p:cNvSpPr/>
            <p:nvPr/>
          </p:nvSpPr>
          <p:spPr>
            <a:xfrm>
              <a:off x="3729333" y="2339132"/>
              <a:ext cx="32160" cy="26233"/>
            </a:xfrm>
            <a:custGeom>
              <a:avLst/>
              <a:gdLst/>
              <a:ahLst/>
              <a:cxnLst/>
              <a:rect l="l" t="t" r="r" b="b"/>
              <a:pathLst>
                <a:path w="1940" h="1587" extrusionOk="0">
                  <a:moveTo>
                    <a:pt x="976" y="0"/>
                  </a:moveTo>
                  <a:cubicBezTo>
                    <a:pt x="895" y="0"/>
                    <a:pt x="812" y="14"/>
                    <a:pt x="729" y="41"/>
                  </a:cubicBezTo>
                  <a:cubicBezTo>
                    <a:pt x="67" y="306"/>
                    <a:pt x="1" y="1233"/>
                    <a:pt x="663" y="1498"/>
                  </a:cubicBezTo>
                  <a:cubicBezTo>
                    <a:pt x="785" y="1559"/>
                    <a:pt x="906" y="1586"/>
                    <a:pt x="1022" y="1586"/>
                  </a:cubicBezTo>
                  <a:cubicBezTo>
                    <a:pt x="1537" y="1586"/>
                    <a:pt x="1939" y="1046"/>
                    <a:pt x="1723" y="505"/>
                  </a:cubicBezTo>
                  <a:cubicBezTo>
                    <a:pt x="1566" y="190"/>
                    <a:pt x="128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51;p25">
              <a:extLst>
                <a:ext uri="{FF2B5EF4-FFF2-40B4-BE49-F238E27FC236}">
                  <a16:creationId xmlns:a16="http://schemas.microsoft.com/office/drawing/2014/main" id="{3A5098EE-B270-A019-611F-E270ECC788EF}"/>
                </a:ext>
              </a:extLst>
            </p:cNvPr>
            <p:cNvSpPr/>
            <p:nvPr/>
          </p:nvSpPr>
          <p:spPr>
            <a:xfrm>
              <a:off x="3784237" y="2322090"/>
              <a:ext cx="32144" cy="25754"/>
            </a:xfrm>
            <a:custGeom>
              <a:avLst/>
              <a:gdLst/>
              <a:ahLst/>
              <a:cxnLst/>
              <a:rect l="l" t="t" r="r" b="b"/>
              <a:pathLst>
                <a:path w="1939" h="1558" extrusionOk="0">
                  <a:moveTo>
                    <a:pt x="1044" y="1"/>
                  </a:moveTo>
                  <a:cubicBezTo>
                    <a:pt x="942" y="1"/>
                    <a:pt x="835" y="26"/>
                    <a:pt x="729" y="79"/>
                  </a:cubicBezTo>
                  <a:cubicBezTo>
                    <a:pt x="67" y="277"/>
                    <a:pt x="0" y="1205"/>
                    <a:pt x="663" y="1470"/>
                  </a:cubicBezTo>
                  <a:cubicBezTo>
                    <a:pt x="784" y="1530"/>
                    <a:pt x="906" y="1558"/>
                    <a:pt x="1021" y="1558"/>
                  </a:cubicBezTo>
                  <a:cubicBezTo>
                    <a:pt x="1537" y="1558"/>
                    <a:pt x="1939" y="1017"/>
                    <a:pt x="1722" y="476"/>
                  </a:cubicBezTo>
                  <a:cubicBezTo>
                    <a:pt x="1577" y="185"/>
                    <a:pt x="1325"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52;p25">
              <a:extLst>
                <a:ext uri="{FF2B5EF4-FFF2-40B4-BE49-F238E27FC236}">
                  <a16:creationId xmlns:a16="http://schemas.microsoft.com/office/drawing/2014/main" id="{7559F78D-BDFC-6775-E526-D11275ADA9E2}"/>
                </a:ext>
              </a:extLst>
            </p:cNvPr>
            <p:cNvSpPr/>
            <p:nvPr/>
          </p:nvSpPr>
          <p:spPr>
            <a:xfrm>
              <a:off x="3741418" y="2379036"/>
              <a:ext cx="31249" cy="25754"/>
            </a:xfrm>
            <a:custGeom>
              <a:avLst/>
              <a:gdLst/>
              <a:ahLst/>
              <a:cxnLst/>
              <a:rect l="l" t="t" r="r" b="b"/>
              <a:pathLst>
                <a:path w="1885" h="1558" extrusionOk="0">
                  <a:moveTo>
                    <a:pt x="1047" y="1"/>
                  </a:moveTo>
                  <a:cubicBezTo>
                    <a:pt x="941" y="1"/>
                    <a:pt x="833" y="26"/>
                    <a:pt x="729" y="78"/>
                  </a:cubicBezTo>
                  <a:cubicBezTo>
                    <a:pt x="67" y="276"/>
                    <a:pt x="0" y="1137"/>
                    <a:pt x="663" y="1469"/>
                  </a:cubicBezTo>
                  <a:cubicBezTo>
                    <a:pt x="773" y="1530"/>
                    <a:pt x="885" y="1557"/>
                    <a:pt x="994" y="1557"/>
                  </a:cubicBezTo>
                  <a:cubicBezTo>
                    <a:pt x="1474" y="1557"/>
                    <a:pt x="1884" y="1027"/>
                    <a:pt x="1722" y="541"/>
                  </a:cubicBezTo>
                  <a:cubicBezTo>
                    <a:pt x="1624" y="199"/>
                    <a:pt x="1346" y="1"/>
                    <a:pt x="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53;p25">
              <a:extLst>
                <a:ext uri="{FF2B5EF4-FFF2-40B4-BE49-F238E27FC236}">
                  <a16:creationId xmlns:a16="http://schemas.microsoft.com/office/drawing/2014/main" id="{F7E6E215-20ED-55AB-2348-3B8288E32A2D}"/>
                </a:ext>
              </a:extLst>
            </p:cNvPr>
            <p:cNvSpPr/>
            <p:nvPr/>
          </p:nvSpPr>
          <p:spPr>
            <a:xfrm>
              <a:off x="3797416" y="2361018"/>
              <a:ext cx="32260" cy="25770"/>
            </a:xfrm>
            <a:custGeom>
              <a:avLst/>
              <a:gdLst/>
              <a:ahLst/>
              <a:cxnLst/>
              <a:rect l="l" t="t" r="r" b="b"/>
              <a:pathLst>
                <a:path w="1946" h="1559" extrusionOk="0">
                  <a:moveTo>
                    <a:pt x="976" y="1"/>
                  </a:moveTo>
                  <a:cubicBezTo>
                    <a:pt x="894" y="1"/>
                    <a:pt x="812" y="14"/>
                    <a:pt x="729" y="42"/>
                  </a:cubicBezTo>
                  <a:cubicBezTo>
                    <a:pt x="66" y="240"/>
                    <a:pt x="0" y="1168"/>
                    <a:pt x="662" y="1499"/>
                  </a:cubicBezTo>
                  <a:cubicBezTo>
                    <a:pt x="766" y="1540"/>
                    <a:pt x="869" y="1559"/>
                    <a:pt x="969" y="1559"/>
                  </a:cubicBezTo>
                  <a:cubicBezTo>
                    <a:pt x="1509" y="1559"/>
                    <a:pt x="1946" y="1009"/>
                    <a:pt x="1722" y="505"/>
                  </a:cubicBezTo>
                  <a:cubicBezTo>
                    <a:pt x="1565" y="191"/>
                    <a:pt x="1283" y="1"/>
                    <a:pt x="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54;p25">
              <a:extLst>
                <a:ext uri="{FF2B5EF4-FFF2-40B4-BE49-F238E27FC236}">
                  <a16:creationId xmlns:a16="http://schemas.microsoft.com/office/drawing/2014/main" id="{D425F044-6FFA-7C54-57CD-76080C2095EF}"/>
                </a:ext>
              </a:extLst>
            </p:cNvPr>
            <p:cNvSpPr/>
            <p:nvPr/>
          </p:nvSpPr>
          <p:spPr>
            <a:xfrm>
              <a:off x="3755691" y="2402029"/>
              <a:ext cx="73952" cy="60847"/>
            </a:xfrm>
            <a:custGeom>
              <a:avLst/>
              <a:gdLst/>
              <a:ahLst/>
              <a:cxnLst/>
              <a:rect l="l" t="t" r="r" b="b"/>
              <a:pathLst>
                <a:path w="4461" h="3681" extrusionOk="0">
                  <a:moveTo>
                    <a:pt x="2216" y="1"/>
                  </a:moveTo>
                  <a:cubicBezTo>
                    <a:pt x="1985" y="1"/>
                    <a:pt x="1750" y="47"/>
                    <a:pt x="1524" y="144"/>
                  </a:cubicBezTo>
                  <a:cubicBezTo>
                    <a:pt x="0" y="806"/>
                    <a:pt x="67" y="2925"/>
                    <a:pt x="1524" y="3521"/>
                  </a:cubicBezTo>
                  <a:cubicBezTo>
                    <a:pt x="1775" y="3631"/>
                    <a:pt x="2027" y="3681"/>
                    <a:pt x="2268" y="3681"/>
                  </a:cubicBezTo>
                  <a:cubicBezTo>
                    <a:pt x="3490" y="3681"/>
                    <a:pt x="4461" y="2409"/>
                    <a:pt x="3908" y="1137"/>
                  </a:cubicBezTo>
                  <a:cubicBezTo>
                    <a:pt x="3608" y="437"/>
                    <a:pt x="2930" y="1"/>
                    <a:pt x="22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55;p25">
              <a:extLst>
                <a:ext uri="{FF2B5EF4-FFF2-40B4-BE49-F238E27FC236}">
                  <a16:creationId xmlns:a16="http://schemas.microsoft.com/office/drawing/2014/main" id="{27612F03-9CE7-5ACD-3FCC-9AD4DE222401}"/>
                </a:ext>
              </a:extLst>
            </p:cNvPr>
            <p:cNvSpPr/>
            <p:nvPr/>
          </p:nvSpPr>
          <p:spPr>
            <a:xfrm>
              <a:off x="3651385" y="2508069"/>
              <a:ext cx="74101" cy="60566"/>
            </a:xfrm>
            <a:custGeom>
              <a:avLst/>
              <a:gdLst/>
              <a:ahLst/>
              <a:cxnLst/>
              <a:rect l="l" t="t" r="r" b="b"/>
              <a:pathLst>
                <a:path w="4470" h="3664" extrusionOk="0">
                  <a:moveTo>
                    <a:pt x="2255" y="1"/>
                  </a:moveTo>
                  <a:cubicBezTo>
                    <a:pt x="2012" y="1"/>
                    <a:pt x="1763" y="50"/>
                    <a:pt x="1524" y="153"/>
                  </a:cubicBezTo>
                  <a:cubicBezTo>
                    <a:pt x="1" y="749"/>
                    <a:pt x="1" y="2935"/>
                    <a:pt x="1524" y="3531"/>
                  </a:cubicBezTo>
                  <a:cubicBezTo>
                    <a:pt x="1756" y="3622"/>
                    <a:pt x="1989" y="3663"/>
                    <a:pt x="2214" y="3663"/>
                  </a:cubicBezTo>
                  <a:cubicBezTo>
                    <a:pt x="3461" y="3663"/>
                    <a:pt x="4469" y="2381"/>
                    <a:pt x="3908" y="1146"/>
                  </a:cubicBezTo>
                  <a:cubicBezTo>
                    <a:pt x="3613" y="410"/>
                    <a:pt x="2954" y="1"/>
                    <a:pt x="22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56;p25">
              <a:extLst>
                <a:ext uri="{FF2B5EF4-FFF2-40B4-BE49-F238E27FC236}">
                  <a16:creationId xmlns:a16="http://schemas.microsoft.com/office/drawing/2014/main" id="{2B59F326-71AB-D7DD-DC16-B459E5F20CC8}"/>
                </a:ext>
              </a:extLst>
            </p:cNvPr>
            <p:cNvSpPr/>
            <p:nvPr/>
          </p:nvSpPr>
          <p:spPr>
            <a:xfrm>
              <a:off x="3535011" y="2534104"/>
              <a:ext cx="39537" cy="35903"/>
            </a:xfrm>
            <a:custGeom>
              <a:avLst/>
              <a:gdLst/>
              <a:ahLst/>
              <a:cxnLst/>
              <a:rect l="l" t="t" r="r" b="b"/>
              <a:pathLst>
                <a:path w="2385" h="2172" extrusionOk="0">
                  <a:moveTo>
                    <a:pt x="808" y="0"/>
                  </a:moveTo>
                  <a:cubicBezTo>
                    <a:pt x="568" y="0"/>
                    <a:pt x="336" y="71"/>
                    <a:pt x="199" y="300"/>
                  </a:cubicBezTo>
                  <a:cubicBezTo>
                    <a:pt x="0" y="565"/>
                    <a:pt x="265" y="1227"/>
                    <a:pt x="331" y="1492"/>
                  </a:cubicBezTo>
                  <a:cubicBezTo>
                    <a:pt x="464" y="1691"/>
                    <a:pt x="530" y="2022"/>
                    <a:pt x="795" y="2154"/>
                  </a:cubicBezTo>
                  <a:cubicBezTo>
                    <a:pt x="830" y="2166"/>
                    <a:pt x="867" y="2172"/>
                    <a:pt x="904" y="2172"/>
                  </a:cubicBezTo>
                  <a:cubicBezTo>
                    <a:pt x="1284" y="2172"/>
                    <a:pt x="1740" y="1595"/>
                    <a:pt x="1921" y="1293"/>
                  </a:cubicBezTo>
                  <a:cubicBezTo>
                    <a:pt x="2120" y="962"/>
                    <a:pt x="2384" y="631"/>
                    <a:pt x="2252" y="432"/>
                  </a:cubicBezTo>
                  <a:cubicBezTo>
                    <a:pt x="2053" y="168"/>
                    <a:pt x="1391" y="101"/>
                    <a:pt x="1126" y="35"/>
                  </a:cubicBezTo>
                  <a:cubicBezTo>
                    <a:pt x="1024" y="15"/>
                    <a:pt x="915" y="0"/>
                    <a:pt x="8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57;p25">
              <a:extLst>
                <a:ext uri="{FF2B5EF4-FFF2-40B4-BE49-F238E27FC236}">
                  <a16:creationId xmlns:a16="http://schemas.microsoft.com/office/drawing/2014/main" id="{DECB5A35-E39A-B5BE-684A-18BDE9DC6DD6}"/>
                </a:ext>
              </a:extLst>
            </p:cNvPr>
            <p:cNvSpPr/>
            <p:nvPr/>
          </p:nvSpPr>
          <p:spPr>
            <a:xfrm>
              <a:off x="3586617" y="2563973"/>
              <a:ext cx="45024" cy="39110"/>
            </a:xfrm>
            <a:custGeom>
              <a:avLst/>
              <a:gdLst/>
              <a:ahLst/>
              <a:cxnLst/>
              <a:rect l="l" t="t" r="r" b="b"/>
              <a:pathLst>
                <a:path w="2716" h="2366" extrusionOk="0">
                  <a:moveTo>
                    <a:pt x="1410" y="0"/>
                  </a:moveTo>
                  <a:cubicBezTo>
                    <a:pt x="986" y="0"/>
                    <a:pt x="580" y="639"/>
                    <a:pt x="397" y="943"/>
                  </a:cubicBezTo>
                  <a:cubicBezTo>
                    <a:pt x="265" y="1275"/>
                    <a:pt x="0" y="1672"/>
                    <a:pt x="199" y="1937"/>
                  </a:cubicBezTo>
                  <a:cubicBezTo>
                    <a:pt x="464" y="2202"/>
                    <a:pt x="1192" y="2268"/>
                    <a:pt x="1523" y="2334"/>
                  </a:cubicBezTo>
                  <a:cubicBezTo>
                    <a:pt x="1632" y="2352"/>
                    <a:pt x="1751" y="2366"/>
                    <a:pt x="1869" y="2366"/>
                  </a:cubicBezTo>
                  <a:cubicBezTo>
                    <a:pt x="2181" y="2366"/>
                    <a:pt x="2487" y="2273"/>
                    <a:pt x="2583" y="1937"/>
                  </a:cubicBezTo>
                  <a:cubicBezTo>
                    <a:pt x="2715" y="1672"/>
                    <a:pt x="2186" y="877"/>
                    <a:pt x="2053" y="612"/>
                  </a:cubicBezTo>
                  <a:cubicBezTo>
                    <a:pt x="1921" y="347"/>
                    <a:pt x="1722" y="82"/>
                    <a:pt x="1523" y="16"/>
                  </a:cubicBezTo>
                  <a:cubicBezTo>
                    <a:pt x="1485" y="5"/>
                    <a:pt x="1447" y="0"/>
                    <a:pt x="141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58;p25">
              <a:extLst>
                <a:ext uri="{FF2B5EF4-FFF2-40B4-BE49-F238E27FC236}">
                  <a16:creationId xmlns:a16="http://schemas.microsoft.com/office/drawing/2014/main" id="{49964281-0E0A-579D-BDAE-5134CFC35FBD}"/>
                </a:ext>
              </a:extLst>
            </p:cNvPr>
            <p:cNvSpPr/>
            <p:nvPr/>
          </p:nvSpPr>
          <p:spPr>
            <a:xfrm>
              <a:off x="3577831" y="2518913"/>
              <a:ext cx="38443" cy="35573"/>
            </a:xfrm>
            <a:custGeom>
              <a:avLst/>
              <a:gdLst/>
              <a:ahLst/>
              <a:cxnLst/>
              <a:rect l="l" t="t" r="r" b="b"/>
              <a:pathLst>
                <a:path w="2319" h="2152" extrusionOk="0">
                  <a:moveTo>
                    <a:pt x="1789" y="0"/>
                  </a:moveTo>
                  <a:cubicBezTo>
                    <a:pt x="1479" y="0"/>
                    <a:pt x="957" y="310"/>
                    <a:pt x="729" y="424"/>
                  </a:cubicBezTo>
                  <a:cubicBezTo>
                    <a:pt x="464" y="490"/>
                    <a:pt x="199" y="689"/>
                    <a:pt x="133" y="888"/>
                  </a:cubicBezTo>
                  <a:cubicBezTo>
                    <a:pt x="0" y="1285"/>
                    <a:pt x="662" y="1749"/>
                    <a:pt x="927" y="1881"/>
                  </a:cubicBezTo>
                  <a:cubicBezTo>
                    <a:pt x="1174" y="1980"/>
                    <a:pt x="1456" y="2151"/>
                    <a:pt x="1694" y="2151"/>
                  </a:cubicBezTo>
                  <a:cubicBezTo>
                    <a:pt x="1776" y="2151"/>
                    <a:pt x="1853" y="2131"/>
                    <a:pt x="1921" y="2080"/>
                  </a:cubicBezTo>
                  <a:cubicBezTo>
                    <a:pt x="2186" y="1815"/>
                    <a:pt x="2186" y="1219"/>
                    <a:pt x="2252" y="888"/>
                  </a:cubicBezTo>
                  <a:cubicBezTo>
                    <a:pt x="2318" y="557"/>
                    <a:pt x="2318" y="159"/>
                    <a:pt x="1921" y="27"/>
                  </a:cubicBezTo>
                  <a:cubicBezTo>
                    <a:pt x="1884" y="8"/>
                    <a:pt x="1839" y="0"/>
                    <a:pt x="17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59;p25">
              <a:extLst>
                <a:ext uri="{FF2B5EF4-FFF2-40B4-BE49-F238E27FC236}">
                  <a16:creationId xmlns:a16="http://schemas.microsoft.com/office/drawing/2014/main" id="{8F2E77BA-2CA3-678E-1F9E-746D42C5F6AD}"/>
                </a:ext>
              </a:extLst>
            </p:cNvPr>
            <p:cNvSpPr/>
            <p:nvPr/>
          </p:nvSpPr>
          <p:spPr>
            <a:xfrm>
              <a:off x="3536105" y="2578536"/>
              <a:ext cx="43930" cy="41259"/>
            </a:xfrm>
            <a:custGeom>
              <a:avLst/>
              <a:gdLst/>
              <a:ahLst/>
              <a:cxnLst/>
              <a:rect l="l" t="t" r="r" b="b"/>
              <a:pathLst>
                <a:path w="2650" h="2496" extrusionOk="0">
                  <a:moveTo>
                    <a:pt x="914" y="1"/>
                  </a:moveTo>
                  <a:cubicBezTo>
                    <a:pt x="849" y="1"/>
                    <a:pt x="788" y="19"/>
                    <a:pt x="729" y="62"/>
                  </a:cubicBezTo>
                  <a:cubicBezTo>
                    <a:pt x="464" y="327"/>
                    <a:pt x="332" y="990"/>
                    <a:pt x="199" y="1387"/>
                  </a:cubicBezTo>
                  <a:cubicBezTo>
                    <a:pt x="67" y="1718"/>
                    <a:pt x="0" y="2248"/>
                    <a:pt x="398" y="2447"/>
                  </a:cubicBezTo>
                  <a:cubicBezTo>
                    <a:pt x="443" y="2481"/>
                    <a:pt x="505" y="2496"/>
                    <a:pt x="576" y="2496"/>
                  </a:cubicBezTo>
                  <a:cubicBezTo>
                    <a:pt x="921" y="2496"/>
                    <a:pt x="1503" y="2159"/>
                    <a:pt x="1722" y="2049"/>
                  </a:cubicBezTo>
                  <a:cubicBezTo>
                    <a:pt x="1987" y="1983"/>
                    <a:pt x="2385" y="1784"/>
                    <a:pt x="2451" y="1520"/>
                  </a:cubicBezTo>
                  <a:cubicBezTo>
                    <a:pt x="2650" y="1056"/>
                    <a:pt x="1987" y="526"/>
                    <a:pt x="1656" y="327"/>
                  </a:cubicBezTo>
                  <a:cubicBezTo>
                    <a:pt x="1398" y="224"/>
                    <a:pt x="1140" y="1"/>
                    <a:pt x="91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60;p25">
              <a:extLst>
                <a:ext uri="{FF2B5EF4-FFF2-40B4-BE49-F238E27FC236}">
                  <a16:creationId xmlns:a16="http://schemas.microsoft.com/office/drawing/2014/main" id="{F0B254D2-BDEE-0980-05E7-595B6E6725CE}"/>
                </a:ext>
              </a:extLst>
            </p:cNvPr>
            <p:cNvSpPr/>
            <p:nvPr/>
          </p:nvSpPr>
          <p:spPr>
            <a:xfrm>
              <a:off x="3497679" y="2545741"/>
              <a:ext cx="248149" cy="323674"/>
            </a:xfrm>
            <a:custGeom>
              <a:avLst/>
              <a:gdLst/>
              <a:ahLst/>
              <a:cxnLst/>
              <a:rect l="l" t="t" r="r" b="b"/>
              <a:pathLst>
                <a:path w="14969" h="19581" extrusionOk="0">
                  <a:moveTo>
                    <a:pt x="7964" y="1"/>
                  </a:moveTo>
                  <a:cubicBezTo>
                    <a:pt x="7865" y="1"/>
                    <a:pt x="7770" y="19"/>
                    <a:pt x="7683" y="60"/>
                  </a:cubicBezTo>
                  <a:cubicBezTo>
                    <a:pt x="6425" y="589"/>
                    <a:pt x="6690" y="2378"/>
                    <a:pt x="7087" y="3768"/>
                  </a:cubicBezTo>
                  <a:cubicBezTo>
                    <a:pt x="7683" y="6020"/>
                    <a:pt x="8213" y="8206"/>
                    <a:pt x="6226" y="10193"/>
                  </a:cubicBezTo>
                  <a:cubicBezTo>
                    <a:pt x="5891" y="10527"/>
                    <a:pt x="5514" y="10670"/>
                    <a:pt x="5122" y="10670"/>
                  </a:cubicBezTo>
                  <a:cubicBezTo>
                    <a:pt x="3884" y="10670"/>
                    <a:pt x="2493" y="9248"/>
                    <a:pt x="1789" y="7941"/>
                  </a:cubicBezTo>
                  <a:cubicBezTo>
                    <a:pt x="1673" y="7748"/>
                    <a:pt x="1490" y="7645"/>
                    <a:pt x="1318" y="7645"/>
                  </a:cubicBezTo>
                  <a:cubicBezTo>
                    <a:pt x="1194" y="7645"/>
                    <a:pt x="1077" y="7698"/>
                    <a:pt x="994" y="7808"/>
                  </a:cubicBezTo>
                  <a:cubicBezTo>
                    <a:pt x="0" y="9199"/>
                    <a:pt x="861" y="13173"/>
                    <a:pt x="1457" y="14034"/>
                  </a:cubicBezTo>
                  <a:cubicBezTo>
                    <a:pt x="3179" y="16816"/>
                    <a:pt x="7087" y="19399"/>
                    <a:pt x="10398" y="19465"/>
                  </a:cubicBezTo>
                  <a:cubicBezTo>
                    <a:pt x="10709" y="19543"/>
                    <a:pt x="11028" y="19580"/>
                    <a:pt x="11346" y="19580"/>
                  </a:cubicBezTo>
                  <a:cubicBezTo>
                    <a:pt x="12382" y="19580"/>
                    <a:pt x="13413" y="19181"/>
                    <a:pt x="14174" y="18471"/>
                  </a:cubicBezTo>
                  <a:cubicBezTo>
                    <a:pt x="14968" y="17478"/>
                    <a:pt x="14836" y="15756"/>
                    <a:pt x="14836" y="14564"/>
                  </a:cubicBezTo>
                  <a:cubicBezTo>
                    <a:pt x="14703" y="12709"/>
                    <a:pt x="14107" y="10921"/>
                    <a:pt x="13048" y="9464"/>
                  </a:cubicBezTo>
                  <a:cubicBezTo>
                    <a:pt x="12187" y="8007"/>
                    <a:pt x="11591" y="6418"/>
                    <a:pt x="11326" y="4762"/>
                  </a:cubicBezTo>
                  <a:cubicBezTo>
                    <a:pt x="11259" y="3835"/>
                    <a:pt x="10995" y="2907"/>
                    <a:pt x="10531" y="2046"/>
                  </a:cubicBezTo>
                  <a:cubicBezTo>
                    <a:pt x="10114" y="1451"/>
                    <a:pt x="8842" y="1"/>
                    <a:pt x="796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61;p25">
              <a:extLst>
                <a:ext uri="{FF2B5EF4-FFF2-40B4-BE49-F238E27FC236}">
                  <a16:creationId xmlns:a16="http://schemas.microsoft.com/office/drawing/2014/main" id="{81F3F356-48FD-B467-72E2-396C479991AC}"/>
                </a:ext>
              </a:extLst>
            </p:cNvPr>
            <p:cNvSpPr/>
            <p:nvPr/>
          </p:nvSpPr>
          <p:spPr>
            <a:xfrm>
              <a:off x="4751501" y="1538436"/>
              <a:ext cx="972768" cy="1604947"/>
            </a:xfrm>
            <a:custGeom>
              <a:avLst/>
              <a:gdLst/>
              <a:ahLst/>
              <a:cxnLst/>
              <a:rect l="l" t="t" r="r" b="b"/>
              <a:pathLst>
                <a:path w="58680" h="97093" extrusionOk="0">
                  <a:moveTo>
                    <a:pt x="50931" y="0"/>
                  </a:moveTo>
                  <a:cubicBezTo>
                    <a:pt x="49540" y="1391"/>
                    <a:pt x="48215" y="2782"/>
                    <a:pt x="46957" y="4173"/>
                  </a:cubicBezTo>
                  <a:cubicBezTo>
                    <a:pt x="44506" y="6822"/>
                    <a:pt x="42056" y="9537"/>
                    <a:pt x="39738" y="12385"/>
                  </a:cubicBezTo>
                  <a:cubicBezTo>
                    <a:pt x="38943" y="13379"/>
                    <a:pt x="38148" y="14306"/>
                    <a:pt x="37354" y="15299"/>
                  </a:cubicBezTo>
                  <a:cubicBezTo>
                    <a:pt x="34969" y="18213"/>
                    <a:pt x="32718" y="21194"/>
                    <a:pt x="30532" y="24240"/>
                  </a:cubicBezTo>
                  <a:cubicBezTo>
                    <a:pt x="29804" y="25300"/>
                    <a:pt x="29009" y="26293"/>
                    <a:pt x="28280" y="27353"/>
                  </a:cubicBezTo>
                  <a:cubicBezTo>
                    <a:pt x="25896" y="30731"/>
                    <a:pt x="23644" y="34108"/>
                    <a:pt x="21392" y="37552"/>
                  </a:cubicBezTo>
                  <a:cubicBezTo>
                    <a:pt x="20664" y="38678"/>
                    <a:pt x="19935" y="39804"/>
                    <a:pt x="19207" y="40864"/>
                  </a:cubicBezTo>
                  <a:lnTo>
                    <a:pt x="17154" y="44175"/>
                  </a:lnTo>
                  <a:cubicBezTo>
                    <a:pt x="15564" y="46758"/>
                    <a:pt x="13975" y="49341"/>
                    <a:pt x="12385" y="51924"/>
                  </a:cubicBezTo>
                  <a:cubicBezTo>
                    <a:pt x="11789" y="52918"/>
                    <a:pt x="11193" y="53845"/>
                    <a:pt x="10663" y="54838"/>
                  </a:cubicBezTo>
                  <a:cubicBezTo>
                    <a:pt x="8411" y="58613"/>
                    <a:pt x="6358" y="62455"/>
                    <a:pt x="4570" y="66428"/>
                  </a:cubicBezTo>
                  <a:cubicBezTo>
                    <a:pt x="2053" y="71992"/>
                    <a:pt x="0" y="76694"/>
                    <a:pt x="2716" y="82655"/>
                  </a:cubicBezTo>
                  <a:cubicBezTo>
                    <a:pt x="3444" y="84244"/>
                    <a:pt x="4305" y="85701"/>
                    <a:pt x="5299" y="87158"/>
                  </a:cubicBezTo>
                  <a:cubicBezTo>
                    <a:pt x="6358" y="88615"/>
                    <a:pt x="7418" y="90006"/>
                    <a:pt x="8610" y="91397"/>
                  </a:cubicBezTo>
                  <a:lnTo>
                    <a:pt x="9140" y="92059"/>
                  </a:lnTo>
                  <a:cubicBezTo>
                    <a:pt x="9206" y="92125"/>
                    <a:pt x="9405" y="92390"/>
                    <a:pt x="9736" y="92655"/>
                  </a:cubicBezTo>
                  <a:cubicBezTo>
                    <a:pt x="10993" y="93978"/>
                    <a:pt x="13702" y="96555"/>
                    <a:pt x="13446" y="97090"/>
                  </a:cubicBezTo>
                  <a:lnTo>
                    <a:pt x="13446" y="97090"/>
                  </a:lnTo>
                  <a:cubicBezTo>
                    <a:pt x="16293" y="91263"/>
                    <a:pt x="18942" y="85435"/>
                    <a:pt x="21525" y="79542"/>
                  </a:cubicBezTo>
                  <a:cubicBezTo>
                    <a:pt x="22585" y="77158"/>
                    <a:pt x="23644" y="74773"/>
                    <a:pt x="24638" y="72389"/>
                  </a:cubicBezTo>
                  <a:cubicBezTo>
                    <a:pt x="26227" y="68746"/>
                    <a:pt x="27750" y="65170"/>
                    <a:pt x="29274" y="61527"/>
                  </a:cubicBezTo>
                  <a:lnTo>
                    <a:pt x="32320" y="54308"/>
                  </a:lnTo>
                  <a:lnTo>
                    <a:pt x="32651" y="53381"/>
                  </a:lnTo>
                  <a:cubicBezTo>
                    <a:pt x="34307" y="49474"/>
                    <a:pt x="36095" y="45566"/>
                    <a:pt x="38016" y="41725"/>
                  </a:cubicBezTo>
                  <a:cubicBezTo>
                    <a:pt x="38877" y="39937"/>
                    <a:pt x="39804" y="38082"/>
                    <a:pt x="40731" y="36294"/>
                  </a:cubicBezTo>
                  <a:cubicBezTo>
                    <a:pt x="42387" y="33115"/>
                    <a:pt x="44175" y="30002"/>
                    <a:pt x="45964" y="26889"/>
                  </a:cubicBezTo>
                  <a:cubicBezTo>
                    <a:pt x="46758" y="25432"/>
                    <a:pt x="47553" y="24042"/>
                    <a:pt x="48414" y="22651"/>
                  </a:cubicBezTo>
                  <a:cubicBezTo>
                    <a:pt x="48480" y="22518"/>
                    <a:pt x="48546" y="22452"/>
                    <a:pt x="48613" y="22320"/>
                  </a:cubicBezTo>
                  <a:cubicBezTo>
                    <a:pt x="49739" y="20465"/>
                    <a:pt x="51858" y="16955"/>
                    <a:pt x="53845" y="13644"/>
                  </a:cubicBezTo>
                  <a:cubicBezTo>
                    <a:pt x="56030" y="10067"/>
                    <a:pt x="58150" y="6756"/>
                    <a:pt x="58680" y="5961"/>
                  </a:cubicBezTo>
                  <a:cubicBezTo>
                    <a:pt x="56295" y="4967"/>
                    <a:pt x="53447" y="1325"/>
                    <a:pt x="50931" y="0"/>
                  </a:cubicBezTo>
                  <a:close/>
                  <a:moveTo>
                    <a:pt x="13446" y="97090"/>
                  </a:moveTo>
                  <a:lnTo>
                    <a:pt x="13446" y="97090"/>
                  </a:lnTo>
                  <a:cubicBezTo>
                    <a:pt x="13446" y="97091"/>
                    <a:pt x="13445" y="97092"/>
                    <a:pt x="13445" y="97093"/>
                  </a:cubicBezTo>
                  <a:cubicBezTo>
                    <a:pt x="13445" y="97092"/>
                    <a:pt x="13446" y="97091"/>
                    <a:pt x="13446" y="970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62;p25">
              <a:extLst>
                <a:ext uri="{FF2B5EF4-FFF2-40B4-BE49-F238E27FC236}">
                  <a16:creationId xmlns:a16="http://schemas.microsoft.com/office/drawing/2014/main" id="{9C301C47-765C-08DF-DE5B-E034FA93CC9C}"/>
                </a:ext>
              </a:extLst>
            </p:cNvPr>
            <p:cNvSpPr/>
            <p:nvPr/>
          </p:nvSpPr>
          <p:spPr>
            <a:xfrm>
              <a:off x="4053356" y="2887399"/>
              <a:ext cx="1084633" cy="1266099"/>
            </a:xfrm>
            <a:custGeom>
              <a:avLst/>
              <a:gdLst/>
              <a:ahLst/>
              <a:cxnLst/>
              <a:rect l="l" t="t" r="r" b="b"/>
              <a:pathLst>
                <a:path w="65428" h="76594" extrusionOk="0">
                  <a:moveTo>
                    <a:pt x="28234" y="1"/>
                  </a:moveTo>
                  <a:cubicBezTo>
                    <a:pt x="20454" y="1"/>
                    <a:pt x="13269" y="4336"/>
                    <a:pt x="9596" y="11247"/>
                  </a:cubicBezTo>
                  <a:cubicBezTo>
                    <a:pt x="9596" y="11247"/>
                    <a:pt x="10059" y="12969"/>
                    <a:pt x="10589" y="15618"/>
                  </a:cubicBezTo>
                  <a:cubicBezTo>
                    <a:pt x="10788" y="16810"/>
                    <a:pt x="11053" y="18201"/>
                    <a:pt x="11251" y="19724"/>
                  </a:cubicBezTo>
                  <a:cubicBezTo>
                    <a:pt x="11715" y="23036"/>
                    <a:pt x="11848" y="26347"/>
                    <a:pt x="11781" y="29659"/>
                  </a:cubicBezTo>
                  <a:cubicBezTo>
                    <a:pt x="11715" y="30917"/>
                    <a:pt x="11583" y="32109"/>
                    <a:pt x="11450" y="33301"/>
                  </a:cubicBezTo>
                  <a:cubicBezTo>
                    <a:pt x="11119" y="35752"/>
                    <a:pt x="10258" y="38136"/>
                    <a:pt x="8867" y="40189"/>
                  </a:cubicBezTo>
                  <a:lnTo>
                    <a:pt x="8536" y="40587"/>
                  </a:lnTo>
                  <a:cubicBezTo>
                    <a:pt x="7543" y="41845"/>
                    <a:pt x="6748" y="42905"/>
                    <a:pt x="5887" y="43898"/>
                  </a:cubicBezTo>
                  <a:cubicBezTo>
                    <a:pt x="5092" y="44825"/>
                    <a:pt x="4364" y="45620"/>
                    <a:pt x="3768" y="46349"/>
                  </a:cubicBezTo>
                  <a:cubicBezTo>
                    <a:pt x="2774" y="47408"/>
                    <a:pt x="1913" y="48534"/>
                    <a:pt x="1118" y="49793"/>
                  </a:cubicBezTo>
                  <a:cubicBezTo>
                    <a:pt x="522" y="50852"/>
                    <a:pt x="191" y="52111"/>
                    <a:pt x="191" y="53303"/>
                  </a:cubicBezTo>
                  <a:cubicBezTo>
                    <a:pt x="1" y="57619"/>
                    <a:pt x="3156" y="76593"/>
                    <a:pt x="29766" y="76593"/>
                  </a:cubicBezTo>
                  <a:cubicBezTo>
                    <a:pt x="30923" y="76593"/>
                    <a:pt x="32125" y="76557"/>
                    <a:pt x="33372" y="76483"/>
                  </a:cubicBezTo>
                  <a:cubicBezTo>
                    <a:pt x="54897" y="75291"/>
                    <a:pt x="61983" y="64827"/>
                    <a:pt x="64301" y="57409"/>
                  </a:cubicBezTo>
                  <a:cubicBezTo>
                    <a:pt x="64963" y="55223"/>
                    <a:pt x="65361" y="53038"/>
                    <a:pt x="65427" y="50852"/>
                  </a:cubicBezTo>
                  <a:cubicBezTo>
                    <a:pt x="65427" y="50720"/>
                    <a:pt x="65427" y="50653"/>
                    <a:pt x="65427" y="50587"/>
                  </a:cubicBezTo>
                  <a:cubicBezTo>
                    <a:pt x="65361" y="48137"/>
                    <a:pt x="62116" y="46150"/>
                    <a:pt x="59135" y="42573"/>
                  </a:cubicBezTo>
                  <a:cubicBezTo>
                    <a:pt x="57877" y="41183"/>
                    <a:pt x="56817" y="39593"/>
                    <a:pt x="55956" y="37937"/>
                  </a:cubicBezTo>
                  <a:cubicBezTo>
                    <a:pt x="54963" y="35884"/>
                    <a:pt x="54301" y="33765"/>
                    <a:pt x="54036" y="31513"/>
                  </a:cubicBezTo>
                  <a:cubicBezTo>
                    <a:pt x="53903" y="30917"/>
                    <a:pt x="53837" y="30255"/>
                    <a:pt x="53771" y="29659"/>
                  </a:cubicBezTo>
                  <a:cubicBezTo>
                    <a:pt x="53440" y="27208"/>
                    <a:pt x="53108" y="24758"/>
                    <a:pt x="52910" y="22506"/>
                  </a:cubicBezTo>
                  <a:cubicBezTo>
                    <a:pt x="52645" y="19989"/>
                    <a:pt x="52380" y="17737"/>
                    <a:pt x="52247" y="15817"/>
                  </a:cubicBezTo>
                  <a:cubicBezTo>
                    <a:pt x="52049" y="13830"/>
                    <a:pt x="51916" y="12240"/>
                    <a:pt x="51850" y="11048"/>
                  </a:cubicBezTo>
                  <a:cubicBezTo>
                    <a:pt x="51784" y="10386"/>
                    <a:pt x="51784" y="9989"/>
                    <a:pt x="51784" y="9591"/>
                  </a:cubicBezTo>
                  <a:cubicBezTo>
                    <a:pt x="51718" y="9128"/>
                    <a:pt x="51718" y="8929"/>
                    <a:pt x="51718" y="8929"/>
                  </a:cubicBezTo>
                  <a:cubicBezTo>
                    <a:pt x="50393" y="7604"/>
                    <a:pt x="49002" y="6478"/>
                    <a:pt x="47413" y="5551"/>
                  </a:cubicBezTo>
                  <a:cubicBezTo>
                    <a:pt x="42048" y="2174"/>
                    <a:pt x="35955" y="319"/>
                    <a:pt x="29729" y="54"/>
                  </a:cubicBezTo>
                  <a:cubicBezTo>
                    <a:pt x="29229" y="18"/>
                    <a:pt x="28730" y="1"/>
                    <a:pt x="28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63;p25">
              <a:extLst>
                <a:ext uri="{FF2B5EF4-FFF2-40B4-BE49-F238E27FC236}">
                  <a16:creationId xmlns:a16="http://schemas.microsoft.com/office/drawing/2014/main" id="{B306F43C-4DC3-4D5F-0298-8088995D4340}"/>
                </a:ext>
              </a:extLst>
            </p:cNvPr>
            <p:cNvSpPr/>
            <p:nvPr/>
          </p:nvSpPr>
          <p:spPr>
            <a:xfrm>
              <a:off x="3577831" y="2816915"/>
              <a:ext cx="634603" cy="645480"/>
            </a:xfrm>
            <a:custGeom>
              <a:avLst/>
              <a:gdLst/>
              <a:ahLst/>
              <a:cxnLst/>
              <a:rect l="l" t="t" r="r" b="b"/>
              <a:pathLst>
                <a:path w="38281" h="39049" extrusionOk="0">
                  <a:moveTo>
                    <a:pt x="8642" y="1"/>
                  </a:moveTo>
                  <a:cubicBezTo>
                    <a:pt x="6402" y="1"/>
                    <a:pt x="3989" y="315"/>
                    <a:pt x="2517" y="2199"/>
                  </a:cubicBezTo>
                  <a:cubicBezTo>
                    <a:pt x="1855" y="3259"/>
                    <a:pt x="1325" y="4451"/>
                    <a:pt x="1126" y="5709"/>
                  </a:cubicBezTo>
                  <a:cubicBezTo>
                    <a:pt x="1060" y="6040"/>
                    <a:pt x="994" y="6438"/>
                    <a:pt x="927" y="6769"/>
                  </a:cubicBezTo>
                  <a:cubicBezTo>
                    <a:pt x="795" y="7895"/>
                    <a:pt x="662" y="9020"/>
                    <a:pt x="530" y="10080"/>
                  </a:cubicBezTo>
                  <a:cubicBezTo>
                    <a:pt x="398" y="10941"/>
                    <a:pt x="331" y="11736"/>
                    <a:pt x="265" y="12597"/>
                  </a:cubicBezTo>
                  <a:cubicBezTo>
                    <a:pt x="66" y="15047"/>
                    <a:pt x="0" y="17564"/>
                    <a:pt x="66" y="20015"/>
                  </a:cubicBezTo>
                  <a:cubicBezTo>
                    <a:pt x="133" y="21472"/>
                    <a:pt x="199" y="22862"/>
                    <a:pt x="331" y="24253"/>
                  </a:cubicBezTo>
                  <a:cubicBezTo>
                    <a:pt x="464" y="25644"/>
                    <a:pt x="662" y="27035"/>
                    <a:pt x="861" y="28426"/>
                  </a:cubicBezTo>
                  <a:cubicBezTo>
                    <a:pt x="1391" y="31936"/>
                    <a:pt x="1523" y="37036"/>
                    <a:pt x="5365" y="38691"/>
                  </a:cubicBezTo>
                  <a:cubicBezTo>
                    <a:pt x="6279" y="38930"/>
                    <a:pt x="7217" y="39049"/>
                    <a:pt x="8150" y="39049"/>
                  </a:cubicBezTo>
                  <a:cubicBezTo>
                    <a:pt x="8772" y="39049"/>
                    <a:pt x="9392" y="38996"/>
                    <a:pt x="10001" y="38890"/>
                  </a:cubicBezTo>
                  <a:cubicBezTo>
                    <a:pt x="11789" y="38691"/>
                    <a:pt x="13511" y="38360"/>
                    <a:pt x="15167" y="37963"/>
                  </a:cubicBezTo>
                  <a:cubicBezTo>
                    <a:pt x="18015" y="37234"/>
                    <a:pt x="20796" y="36307"/>
                    <a:pt x="23445" y="35181"/>
                  </a:cubicBezTo>
                  <a:cubicBezTo>
                    <a:pt x="25167" y="34453"/>
                    <a:pt x="26823" y="33658"/>
                    <a:pt x="28479" y="32731"/>
                  </a:cubicBezTo>
                  <a:cubicBezTo>
                    <a:pt x="31194" y="31340"/>
                    <a:pt x="33711" y="29552"/>
                    <a:pt x="35963" y="27432"/>
                  </a:cubicBezTo>
                  <a:cubicBezTo>
                    <a:pt x="38281" y="25180"/>
                    <a:pt x="37089" y="21339"/>
                    <a:pt x="37221" y="18558"/>
                  </a:cubicBezTo>
                  <a:cubicBezTo>
                    <a:pt x="37287" y="17299"/>
                    <a:pt x="36161" y="6305"/>
                    <a:pt x="36493" y="6106"/>
                  </a:cubicBezTo>
                  <a:lnTo>
                    <a:pt x="36493" y="6106"/>
                  </a:lnTo>
                  <a:cubicBezTo>
                    <a:pt x="34638" y="7100"/>
                    <a:pt x="33181" y="7961"/>
                    <a:pt x="31923" y="8623"/>
                  </a:cubicBezTo>
                  <a:cubicBezTo>
                    <a:pt x="28545" y="10411"/>
                    <a:pt x="25366" y="12332"/>
                    <a:pt x="22319" y="14186"/>
                  </a:cubicBezTo>
                  <a:cubicBezTo>
                    <a:pt x="20995" y="14981"/>
                    <a:pt x="19670" y="15710"/>
                    <a:pt x="18412" y="16571"/>
                  </a:cubicBezTo>
                  <a:cubicBezTo>
                    <a:pt x="17485" y="17100"/>
                    <a:pt x="16558" y="17697"/>
                    <a:pt x="15630" y="18226"/>
                  </a:cubicBezTo>
                  <a:cubicBezTo>
                    <a:pt x="14504" y="18889"/>
                    <a:pt x="13379" y="19551"/>
                    <a:pt x="12253" y="20213"/>
                  </a:cubicBezTo>
                  <a:lnTo>
                    <a:pt x="12253" y="18756"/>
                  </a:lnTo>
                  <a:cubicBezTo>
                    <a:pt x="12186" y="17829"/>
                    <a:pt x="12120" y="16902"/>
                    <a:pt x="12054" y="15908"/>
                  </a:cubicBezTo>
                  <a:cubicBezTo>
                    <a:pt x="12054" y="15577"/>
                    <a:pt x="11988" y="15246"/>
                    <a:pt x="11988" y="14849"/>
                  </a:cubicBezTo>
                  <a:cubicBezTo>
                    <a:pt x="11855" y="13259"/>
                    <a:pt x="11723" y="11736"/>
                    <a:pt x="11524" y="10146"/>
                  </a:cubicBezTo>
                  <a:cubicBezTo>
                    <a:pt x="11392" y="9087"/>
                    <a:pt x="11259" y="8027"/>
                    <a:pt x="11060" y="7034"/>
                  </a:cubicBezTo>
                  <a:cubicBezTo>
                    <a:pt x="11060" y="6702"/>
                    <a:pt x="10994" y="6371"/>
                    <a:pt x="10928" y="6040"/>
                  </a:cubicBezTo>
                  <a:cubicBezTo>
                    <a:pt x="10729" y="4517"/>
                    <a:pt x="10398" y="2927"/>
                    <a:pt x="10067" y="1404"/>
                  </a:cubicBezTo>
                  <a:lnTo>
                    <a:pt x="9868" y="344"/>
                  </a:lnTo>
                  <a:cubicBezTo>
                    <a:pt x="9802" y="146"/>
                    <a:pt x="9670" y="13"/>
                    <a:pt x="9471" y="13"/>
                  </a:cubicBezTo>
                  <a:cubicBezTo>
                    <a:pt x="9199" y="6"/>
                    <a:pt x="8922" y="1"/>
                    <a:pt x="8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64;p25">
              <a:extLst>
                <a:ext uri="{FF2B5EF4-FFF2-40B4-BE49-F238E27FC236}">
                  <a16:creationId xmlns:a16="http://schemas.microsoft.com/office/drawing/2014/main" id="{35C8EA40-6A25-4AA5-6802-A81D993BFA46}"/>
                </a:ext>
              </a:extLst>
            </p:cNvPr>
            <p:cNvSpPr/>
            <p:nvPr/>
          </p:nvSpPr>
          <p:spPr>
            <a:xfrm>
              <a:off x="5581520" y="1298370"/>
              <a:ext cx="286575" cy="355031"/>
            </a:xfrm>
            <a:custGeom>
              <a:avLst/>
              <a:gdLst/>
              <a:ahLst/>
              <a:cxnLst/>
              <a:rect l="l" t="t" r="r" b="b"/>
              <a:pathLst>
                <a:path w="17287" h="21478" extrusionOk="0">
                  <a:moveTo>
                    <a:pt x="10517" y="0"/>
                  </a:moveTo>
                  <a:cubicBezTo>
                    <a:pt x="8653" y="0"/>
                    <a:pt x="7085" y="2450"/>
                    <a:pt x="5696" y="3397"/>
                  </a:cubicBezTo>
                  <a:cubicBezTo>
                    <a:pt x="5239" y="2972"/>
                    <a:pt x="4507" y="2660"/>
                    <a:pt x="3795" y="2660"/>
                  </a:cubicBezTo>
                  <a:cubicBezTo>
                    <a:pt x="3065" y="2660"/>
                    <a:pt x="2357" y="2988"/>
                    <a:pt x="1988" y="3860"/>
                  </a:cubicBezTo>
                  <a:cubicBezTo>
                    <a:pt x="1524" y="5052"/>
                    <a:pt x="2253" y="7503"/>
                    <a:pt x="2517" y="8629"/>
                  </a:cubicBezTo>
                  <a:cubicBezTo>
                    <a:pt x="2716" y="9556"/>
                    <a:pt x="2782" y="10549"/>
                    <a:pt x="2981" y="11543"/>
                  </a:cubicBezTo>
                  <a:cubicBezTo>
                    <a:pt x="2584" y="12271"/>
                    <a:pt x="2120" y="12934"/>
                    <a:pt x="1656" y="13530"/>
                  </a:cubicBezTo>
                  <a:cubicBezTo>
                    <a:pt x="1060" y="14192"/>
                    <a:pt x="531" y="14854"/>
                    <a:pt x="1" y="15517"/>
                  </a:cubicBezTo>
                  <a:cubicBezTo>
                    <a:pt x="862" y="16709"/>
                    <a:pt x="1855" y="17835"/>
                    <a:pt x="2981" y="18828"/>
                  </a:cubicBezTo>
                  <a:cubicBezTo>
                    <a:pt x="4239" y="19822"/>
                    <a:pt x="5564" y="20616"/>
                    <a:pt x="7087" y="21212"/>
                  </a:cubicBezTo>
                  <a:lnTo>
                    <a:pt x="7220" y="21279"/>
                  </a:lnTo>
                  <a:lnTo>
                    <a:pt x="7352" y="21345"/>
                  </a:lnTo>
                  <a:lnTo>
                    <a:pt x="7750" y="21477"/>
                  </a:lnTo>
                  <a:cubicBezTo>
                    <a:pt x="9074" y="19888"/>
                    <a:pt x="10664" y="17967"/>
                    <a:pt x="11326" y="17305"/>
                  </a:cubicBezTo>
                  <a:cubicBezTo>
                    <a:pt x="13114" y="15384"/>
                    <a:pt x="16161" y="12934"/>
                    <a:pt x="16955" y="10285"/>
                  </a:cubicBezTo>
                  <a:cubicBezTo>
                    <a:pt x="17287" y="8960"/>
                    <a:pt x="16359" y="7503"/>
                    <a:pt x="16227" y="6178"/>
                  </a:cubicBezTo>
                  <a:cubicBezTo>
                    <a:pt x="16161" y="5317"/>
                    <a:pt x="16293" y="4655"/>
                    <a:pt x="15697" y="3927"/>
                  </a:cubicBezTo>
                  <a:cubicBezTo>
                    <a:pt x="15101" y="3264"/>
                    <a:pt x="14439" y="3264"/>
                    <a:pt x="13975" y="2668"/>
                  </a:cubicBezTo>
                  <a:cubicBezTo>
                    <a:pt x="13512" y="2072"/>
                    <a:pt x="13710" y="1476"/>
                    <a:pt x="12915" y="880"/>
                  </a:cubicBezTo>
                  <a:cubicBezTo>
                    <a:pt x="12319" y="350"/>
                    <a:pt x="11525" y="85"/>
                    <a:pt x="10796" y="19"/>
                  </a:cubicBezTo>
                  <a:cubicBezTo>
                    <a:pt x="10702" y="6"/>
                    <a:pt x="10609" y="0"/>
                    <a:pt x="1051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65;p25">
              <a:extLst>
                <a:ext uri="{FF2B5EF4-FFF2-40B4-BE49-F238E27FC236}">
                  <a16:creationId xmlns:a16="http://schemas.microsoft.com/office/drawing/2014/main" id="{64644877-AAB6-3E0C-C72D-13CAA2E86885}"/>
                </a:ext>
              </a:extLst>
            </p:cNvPr>
            <p:cNvSpPr/>
            <p:nvPr/>
          </p:nvSpPr>
          <p:spPr>
            <a:xfrm>
              <a:off x="3504260" y="1708579"/>
              <a:ext cx="1852204" cy="1821259"/>
            </a:xfrm>
            <a:custGeom>
              <a:avLst/>
              <a:gdLst/>
              <a:ahLst/>
              <a:cxnLst/>
              <a:rect l="l" t="t" r="r" b="b"/>
              <a:pathLst>
                <a:path w="111730" h="110179" extrusionOk="0">
                  <a:moveTo>
                    <a:pt x="64972" y="0"/>
                  </a:moveTo>
                  <a:cubicBezTo>
                    <a:pt x="63137" y="0"/>
                    <a:pt x="61291" y="246"/>
                    <a:pt x="59475" y="768"/>
                  </a:cubicBezTo>
                  <a:cubicBezTo>
                    <a:pt x="57223" y="1430"/>
                    <a:pt x="55170" y="2556"/>
                    <a:pt x="53315" y="4013"/>
                  </a:cubicBezTo>
                  <a:cubicBezTo>
                    <a:pt x="51130" y="5801"/>
                    <a:pt x="51262" y="7126"/>
                    <a:pt x="51527" y="9311"/>
                  </a:cubicBezTo>
                  <a:cubicBezTo>
                    <a:pt x="49143" y="9377"/>
                    <a:pt x="46163" y="11298"/>
                    <a:pt x="44772" y="12490"/>
                  </a:cubicBezTo>
                  <a:cubicBezTo>
                    <a:pt x="40467" y="16331"/>
                    <a:pt x="38016" y="21829"/>
                    <a:pt x="38016" y="27591"/>
                  </a:cubicBezTo>
                  <a:cubicBezTo>
                    <a:pt x="38083" y="32558"/>
                    <a:pt x="40202" y="37525"/>
                    <a:pt x="37023" y="42029"/>
                  </a:cubicBezTo>
                  <a:cubicBezTo>
                    <a:pt x="33645" y="46930"/>
                    <a:pt x="26890" y="47592"/>
                    <a:pt x="22519" y="51367"/>
                  </a:cubicBezTo>
                  <a:cubicBezTo>
                    <a:pt x="19538" y="53884"/>
                    <a:pt x="17353" y="57261"/>
                    <a:pt x="16293" y="60970"/>
                  </a:cubicBezTo>
                  <a:cubicBezTo>
                    <a:pt x="15830" y="63156"/>
                    <a:pt x="16028" y="65474"/>
                    <a:pt x="16889" y="67461"/>
                  </a:cubicBezTo>
                  <a:cubicBezTo>
                    <a:pt x="17684" y="69448"/>
                    <a:pt x="19538" y="71368"/>
                    <a:pt x="18876" y="73686"/>
                  </a:cubicBezTo>
                  <a:cubicBezTo>
                    <a:pt x="17817" y="77329"/>
                    <a:pt x="12452" y="77329"/>
                    <a:pt x="10266" y="79978"/>
                  </a:cubicBezTo>
                  <a:cubicBezTo>
                    <a:pt x="8478" y="82164"/>
                    <a:pt x="8081" y="84283"/>
                    <a:pt x="7419" y="86998"/>
                  </a:cubicBezTo>
                  <a:cubicBezTo>
                    <a:pt x="6226" y="91634"/>
                    <a:pt x="4306" y="92297"/>
                    <a:pt x="1" y="92562"/>
                  </a:cubicBezTo>
                  <a:cubicBezTo>
                    <a:pt x="1060" y="94284"/>
                    <a:pt x="3047" y="95608"/>
                    <a:pt x="4968" y="96535"/>
                  </a:cubicBezTo>
                  <a:lnTo>
                    <a:pt x="4769" y="96734"/>
                  </a:lnTo>
                  <a:cubicBezTo>
                    <a:pt x="4777" y="96726"/>
                    <a:pt x="4792" y="96722"/>
                    <a:pt x="4813" y="96722"/>
                  </a:cubicBezTo>
                  <a:cubicBezTo>
                    <a:pt x="5493" y="96722"/>
                    <a:pt x="12745" y="100720"/>
                    <a:pt x="13644" y="101105"/>
                  </a:cubicBezTo>
                  <a:cubicBezTo>
                    <a:pt x="15763" y="102032"/>
                    <a:pt x="17949" y="102893"/>
                    <a:pt x="20135" y="103688"/>
                  </a:cubicBezTo>
                  <a:lnTo>
                    <a:pt x="20731" y="103887"/>
                  </a:lnTo>
                  <a:cubicBezTo>
                    <a:pt x="32519" y="108059"/>
                    <a:pt x="44904" y="110179"/>
                    <a:pt x="57422" y="110179"/>
                  </a:cubicBezTo>
                  <a:lnTo>
                    <a:pt x="58084" y="110179"/>
                  </a:lnTo>
                  <a:cubicBezTo>
                    <a:pt x="67753" y="110179"/>
                    <a:pt x="77357" y="108854"/>
                    <a:pt x="86629" y="106205"/>
                  </a:cubicBezTo>
                  <a:cubicBezTo>
                    <a:pt x="89212" y="105476"/>
                    <a:pt x="91795" y="104615"/>
                    <a:pt x="94311" y="103622"/>
                  </a:cubicBezTo>
                  <a:cubicBezTo>
                    <a:pt x="100669" y="101105"/>
                    <a:pt x="106630" y="97396"/>
                    <a:pt x="111730" y="92760"/>
                  </a:cubicBezTo>
                  <a:lnTo>
                    <a:pt x="111730" y="92760"/>
                  </a:lnTo>
                  <a:cubicBezTo>
                    <a:pt x="110783" y="93391"/>
                    <a:pt x="109224" y="94145"/>
                    <a:pt x="107865" y="94145"/>
                  </a:cubicBezTo>
                  <a:cubicBezTo>
                    <a:pt x="107226" y="94145"/>
                    <a:pt x="106632" y="93978"/>
                    <a:pt x="106166" y="93555"/>
                  </a:cubicBezTo>
                  <a:cubicBezTo>
                    <a:pt x="104180" y="91767"/>
                    <a:pt x="104444" y="86005"/>
                    <a:pt x="103583" y="83554"/>
                  </a:cubicBezTo>
                  <a:cubicBezTo>
                    <a:pt x="102060" y="79117"/>
                    <a:pt x="99279" y="76468"/>
                    <a:pt x="94643" y="75474"/>
                  </a:cubicBezTo>
                  <a:cubicBezTo>
                    <a:pt x="90404" y="74613"/>
                    <a:pt x="85900" y="74349"/>
                    <a:pt x="85900" y="69116"/>
                  </a:cubicBezTo>
                  <a:cubicBezTo>
                    <a:pt x="85900" y="68123"/>
                    <a:pt x="85966" y="67196"/>
                    <a:pt x="85966" y="66269"/>
                  </a:cubicBezTo>
                  <a:cubicBezTo>
                    <a:pt x="86033" y="63619"/>
                    <a:pt x="86430" y="61301"/>
                    <a:pt x="85702" y="58652"/>
                  </a:cubicBezTo>
                  <a:cubicBezTo>
                    <a:pt x="84907" y="56135"/>
                    <a:pt x="83781" y="53817"/>
                    <a:pt x="82191" y="51764"/>
                  </a:cubicBezTo>
                  <a:cubicBezTo>
                    <a:pt x="80734" y="49579"/>
                    <a:pt x="79145" y="47526"/>
                    <a:pt x="78284" y="45009"/>
                  </a:cubicBezTo>
                  <a:cubicBezTo>
                    <a:pt x="77026" y="41366"/>
                    <a:pt x="75370" y="33816"/>
                    <a:pt x="81066" y="31697"/>
                  </a:cubicBezTo>
                  <a:cubicBezTo>
                    <a:pt x="81398" y="33139"/>
                    <a:pt x="82986" y="34814"/>
                    <a:pt x="84816" y="34814"/>
                  </a:cubicBezTo>
                  <a:cubicBezTo>
                    <a:pt x="85171" y="34814"/>
                    <a:pt x="85535" y="34751"/>
                    <a:pt x="85900" y="34611"/>
                  </a:cubicBezTo>
                  <a:cubicBezTo>
                    <a:pt x="88152" y="33816"/>
                    <a:pt x="88483" y="28319"/>
                    <a:pt x="88682" y="25206"/>
                  </a:cubicBezTo>
                  <a:cubicBezTo>
                    <a:pt x="88814" y="22226"/>
                    <a:pt x="88417" y="19179"/>
                    <a:pt x="87424" y="16331"/>
                  </a:cubicBezTo>
                  <a:cubicBezTo>
                    <a:pt x="84299" y="7014"/>
                    <a:pt x="74783" y="0"/>
                    <a:pt x="64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66;p25">
              <a:extLst>
                <a:ext uri="{FF2B5EF4-FFF2-40B4-BE49-F238E27FC236}">
                  <a16:creationId xmlns:a16="http://schemas.microsoft.com/office/drawing/2014/main" id="{52FFDDE2-B76A-A6D4-DA9D-44362DABFFFA}"/>
                </a:ext>
              </a:extLst>
            </p:cNvPr>
            <p:cNvSpPr/>
            <p:nvPr/>
          </p:nvSpPr>
          <p:spPr>
            <a:xfrm>
              <a:off x="4441933" y="1982448"/>
              <a:ext cx="259852" cy="205501"/>
            </a:xfrm>
            <a:custGeom>
              <a:avLst/>
              <a:gdLst/>
              <a:ahLst/>
              <a:cxnLst/>
              <a:rect l="l" t="t" r="r" b="b"/>
              <a:pathLst>
                <a:path w="15675" h="12432" extrusionOk="0">
                  <a:moveTo>
                    <a:pt x="15564" y="1"/>
                  </a:moveTo>
                  <a:cubicBezTo>
                    <a:pt x="15540" y="1"/>
                    <a:pt x="15515" y="9"/>
                    <a:pt x="15495" y="28"/>
                  </a:cubicBezTo>
                  <a:cubicBezTo>
                    <a:pt x="12184" y="5989"/>
                    <a:pt x="6621" y="10426"/>
                    <a:pt x="64" y="12347"/>
                  </a:cubicBezTo>
                  <a:cubicBezTo>
                    <a:pt x="11" y="12347"/>
                    <a:pt x="0" y="12432"/>
                    <a:pt x="66" y="12432"/>
                  </a:cubicBezTo>
                  <a:cubicBezTo>
                    <a:pt x="82" y="12432"/>
                    <a:pt x="104" y="12427"/>
                    <a:pt x="130" y="12413"/>
                  </a:cubicBezTo>
                  <a:cubicBezTo>
                    <a:pt x="5296" y="11155"/>
                    <a:pt x="9998" y="8175"/>
                    <a:pt x="13244" y="3870"/>
                  </a:cubicBezTo>
                  <a:cubicBezTo>
                    <a:pt x="14171" y="2678"/>
                    <a:pt x="14966" y="1419"/>
                    <a:pt x="15628" y="95"/>
                  </a:cubicBezTo>
                  <a:cubicBezTo>
                    <a:pt x="15675" y="48"/>
                    <a:pt x="15622" y="1"/>
                    <a:pt x="15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67;p25">
              <a:extLst>
                <a:ext uri="{FF2B5EF4-FFF2-40B4-BE49-F238E27FC236}">
                  <a16:creationId xmlns:a16="http://schemas.microsoft.com/office/drawing/2014/main" id="{3C6E7026-246E-1D7A-2232-2B58C635B048}"/>
                </a:ext>
              </a:extLst>
            </p:cNvPr>
            <p:cNvSpPr/>
            <p:nvPr/>
          </p:nvSpPr>
          <p:spPr>
            <a:xfrm>
              <a:off x="4516548" y="2110903"/>
              <a:ext cx="274490" cy="124917"/>
            </a:xfrm>
            <a:custGeom>
              <a:avLst/>
              <a:gdLst/>
              <a:ahLst/>
              <a:cxnLst/>
              <a:rect l="l" t="t" r="r" b="b"/>
              <a:pathLst>
                <a:path w="16558" h="7557" extrusionOk="0">
                  <a:moveTo>
                    <a:pt x="16424" y="0"/>
                  </a:moveTo>
                  <a:cubicBezTo>
                    <a:pt x="16388" y="0"/>
                    <a:pt x="16359" y="22"/>
                    <a:pt x="16359" y="72"/>
                  </a:cubicBezTo>
                  <a:cubicBezTo>
                    <a:pt x="16094" y="1530"/>
                    <a:pt x="14836" y="2523"/>
                    <a:pt x="13644" y="3252"/>
                  </a:cubicBezTo>
                  <a:cubicBezTo>
                    <a:pt x="12253" y="4112"/>
                    <a:pt x="10862" y="4775"/>
                    <a:pt x="9339" y="5371"/>
                  </a:cubicBezTo>
                  <a:cubicBezTo>
                    <a:pt x="6358" y="6497"/>
                    <a:pt x="3246" y="7225"/>
                    <a:pt x="133" y="7424"/>
                  </a:cubicBezTo>
                  <a:cubicBezTo>
                    <a:pt x="0" y="7424"/>
                    <a:pt x="0" y="7556"/>
                    <a:pt x="133" y="7556"/>
                  </a:cubicBezTo>
                  <a:cubicBezTo>
                    <a:pt x="3510" y="7556"/>
                    <a:pt x="6822" y="6828"/>
                    <a:pt x="9935" y="5503"/>
                  </a:cubicBezTo>
                  <a:cubicBezTo>
                    <a:pt x="11458" y="4907"/>
                    <a:pt x="12915" y="4112"/>
                    <a:pt x="14240" y="3185"/>
                  </a:cubicBezTo>
                  <a:cubicBezTo>
                    <a:pt x="15365" y="2523"/>
                    <a:pt x="16226" y="1397"/>
                    <a:pt x="16558" y="139"/>
                  </a:cubicBezTo>
                  <a:cubicBezTo>
                    <a:pt x="16558" y="57"/>
                    <a:pt x="16482" y="0"/>
                    <a:pt x="1642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68;p25">
              <a:extLst>
                <a:ext uri="{FF2B5EF4-FFF2-40B4-BE49-F238E27FC236}">
                  <a16:creationId xmlns:a16="http://schemas.microsoft.com/office/drawing/2014/main" id="{1E8BC77E-C2E2-555F-F19D-18D1E3EF9F42}"/>
                </a:ext>
              </a:extLst>
            </p:cNvPr>
            <p:cNvSpPr/>
            <p:nvPr/>
          </p:nvSpPr>
          <p:spPr>
            <a:xfrm>
              <a:off x="4433313" y="2266152"/>
              <a:ext cx="321139" cy="86121"/>
            </a:xfrm>
            <a:custGeom>
              <a:avLst/>
              <a:gdLst/>
              <a:ahLst/>
              <a:cxnLst/>
              <a:rect l="l" t="t" r="r" b="b"/>
              <a:pathLst>
                <a:path w="19372" h="5210" extrusionOk="0">
                  <a:moveTo>
                    <a:pt x="118" y="1"/>
                  </a:moveTo>
                  <a:cubicBezTo>
                    <a:pt x="34" y="1"/>
                    <a:pt x="0" y="98"/>
                    <a:pt x="54" y="151"/>
                  </a:cubicBezTo>
                  <a:cubicBezTo>
                    <a:pt x="1975" y="1939"/>
                    <a:pt x="4293" y="3330"/>
                    <a:pt x="6809" y="4059"/>
                  </a:cubicBezTo>
                  <a:cubicBezTo>
                    <a:pt x="9009" y="4811"/>
                    <a:pt x="11360" y="5210"/>
                    <a:pt x="13731" y="5210"/>
                  </a:cubicBezTo>
                  <a:cubicBezTo>
                    <a:pt x="14073" y="5210"/>
                    <a:pt x="14415" y="5201"/>
                    <a:pt x="14757" y="5185"/>
                  </a:cubicBezTo>
                  <a:cubicBezTo>
                    <a:pt x="16280" y="5052"/>
                    <a:pt x="17737" y="4854"/>
                    <a:pt x="19194" y="4390"/>
                  </a:cubicBezTo>
                  <a:cubicBezTo>
                    <a:pt x="19371" y="4331"/>
                    <a:pt x="19286" y="4115"/>
                    <a:pt x="19171" y="4115"/>
                  </a:cubicBezTo>
                  <a:cubicBezTo>
                    <a:pt x="19157" y="4115"/>
                    <a:pt x="19143" y="4118"/>
                    <a:pt x="19128" y="4125"/>
                  </a:cubicBezTo>
                  <a:cubicBezTo>
                    <a:pt x="17326" y="4582"/>
                    <a:pt x="15489" y="4812"/>
                    <a:pt x="13661" y="4812"/>
                  </a:cubicBezTo>
                  <a:cubicBezTo>
                    <a:pt x="10451" y="4812"/>
                    <a:pt x="7271" y="4103"/>
                    <a:pt x="4359" y="2668"/>
                  </a:cubicBezTo>
                  <a:cubicBezTo>
                    <a:pt x="2902" y="1873"/>
                    <a:pt x="1511" y="1012"/>
                    <a:pt x="187" y="19"/>
                  </a:cubicBezTo>
                  <a:cubicBezTo>
                    <a:pt x="161" y="6"/>
                    <a:pt x="138" y="1"/>
                    <a:pt x="11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69;p25">
              <a:extLst>
                <a:ext uri="{FF2B5EF4-FFF2-40B4-BE49-F238E27FC236}">
                  <a16:creationId xmlns:a16="http://schemas.microsoft.com/office/drawing/2014/main" id="{A507781E-7CC6-199B-0680-CF082F8F9D83}"/>
                </a:ext>
              </a:extLst>
            </p:cNvPr>
            <p:cNvSpPr/>
            <p:nvPr/>
          </p:nvSpPr>
          <p:spPr>
            <a:xfrm>
              <a:off x="4227785" y="1966761"/>
              <a:ext cx="65365" cy="203005"/>
            </a:xfrm>
            <a:custGeom>
              <a:avLst/>
              <a:gdLst/>
              <a:ahLst/>
              <a:cxnLst/>
              <a:rect l="l" t="t" r="r" b="b"/>
              <a:pathLst>
                <a:path w="3943" h="12281" extrusionOk="0">
                  <a:moveTo>
                    <a:pt x="531" y="1"/>
                  </a:moveTo>
                  <a:cubicBezTo>
                    <a:pt x="498" y="1"/>
                    <a:pt x="465" y="17"/>
                    <a:pt x="465" y="50"/>
                  </a:cubicBezTo>
                  <a:cubicBezTo>
                    <a:pt x="1" y="2236"/>
                    <a:pt x="133" y="4421"/>
                    <a:pt x="729" y="6541"/>
                  </a:cubicBezTo>
                  <a:cubicBezTo>
                    <a:pt x="1326" y="8594"/>
                    <a:pt x="2319" y="10581"/>
                    <a:pt x="3710" y="12236"/>
                  </a:cubicBezTo>
                  <a:cubicBezTo>
                    <a:pt x="3726" y="12268"/>
                    <a:pt x="3749" y="12281"/>
                    <a:pt x="3774" y="12281"/>
                  </a:cubicBezTo>
                  <a:cubicBezTo>
                    <a:pt x="3852" y="12281"/>
                    <a:pt x="3943" y="12154"/>
                    <a:pt x="3842" y="12104"/>
                  </a:cubicBezTo>
                  <a:cubicBezTo>
                    <a:pt x="2518" y="10382"/>
                    <a:pt x="1524" y="8461"/>
                    <a:pt x="994" y="6342"/>
                  </a:cubicBezTo>
                  <a:cubicBezTo>
                    <a:pt x="465" y="4289"/>
                    <a:pt x="332" y="2170"/>
                    <a:pt x="597" y="50"/>
                  </a:cubicBezTo>
                  <a:cubicBezTo>
                    <a:pt x="597" y="17"/>
                    <a:pt x="564" y="1"/>
                    <a:pt x="5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70;p25">
              <a:extLst>
                <a:ext uri="{FF2B5EF4-FFF2-40B4-BE49-F238E27FC236}">
                  <a16:creationId xmlns:a16="http://schemas.microsoft.com/office/drawing/2014/main" id="{54E1128E-8CEB-FE46-01D6-E5CE3317FC1F}"/>
                </a:ext>
              </a:extLst>
            </p:cNvPr>
            <p:cNvSpPr/>
            <p:nvPr/>
          </p:nvSpPr>
          <p:spPr>
            <a:xfrm>
              <a:off x="4170708" y="2094025"/>
              <a:ext cx="60176" cy="104866"/>
            </a:xfrm>
            <a:custGeom>
              <a:avLst/>
              <a:gdLst/>
              <a:ahLst/>
              <a:cxnLst/>
              <a:rect l="l" t="t" r="r" b="b"/>
              <a:pathLst>
                <a:path w="3630" h="6344" extrusionOk="0">
                  <a:moveTo>
                    <a:pt x="99" y="1"/>
                  </a:moveTo>
                  <a:cubicBezTo>
                    <a:pt x="50" y="1"/>
                    <a:pt x="0" y="34"/>
                    <a:pt x="0" y="100"/>
                  </a:cubicBezTo>
                  <a:cubicBezTo>
                    <a:pt x="0" y="2683"/>
                    <a:pt x="1325" y="5001"/>
                    <a:pt x="3510" y="6326"/>
                  </a:cubicBezTo>
                  <a:cubicBezTo>
                    <a:pt x="3523" y="6338"/>
                    <a:pt x="3535" y="6344"/>
                    <a:pt x="3547" y="6344"/>
                  </a:cubicBezTo>
                  <a:cubicBezTo>
                    <a:pt x="3597" y="6344"/>
                    <a:pt x="3630" y="6247"/>
                    <a:pt x="3576" y="6193"/>
                  </a:cubicBezTo>
                  <a:cubicBezTo>
                    <a:pt x="1523" y="4802"/>
                    <a:pt x="265" y="2551"/>
                    <a:pt x="199" y="100"/>
                  </a:cubicBezTo>
                  <a:cubicBezTo>
                    <a:pt x="199" y="34"/>
                    <a:pt x="149" y="1"/>
                    <a:pt x="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71;p25">
              <a:extLst>
                <a:ext uri="{FF2B5EF4-FFF2-40B4-BE49-F238E27FC236}">
                  <a16:creationId xmlns:a16="http://schemas.microsoft.com/office/drawing/2014/main" id="{631083CD-08C3-385C-2D89-1453B5DF9F33}"/>
                </a:ext>
              </a:extLst>
            </p:cNvPr>
            <p:cNvSpPr/>
            <p:nvPr/>
          </p:nvSpPr>
          <p:spPr>
            <a:xfrm>
              <a:off x="4502491" y="1826487"/>
              <a:ext cx="377486" cy="327773"/>
            </a:xfrm>
            <a:custGeom>
              <a:avLst/>
              <a:gdLst/>
              <a:ahLst/>
              <a:cxnLst/>
              <a:rect l="l" t="t" r="r" b="b"/>
              <a:pathLst>
                <a:path w="22771" h="19829" extrusionOk="0">
                  <a:moveTo>
                    <a:pt x="5874" y="1"/>
                  </a:moveTo>
                  <a:cubicBezTo>
                    <a:pt x="3878" y="1"/>
                    <a:pt x="1891" y="373"/>
                    <a:pt x="54" y="1119"/>
                  </a:cubicBezTo>
                  <a:cubicBezTo>
                    <a:pt x="1" y="1119"/>
                    <a:pt x="32" y="1203"/>
                    <a:pt x="47" y="1203"/>
                  </a:cubicBezTo>
                  <a:cubicBezTo>
                    <a:pt x="51" y="1203"/>
                    <a:pt x="54" y="1198"/>
                    <a:pt x="54" y="1185"/>
                  </a:cubicBezTo>
                  <a:cubicBezTo>
                    <a:pt x="1901" y="541"/>
                    <a:pt x="3831" y="217"/>
                    <a:pt x="5754" y="217"/>
                  </a:cubicBezTo>
                  <a:cubicBezTo>
                    <a:pt x="8381" y="217"/>
                    <a:pt x="10995" y="822"/>
                    <a:pt x="13366" y="2046"/>
                  </a:cubicBezTo>
                  <a:cubicBezTo>
                    <a:pt x="17472" y="4165"/>
                    <a:pt x="20452" y="7874"/>
                    <a:pt x="21644" y="12311"/>
                  </a:cubicBezTo>
                  <a:cubicBezTo>
                    <a:pt x="22240" y="14762"/>
                    <a:pt x="22373" y="17278"/>
                    <a:pt x="22042" y="19729"/>
                  </a:cubicBezTo>
                  <a:cubicBezTo>
                    <a:pt x="22042" y="19795"/>
                    <a:pt x="22091" y="19828"/>
                    <a:pt x="22149" y="19828"/>
                  </a:cubicBezTo>
                  <a:cubicBezTo>
                    <a:pt x="22207" y="19828"/>
                    <a:pt x="22273" y="19795"/>
                    <a:pt x="22307" y="19729"/>
                  </a:cubicBezTo>
                  <a:cubicBezTo>
                    <a:pt x="22770" y="17477"/>
                    <a:pt x="22770" y="15225"/>
                    <a:pt x="22174" y="12974"/>
                  </a:cubicBezTo>
                  <a:cubicBezTo>
                    <a:pt x="21644" y="10722"/>
                    <a:pt x="20717" y="8602"/>
                    <a:pt x="19326" y="6748"/>
                  </a:cubicBezTo>
                  <a:cubicBezTo>
                    <a:pt x="16611" y="3039"/>
                    <a:pt x="12438" y="655"/>
                    <a:pt x="7869" y="125"/>
                  </a:cubicBezTo>
                  <a:cubicBezTo>
                    <a:pt x="7206" y="42"/>
                    <a:pt x="6540" y="1"/>
                    <a:pt x="587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72;p25">
              <a:extLst>
                <a:ext uri="{FF2B5EF4-FFF2-40B4-BE49-F238E27FC236}">
                  <a16:creationId xmlns:a16="http://schemas.microsoft.com/office/drawing/2014/main" id="{9BB74C8B-FE6C-A638-1CCD-61EB40B3C52E}"/>
                </a:ext>
              </a:extLst>
            </p:cNvPr>
            <p:cNvSpPr/>
            <p:nvPr/>
          </p:nvSpPr>
          <p:spPr>
            <a:xfrm>
              <a:off x="3834732" y="2213802"/>
              <a:ext cx="525921" cy="1212029"/>
            </a:xfrm>
            <a:custGeom>
              <a:avLst/>
              <a:gdLst/>
              <a:ahLst/>
              <a:cxnLst/>
              <a:rect l="l" t="t" r="r" b="b"/>
              <a:pathLst>
                <a:path w="31725" h="73323" extrusionOk="0">
                  <a:moveTo>
                    <a:pt x="30111" y="1"/>
                  </a:moveTo>
                  <a:cubicBezTo>
                    <a:pt x="30063" y="1"/>
                    <a:pt x="30028" y="57"/>
                    <a:pt x="30069" y="139"/>
                  </a:cubicBezTo>
                  <a:cubicBezTo>
                    <a:pt x="31725" y="3252"/>
                    <a:pt x="29208" y="6630"/>
                    <a:pt x="26890" y="8550"/>
                  </a:cubicBezTo>
                  <a:cubicBezTo>
                    <a:pt x="25632" y="9610"/>
                    <a:pt x="24307" y="10537"/>
                    <a:pt x="23115" y="11597"/>
                  </a:cubicBezTo>
                  <a:cubicBezTo>
                    <a:pt x="21989" y="12723"/>
                    <a:pt x="21062" y="14047"/>
                    <a:pt x="20532" y="15505"/>
                  </a:cubicBezTo>
                  <a:cubicBezTo>
                    <a:pt x="19340" y="18617"/>
                    <a:pt x="19605" y="22061"/>
                    <a:pt x="20267" y="25240"/>
                  </a:cubicBezTo>
                  <a:cubicBezTo>
                    <a:pt x="21062" y="28817"/>
                    <a:pt x="22386" y="32194"/>
                    <a:pt x="22850" y="35837"/>
                  </a:cubicBezTo>
                  <a:cubicBezTo>
                    <a:pt x="23115" y="37691"/>
                    <a:pt x="23115" y="39546"/>
                    <a:pt x="22718" y="41334"/>
                  </a:cubicBezTo>
                  <a:cubicBezTo>
                    <a:pt x="22320" y="43056"/>
                    <a:pt x="21658" y="44645"/>
                    <a:pt x="20664" y="46103"/>
                  </a:cubicBezTo>
                  <a:cubicBezTo>
                    <a:pt x="18744" y="48950"/>
                    <a:pt x="16293" y="51467"/>
                    <a:pt x="13512" y="53586"/>
                  </a:cubicBezTo>
                  <a:cubicBezTo>
                    <a:pt x="8213" y="57825"/>
                    <a:pt x="1921" y="62064"/>
                    <a:pt x="398" y="69084"/>
                  </a:cubicBezTo>
                  <a:cubicBezTo>
                    <a:pt x="67" y="70409"/>
                    <a:pt x="1" y="71800"/>
                    <a:pt x="200" y="73124"/>
                  </a:cubicBezTo>
                  <a:lnTo>
                    <a:pt x="729" y="73323"/>
                  </a:lnTo>
                  <a:cubicBezTo>
                    <a:pt x="597" y="72329"/>
                    <a:pt x="597" y="71336"/>
                    <a:pt x="729" y="70343"/>
                  </a:cubicBezTo>
                  <a:cubicBezTo>
                    <a:pt x="1590" y="63057"/>
                    <a:pt x="8213" y="58487"/>
                    <a:pt x="13512" y="54249"/>
                  </a:cubicBezTo>
                  <a:cubicBezTo>
                    <a:pt x="16293" y="52196"/>
                    <a:pt x="18744" y="49745"/>
                    <a:pt x="20731" y="46964"/>
                  </a:cubicBezTo>
                  <a:cubicBezTo>
                    <a:pt x="22651" y="44248"/>
                    <a:pt x="23578" y="41069"/>
                    <a:pt x="23512" y="37758"/>
                  </a:cubicBezTo>
                  <a:cubicBezTo>
                    <a:pt x="23247" y="30737"/>
                    <a:pt x="18744" y="23982"/>
                    <a:pt x="20532" y="16829"/>
                  </a:cubicBezTo>
                  <a:cubicBezTo>
                    <a:pt x="20929" y="15240"/>
                    <a:pt x="21724" y="13716"/>
                    <a:pt x="22916" y="12524"/>
                  </a:cubicBezTo>
                  <a:cubicBezTo>
                    <a:pt x="24042" y="11332"/>
                    <a:pt x="25300" y="10206"/>
                    <a:pt x="26625" y="9213"/>
                  </a:cubicBezTo>
                  <a:cubicBezTo>
                    <a:pt x="28811" y="7425"/>
                    <a:pt x="31062" y="4974"/>
                    <a:pt x="30797" y="1994"/>
                  </a:cubicBezTo>
                  <a:cubicBezTo>
                    <a:pt x="30731" y="1265"/>
                    <a:pt x="30533" y="669"/>
                    <a:pt x="30201" y="73"/>
                  </a:cubicBezTo>
                  <a:cubicBezTo>
                    <a:pt x="30176" y="22"/>
                    <a:pt x="30141" y="1"/>
                    <a:pt x="3011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73;p25">
              <a:extLst>
                <a:ext uri="{FF2B5EF4-FFF2-40B4-BE49-F238E27FC236}">
                  <a16:creationId xmlns:a16="http://schemas.microsoft.com/office/drawing/2014/main" id="{0BF51CBD-9057-F3FD-4801-5B1DB05BBB77}"/>
                </a:ext>
              </a:extLst>
            </p:cNvPr>
            <p:cNvSpPr/>
            <p:nvPr/>
          </p:nvSpPr>
          <p:spPr>
            <a:xfrm>
              <a:off x="4379303" y="2246746"/>
              <a:ext cx="330489" cy="1283092"/>
            </a:xfrm>
            <a:custGeom>
              <a:avLst/>
              <a:gdLst/>
              <a:ahLst/>
              <a:cxnLst/>
              <a:rect l="l" t="t" r="r" b="b"/>
              <a:pathLst>
                <a:path w="19936" h="77622" extrusionOk="0">
                  <a:moveTo>
                    <a:pt x="67" y="1"/>
                  </a:moveTo>
                  <a:cubicBezTo>
                    <a:pt x="1" y="1"/>
                    <a:pt x="1" y="133"/>
                    <a:pt x="1" y="133"/>
                  </a:cubicBezTo>
                  <a:cubicBezTo>
                    <a:pt x="3047" y="1789"/>
                    <a:pt x="3974" y="5498"/>
                    <a:pt x="3842" y="8743"/>
                  </a:cubicBezTo>
                  <a:cubicBezTo>
                    <a:pt x="3709" y="12982"/>
                    <a:pt x="1921" y="16955"/>
                    <a:pt x="2186" y="21260"/>
                  </a:cubicBezTo>
                  <a:cubicBezTo>
                    <a:pt x="2716" y="29009"/>
                    <a:pt x="9604" y="34175"/>
                    <a:pt x="14174" y="39738"/>
                  </a:cubicBezTo>
                  <a:cubicBezTo>
                    <a:pt x="16823" y="42652"/>
                    <a:pt x="18545" y="46295"/>
                    <a:pt x="19141" y="50203"/>
                  </a:cubicBezTo>
                  <a:cubicBezTo>
                    <a:pt x="19604" y="54176"/>
                    <a:pt x="18744" y="58150"/>
                    <a:pt x="16690" y="61594"/>
                  </a:cubicBezTo>
                  <a:cubicBezTo>
                    <a:pt x="13246" y="67356"/>
                    <a:pt x="7418" y="71529"/>
                    <a:pt x="4637" y="77622"/>
                  </a:cubicBezTo>
                  <a:lnTo>
                    <a:pt x="5299" y="77622"/>
                  </a:lnTo>
                  <a:cubicBezTo>
                    <a:pt x="8014" y="71926"/>
                    <a:pt x="13644" y="67687"/>
                    <a:pt x="16955" y="62389"/>
                  </a:cubicBezTo>
                  <a:cubicBezTo>
                    <a:pt x="18942" y="59144"/>
                    <a:pt x="19936" y="55435"/>
                    <a:pt x="19737" y="51593"/>
                  </a:cubicBezTo>
                  <a:cubicBezTo>
                    <a:pt x="19538" y="47818"/>
                    <a:pt x="18147" y="44176"/>
                    <a:pt x="15896" y="41129"/>
                  </a:cubicBezTo>
                  <a:cubicBezTo>
                    <a:pt x="11458" y="35102"/>
                    <a:pt x="4239" y="30334"/>
                    <a:pt x="2782" y="22585"/>
                  </a:cubicBezTo>
                  <a:cubicBezTo>
                    <a:pt x="1987" y="18214"/>
                    <a:pt x="3776" y="14041"/>
                    <a:pt x="4173" y="9670"/>
                  </a:cubicBezTo>
                  <a:cubicBezTo>
                    <a:pt x="4372" y="6756"/>
                    <a:pt x="3842" y="3378"/>
                    <a:pt x="1723" y="1259"/>
                  </a:cubicBezTo>
                  <a:cubicBezTo>
                    <a:pt x="1259" y="729"/>
                    <a:pt x="663" y="332"/>
                    <a:pt x="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74;p25">
              <a:extLst>
                <a:ext uri="{FF2B5EF4-FFF2-40B4-BE49-F238E27FC236}">
                  <a16:creationId xmlns:a16="http://schemas.microsoft.com/office/drawing/2014/main" id="{9C8CA30B-EC3B-B8DC-F452-BD912B541E34}"/>
                </a:ext>
              </a:extLst>
            </p:cNvPr>
            <p:cNvSpPr/>
            <p:nvPr/>
          </p:nvSpPr>
          <p:spPr>
            <a:xfrm>
              <a:off x="4167410" y="2112820"/>
              <a:ext cx="408436" cy="195682"/>
            </a:xfrm>
            <a:custGeom>
              <a:avLst/>
              <a:gdLst/>
              <a:ahLst/>
              <a:cxnLst/>
              <a:rect l="l" t="t" r="r" b="b"/>
              <a:pathLst>
                <a:path w="24638" h="11838" extrusionOk="0">
                  <a:moveTo>
                    <a:pt x="20941" y="0"/>
                  </a:moveTo>
                  <a:cubicBezTo>
                    <a:pt x="19046" y="0"/>
                    <a:pt x="16880" y="2813"/>
                    <a:pt x="15167" y="4526"/>
                  </a:cubicBezTo>
                  <a:cubicBezTo>
                    <a:pt x="14303" y="3697"/>
                    <a:pt x="13187" y="3282"/>
                    <a:pt x="12072" y="3282"/>
                  </a:cubicBezTo>
                  <a:cubicBezTo>
                    <a:pt x="11050" y="3282"/>
                    <a:pt x="10030" y="3631"/>
                    <a:pt x="9206" y="4328"/>
                  </a:cubicBezTo>
                  <a:cubicBezTo>
                    <a:pt x="7510" y="2631"/>
                    <a:pt x="5433" y="15"/>
                    <a:pt x="3612" y="15"/>
                  </a:cubicBezTo>
                  <a:cubicBezTo>
                    <a:pt x="2802" y="15"/>
                    <a:pt x="2043" y="532"/>
                    <a:pt x="1391" y="1877"/>
                  </a:cubicBezTo>
                  <a:cubicBezTo>
                    <a:pt x="331" y="4394"/>
                    <a:pt x="0" y="7176"/>
                    <a:pt x="464" y="9891"/>
                  </a:cubicBezTo>
                  <a:cubicBezTo>
                    <a:pt x="846" y="11420"/>
                    <a:pt x="2159" y="11811"/>
                    <a:pt x="3557" y="11811"/>
                  </a:cubicBezTo>
                  <a:cubicBezTo>
                    <a:pt x="4097" y="11811"/>
                    <a:pt x="4650" y="11753"/>
                    <a:pt x="5166" y="11679"/>
                  </a:cubicBezTo>
                  <a:cubicBezTo>
                    <a:pt x="6491" y="11414"/>
                    <a:pt x="7749" y="11017"/>
                    <a:pt x="8941" y="10487"/>
                  </a:cubicBezTo>
                  <a:cubicBezTo>
                    <a:pt x="9812" y="11390"/>
                    <a:pt x="10965" y="11837"/>
                    <a:pt x="12110" y="11837"/>
                  </a:cubicBezTo>
                  <a:cubicBezTo>
                    <a:pt x="13317" y="11837"/>
                    <a:pt x="14516" y="11340"/>
                    <a:pt x="15366" y="10355"/>
                  </a:cubicBezTo>
                  <a:cubicBezTo>
                    <a:pt x="16690" y="10951"/>
                    <a:pt x="18081" y="11348"/>
                    <a:pt x="19538" y="11679"/>
                  </a:cubicBezTo>
                  <a:cubicBezTo>
                    <a:pt x="20022" y="11748"/>
                    <a:pt x="20534" y="11799"/>
                    <a:pt x="21035" y="11799"/>
                  </a:cubicBezTo>
                  <a:cubicBezTo>
                    <a:pt x="22451" y="11799"/>
                    <a:pt x="23783" y="11390"/>
                    <a:pt x="24174" y="9825"/>
                  </a:cubicBezTo>
                  <a:cubicBezTo>
                    <a:pt x="24638" y="7176"/>
                    <a:pt x="24307" y="4394"/>
                    <a:pt x="23181" y="1877"/>
                  </a:cubicBezTo>
                  <a:cubicBezTo>
                    <a:pt x="22523" y="522"/>
                    <a:pt x="21757" y="0"/>
                    <a:pt x="20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75;p25">
              <a:extLst>
                <a:ext uri="{FF2B5EF4-FFF2-40B4-BE49-F238E27FC236}">
                  <a16:creationId xmlns:a16="http://schemas.microsoft.com/office/drawing/2014/main" id="{7BF41D41-6AFD-DD44-E265-56162226CFE3}"/>
                </a:ext>
              </a:extLst>
            </p:cNvPr>
            <p:cNvSpPr/>
            <p:nvPr/>
          </p:nvSpPr>
          <p:spPr>
            <a:xfrm>
              <a:off x="4221204" y="2202512"/>
              <a:ext cx="91955" cy="70963"/>
            </a:xfrm>
            <a:custGeom>
              <a:avLst/>
              <a:gdLst/>
              <a:ahLst/>
              <a:cxnLst/>
              <a:rect l="l" t="t" r="r" b="b"/>
              <a:pathLst>
                <a:path w="5547" h="4293" extrusionOk="0">
                  <a:moveTo>
                    <a:pt x="5206" y="0"/>
                  </a:moveTo>
                  <a:cubicBezTo>
                    <a:pt x="5184" y="0"/>
                    <a:pt x="5166" y="8"/>
                    <a:pt x="5166" y="28"/>
                  </a:cubicBezTo>
                  <a:cubicBezTo>
                    <a:pt x="4769" y="690"/>
                    <a:pt x="4637" y="1418"/>
                    <a:pt x="4703" y="2147"/>
                  </a:cubicBezTo>
                  <a:cubicBezTo>
                    <a:pt x="4092" y="2432"/>
                    <a:pt x="3431" y="2567"/>
                    <a:pt x="2766" y="2567"/>
                  </a:cubicBezTo>
                  <a:cubicBezTo>
                    <a:pt x="2350" y="2567"/>
                    <a:pt x="1932" y="2514"/>
                    <a:pt x="1524" y="2412"/>
                  </a:cubicBezTo>
                  <a:cubicBezTo>
                    <a:pt x="1259" y="2346"/>
                    <a:pt x="994" y="2213"/>
                    <a:pt x="795" y="2014"/>
                  </a:cubicBezTo>
                  <a:cubicBezTo>
                    <a:pt x="530" y="1816"/>
                    <a:pt x="597" y="1418"/>
                    <a:pt x="795" y="1286"/>
                  </a:cubicBezTo>
                  <a:cubicBezTo>
                    <a:pt x="996" y="1171"/>
                    <a:pt x="1234" y="1143"/>
                    <a:pt x="1477" y="1143"/>
                  </a:cubicBezTo>
                  <a:cubicBezTo>
                    <a:pt x="1705" y="1143"/>
                    <a:pt x="1938" y="1168"/>
                    <a:pt x="2148" y="1168"/>
                  </a:cubicBezTo>
                  <a:cubicBezTo>
                    <a:pt x="2231" y="1168"/>
                    <a:pt x="2310" y="1164"/>
                    <a:pt x="2385" y="1153"/>
                  </a:cubicBezTo>
                  <a:cubicBezTo>
                    <a:pt x="2451" y="1153"/>
                    <a:pt x="2451" y="1087"/>
                    <a:pt x="2385" y="1087"/>
                  </a:cubicBezTo>
                  <a:cubicBezTo>
                    <a:pt x="2008" y="1087"/>
                    <a:pt x="1605" y="929"/>
                    <a:pt x="1226" y="929"/>
                  </a:cubicBezTo>
                  <a:cubicBezTo>
                    <a:pt x="1005" y="929"/>
                    <a:pt x="792" y="983"/>
                    <a:pt x="597" y="1153"/>
                  </a:cubicBezTo>
                  <a:cubicBezTo>
                    <a:pt x="1" y="1617"/>
                    <a:pt x="464" y="2213"/>
                    <a:pt x="928" y="2478"/>
                  </a:cubicBezTo>
                  <a:cubicBezTo>
                    <a:pt x="1590" y="2743"/>
                    <a:pt x="2252" y="2875"/>
                    <a:pt x="2981" y="2875"/>
                  </a:cubicBezTo>
                  <a:cubicBezTo>
                    <a:pt x="3577" y="2809"/>
                    <a:pt x="4173" y="2677"/>
                    <a:pt x="4703" y="2412"/>
                  </a:cubicBezTo>
                  <a:cubicBezTo>
                    <a:pt x="4769" y="3008"/>
                    <a:pt x="5034" y="3670"/>
                    <a:pt x="5299" y="4266"/>
                  </a:cubicBezTo>
                  <a:cubicBezTo>
                    <a:pt x="5334" y="4284"/>
                    <a:pt x="5370" y="4292"/>
                    <a:pt x="5402" y="4292"/>
                  </a:cubicBezTo>
                  <a:cubicBezTo>
                    <a:pt x="5488" y="4292"/>
                    <a:pt x="5546" y="4231"/>
                    <a:pt x="5498" y="4134"/>
                  </a:cubicBezTo>
                  <a:cubicBezTo>
                    <a:pt x="5166" y="3538"/>
                    <a:pt x="5034" y="2809"/>
                    <a:pt x="5034" y="2147"/>
                  </a:cubicBezTo>
                  <a:cubicBezTo>
                    <a:pt x="4968" y="1816"/>
                    <a:pt x="5034" y="1485"/>
                    <a:pt x="5100" y="1087"/>
                  </a:cubicBezTo>
                  <a:cubicBezTo>
                    <a:pt x="5166" y="756"/>
                    <a:pt x="5233" y="425"/>
                    <a:pt x="5299" y="94"/>
                  </a:cubicBezTo>
                  <a:cubicBezTo>
                    <a:pt x="5346" y="47"/>
                    <a:pt x="5260" y="0"/>
                    <a:pt x="5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76;p25">
              <a:extLst>
                <a:ext uri="{FF2B5EF4-FFF2-40B4-BE49-F238E27FC236}">
                  <a16:creationId xmlns:a16="http://schemas.microsoft.com/office/drawing/2014/main" id="{75C1FD7B-D7DA-081B-9BBD-400D2E4F19A6}"/>
                </a:ext>
              </a:extLst>
            </p:cNvPr>
            <p:cNvSpPr/>
            <p:nvPr/>
          </p:nvSpPr>
          <p:spPr>
            <a:xfrm>
              <a:off x="4416934" y="2200313"/>
              <a:ext cx="74367" cy="84105"/>
            </a:xfrm>
            <a:custGeom>
              <a:avLst/>
              <a:gdLst/>
              <a:ahLst/>
              <a:cxnLst/>
              <a:rect l="l" t="t" r="r" b="b"/>
              <a:pathLst>
                <a:path w="4486" h="5088" extrusionOk="0">
                  <a:moveTo>
                    <a:pt x="456" y="1"/>
                  </a:moveTo>
                  <a:cubicBezTo>
                    <a:pt x="413" y="1"/>
                    <a:pt x="380" y="47"/>
                    <a:pt x="380" y="94"/>
                  </a:cubicBezTo>
                  <a:cubicBezTo>
                    <a:pt x="777" y="889"/>
                    <a:pt x="910" y="1750"/>
                    <a:pt x="843" y="2611"/>
                  </a:cubicBezTo>
                  <a:cubicBezTo>
                    <a:pt x="843" y="3008"/>
                    <a:pt x="711" y="3406"/>
                    <a:pt x="578" y="3803"/>
                  </a:cubicBezTo>
                  <a:cubicBezTo>
                    <a:pt x="446" y="4201"/>
                    <a:pt x="181" y="4532"/>
                    <a:pt x="49" y="4929"/>
                  </a:cubicBezTo>
                  <a:cubicBezTo>
                    <a:pt x="0" y="5026"/>
                    <a:pt x="58" y="5087"/>
                    <a:pt x="119" y="5087"/>
                  </a:cubicBezTo>
                  <a:cubicBezTo>
                    <a:pt x="141" y="5087"/>
                    <a:pt x="163" y="5079"/>
                    <a:pt x="181" y="5062"/>
                  </a:cubicBezTo>
                  <a:cubicBezTo>
                    <a:pt x="512" y="4797"/>
                    <a:pt x="777" y="4399"/>
                    <a:pt x="910" y="4002"/>
                  </a:cubicBezTo>
                  <a:cubicBezTo>
                    <a:pt x="1042" y="3538"/>
                    <a:pt x="1175" y="3075"/>
                    <a:pt x="1175" y="2611"/>
                  </a:cubicBezTo>
                  <a:lnTo>
                    <a:pt x="1175" y="2346"/>
                  </a:lnTo>
                  <a:cubicBezTo>
                    <a:pt x="1543" y="2428"/>
                    <a:pt x="1886" y="2485"/>
                    <a:pt x="2235" y="2485"/>
                  </a:cubicBezTo>
                  <a:cubicBezTo>
                    <a:pt x="2451" y="2485"/>
                    <a:pt x="2669" y="2463"/>
                    <a:pt x="2896" y="2412"/>
                  </a:cubicBezTo>
                  <a:cubicBezTo>
                    <a:pt x="3493" y="2346"/>
                    <a:pt x="4089" y="2015"/>
                    <a:pt x="4486" y="1485"/>
                  </a:cubicBezTo>
                  <a:cubicBezTo>
                    <a:pt x="4486" y="1419"/>
                    <a:pt x="4354" y="1353"/>
                    <a:pt x="4287" y="1353"/>
                  </a:cubicBezTo>
                  <a:cubicBezTo>
                    <a:pt x="4089" y="1485"/>
                    <a:pt x="3890" y="1684"/>
                    <a:pt x="3625" y="1816"/>
                  </a:cubicBezTo>
                  <a:cubicBezTo>
                    <a:pt x="3360" y="1949"/>
                    <a:pt x="3095" y="2081"/>
                    <a:pt x="2830" y="2147"/>
                  </a:cubicBezTo>
                  <a:cubicBezTo>
                    <a:pt x="2565" y="2214"/>
                    <a:pt x="2284" y="2247"/>
                    <a:pt x="2002" y="2247"/>
                  </a:cubicBezTo>
                  <a:cubicBezTo>
                    <a:pt x="1721" y="2247"/>
                    <a:pt x="1439" y="2214"/>
                    <a:pt x="1175" y="2147"/>
                  </a:cubicBezTo>
                  <a:cubicBezTo>
                    <a:pt x="1175" y="1419"/>
                    <a:pt x="910" y="690"/>
                    <a:pt x="512" y="28"/>
                  </a:cubicBezTo>
                  <a:cubicBezTo>
                    <a:pt x="493" y="9"/>
                    <a:pt x="473" y="1"/>
                    <a:pt x="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26E4B271-856B-F1EF-4CC7-8F2F578068B2}"/>
              </a:ext>
            </a:extLst>
          </p:cNvPr>
          <p:cNvSpPr txBox="1"/>
          <p:nvPr/>
        </p:nvSpPr>
        <p:spPr>
          <a:xfrm>
            <a:off x="6748977" y="3781598"/>
            <a:ext cx="4582884" cy="230832"/>
          </a:xfrm>
          <a:prstGeom prst="rect">
            <a:avLst/>
          </a:prstGeom>
          <a:noFill/>
        </p:spPr>
        <p:txBody>
          <a:bodyPr wrap="square">
            <a:spAutoFit/>
          </a:bodyPr>
          <a:lstStyle/>
          <a:p>
            <a:r>
              <a:rPr lang="en-US" sz="900" dirty="0">
                <a:latin typeface="Times New Roman" panose="02020603050405020304" pitchFamily="18" charset="0"/>
                <a:cs typeface="Times New Roman" panose="02020603050405020304" pitchFamily="18" charset="0"/>
              </a:rPr>
              <a:t>Alvarez et al. 2011; De</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Souza</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et al. 2020 </a:t>
            </a:r>
            <a:endParaRPr lang="el-GR" sz="9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B32C9CE-518A-B22D-D780-4EEFEC20E279}"/>
              </a:ext>
            </a:extLst>
          </p:cNvPr>
          <p:cNvSpPr txBox="1"/>
          <p:nvPr/>
        </p:nvSpPr>
        <p:spPr>
          <a:xfrm>
            <a:off x="548916" y="4582772"/>
            <a:ext cx="4582884" cy="230832"/>
          </a:xfrm>
          <a:prstGeom prst="rect">
            <a:avLst/>
          </a:prstGeom>
          <a:noFill/>
        </p:spPr>
        <p:txBody>
          <a:bodyPr wrap="square">
            <a:spAutoFit/>
          </a:bodyPr>
          <a:lstStyle/>
          <a:p>
            <a:r>
              <a:rPr lang="en-US" sz="900" dirty="0">
                <a:latin typeface="Times New Roman" panose="02020603050405020304" pitchFamily="18" charset="0"/>
                <a:cs typeface="Times New Roman" panose="02020603050405020304" pitchFamily="18" charset="0"/>
              </a:rPr>
              <a:t>Baranowski et al. 2013; Perrotta et al. 2013</a:t>
            </a:r>
            <a:endParaRPr lang="el-GR" sz="9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B85AC5F-129E-E0DB-88CD-91B8CEE99BD1}"/>
              </a:ext>
            </a:extLst>
          </p:cNvPr>
          <p:cNvSpPr txBox="1"/>
          <p:nvPr/>
        </p:nvSpPr>
        <p:spPr>
          <a:xfrm>
            <a:off x="866636" y="2805159"/>
            <a:ext cx="4582884" cy="230832"/>
          </a:xfrm>
          <a:prstGeom prst="rect">
            <a:avLst/>
          </a:prstGeom>
          <a:noFill/>
        </p:spPr>
        <p:txBody>
          <a:bodyPr wrap="square">
            <a:spAutoFit/>
          </a:bodyPr>
          <a:lstStyle/>
          <a:p>
            <a:r>
              <a:rPr lang="en-US" sz="900" dirty="0">
                <a:latin typeface="Times New Roman" panose="02020603050405020304" pitchFamily="18" charset="0"/>
                <a:cs typeface="Times New Roman" panose="02020603050405020304" pitchFamily="18" charset="0"/>
              </a:rPr>
              <a:t>WHO, 2019; Haji Said et al. 2025</a:t>
            </a:r>
            <a:endParaRPr lang="el-GR"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68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812DB5D0-D4F2-D3FA-290E-CBACBF04B6CD}"/>
            </a:ext>
          </a:extLst>
        </p:cNvPr>
        <p:cNvGrpSpPr/>
        <p:nvPr/>
      </p:nvGrpSpPr>
      <p:grpSpPr>
        <a:xfrm>
          <a:off x="0" y="0"/>
          <a:ext cx="0" cy="0"/>
          <a:chOff x="0" y="0"/>
          <a:chExt cx="0" cy="0"/>
        </a:xfrm>
      </p:grpSpPr>
      <p:sp>
        <p:nvSpPr>
          <p:cNvPr id="130" name="Google Shape;130;p16">
            <a:extLst>
              <a:ext uri="{FF2B5EF4-FFF2-40B4-BE49-F238E27FC236}">
                <a16:creationId xmlns:a16="http://schemas.microsoft.com/office/drawing/2014/main" id="{AEA2E30C-ABC7-FD37-8171-50857017334C}"/>
              </a:ext>
            </a:extLst>
          </p:cNvPr>
          <p:cNvSpPr txBox="1">
            <a:spLocks noGrp="1"/>
          </p:cNvSpPr>
          <p:nvPr>
            <p:ph type="title"/>
          </p:nvPr>
        </p:nvSpPr>
        <p:spPr>
          <a:xfrm>
            <a:off x="0" y="320035"/>
            <a:ext cx="9144000" cy="331800"/>
          </a:xfrm>
          <a:prstGeom prst="rect">
            <a:avLst/>
          </a:prstGeom>
        </p:spPr>
        <p:txBody>
          <a:bodyPr spcFirstLastPara="1" wrap="square" lIns="91425" tIns="91425" rIns="91425" bIns="91425" anchor="ctr" anchorCtr="0">
            <a:noAutofit/>
          </a:bodyPr>
          <a:lstStyle/>
          <a:p>
            <a:pPr marL="0" lvl="0" indent="0"/>
            <a:r>
              <a:rPr lang="el-GR" b="1" dirty="0">
                <a:solidFill>
                  <a:schemeClr val="tx2">
                    <a:lumMod val="50000"/>
                  </a:schemeClr>
                </a:solidFill>
                <a:latin typeface="Times New Roman" panose="02020603050405020304" pitchFamily="18" charset="0"/>
                <a:cs typeface="Times New Roman" panose="02020603050405020304" pitchFamily="18" charset="0"/>
              </a:rPr>
              <a:t>Παιχνίδια σοβαρού σκοπού και προαγωγή υγείας</a:t>
            </a:r>
            <a:endParaRPr b="1" dirty="0">
              <a:solidFill>
                <a:schemeClr val="tx2">
                  <a:lumMod val="50000"/>
                </a:schemeClr>
              </a:solidFill>
              <a:latin typeface="Times New Roman" panose="02020603050405020304" pitchFamily="18" charset="0"/>
              <a:cs typeface="Times New Roman" panose="02020603050405020304" pitchFamily="18" charset="0"/>
            </a:endParaRPr>
          </a:p>
        </p:txBody>
      </p:sp>
      <p:grpSp>
        <p:nvGrpSpPr>
          <p:cNvPr id="3" name="Google Shape;598;p26">
            <a:extLst>
              <a:ext uri="{FF2B5EF4-FFF2-40B4-BE49-F238E27FC236}">
                <a16:creationId xmlns:a16="http://schemas.microsoft.com/office/drawing/2014/main" id="{018D19A5-AD5E-DD2B-8BEB-E9963E53B07E}"/>
              </a:ext>
            </a:extLst>
          </p:cNvPr>
          <p:cNvGrpSpPr/>
          <p:nvPr/>
        </p:nvGrpSpPr>
        <p:grpSpPr>
          <a:xfrm>
            <a:off x="839992" y="2032966"/>
            <a:ext cx="2527120" cy="2600181"/>
            <a:chOff x="638095" y="1886693"/>
            <a:chExt cx="2765507" cy="2845459"/>
          </a:xfrm>
        </p:grpSpPr>
        <p:sp>
          <p:nvSpPr>
            <p:cNvPr id="5" name="Google Shape;599;p26">
              <a:extLst>
                <a:ext uri="{FF2B5EF4-FFF2-40B4-BE49-F238E27FC236}">
                  <a16:creationId xmlns:a16="http://schemas.microsoft.com/office/drawing/2014/main" id="{8BCD55E8-D0E2-38D6-09F6-AE72E8F97A56}"/>
                </a:ext>
              </a:extLst>
            </p:cNvPr>
            <p:cNvSpPr/>
            <p:nvPr/>
          </p:nvSpPr>
          <p:spPr>
            <a:xfrm>
              <a:off x="726900" y="4323357"/>
              <a:ext cx="2676702" cy="408795"/>
            </a:xfrm>
            <a:custGeom>
              <a:avLst/>
              <a:gdLst/>
              <a:ahLst/>
              <a:cxnLst/>
              <a:rect l="l" t="t" r="r" b="b"/>
              <a:pathLst>
                <a:path w="162372" h="24798" extrusionOk="0">
                  <a:moveTo>
                    <a:pt x="81166" y="0"/>
                  </a:moveTo>
                  <a:cubicBezTo>
                    <a:pt x="36325" y="0"/>
                    <a:pt x="1" y="5546"/>
                    <a:pt x="1" y="12399"/>
                  </a:cubicBezTo>
                  <a:cubicBezTo>
                    <a:pt x="1" y="19212"/>
                    <a:pt x="36325" y="24798"/>
                    <a:pt x="81166" y="24798"/>
                  </a:cubicBezTo>
                  <a:cubicBezTo>
                    <a:pt x="126008" y="24798"/>
                    <a:pt x="162372" y="19212"/>
                    <a:pt x="162372" y="12399"/>
                  </a:cubicBezTo>
                  <a:cubicBezTo>
                    <a:pt x="162372" y="5546"/>
                    <a:pt x="126008" y="0"/>
                    <a:pt x="81166" y="0"/>
                  </a:cubicBezTo>
                  <a:close/>
                </a:path>
              </a:pathLst>
            </a:custGeom>
            <a:solidFill>
              <a:srgbClr val="000000">
                <a:alpha val="1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00;p26">
              <a:extLst>
                <a:ext uri="{FF2B5EF4-FFF2-40B4-BE49-F238E27FC236}">
                  <a16:creationId xmlns:a16="http://schemas.microsoft.com/office/drawing/2014/main" id="{134164EC-80F1-121E-E729-B66DA2AFBB3F}"/>
                </a:ext>
              </a:extLst>
            </p:cNvPr>
            <p:cNvSpPr/>
            <p:nvPr/>
          </p:nvSpPr>
          <p:spPr>
            <a:xfrm>
              <a:off x="1401466" y="3415792"/>
              <a:ext cx="712976" cy="307561"/>
            </a:xfrm>
            <a:custGeom>
              <a:avLst/>
              <a:gdLst/>
              <a:ahLst/>
              <a:cxnLst/>
              <a:rect l="l" t="t" r="r" b="b"/>
              <a:pathLst>
                <a:path w="43250" h="18657" extrusionOk="0">
                  <a:moveTo>
                    <a:pt x="42777" y="0"/>
                  </a:moveTo>
                  <a:cubicBezTo>
                    <a:pt x="42622" y="0"/>
                    <a:pt x="42464" y="83"/>
                    <a:pt x="42386" y="270"/>
                  </a:cubicBezTo>
                  <a:cubicBezTo>
                    <a:pt x="41395" y="2924"/>
                    <a:pt x="40405" y="5539"/>
                    <a:pt x="38662" y="7757"/>
                  </a:cubicBezTo>
                  <a:cubicBezTo>
                    <a:pt x="37038" y="9975"/>
                    <a:pt x="34740" y="11560"/>
                    <a:pt x="32086" y="12352"/>
                  </a:cubicBezTo>
                  <a:cubicBezTo>
                    <a:pt x="31312" y="12552"/>
                    <a:pt x="30548" y="12642"/>
                    <a:pt x="29796" y="12642"/>
                  </a:cubicBezTo>
                  <a:cubicBezTo>
                    <a:pt x="25629" y="12642"/>
                    <a:pt x="21834" y="9856"/>
                    <a:pt x="18578" y="7440"/>
                  </a:cubicBezTo>
                  <a:cubicBezTo>
                    <a:pt x="16717" y="5935"/>
                    <a:pt x="14736" y="4588"/>
                    <a:pt x="12676" y="3360"/>
                  </a:cubicBezTo>
                  <a:cubicBezTo>
                    <a:pt x="10735" y="2251"/>
                    <a:pt x="8715" y="1023"/>
                    <a:pt x="6536" y="508"/>
                  </a:cubicBezTo>
                  <a:cubicBezTo>
                    <a:pt x="6023" y="389"/>
                    <a:pt x="5499" y="325"/>
                    <a:pt x="4985" y="325"/>
                  </a:cubicBezTo>
                  <a:cubicBezTo>
                    <a:pt x="3278" y="325"/>
                    <a:pt x="1682" y="1030"/>
                    <a:pt x="951" y="2766"/>
                  </a:cubicBezTo>
                  <a:cubicBezTo>
                    <a:pt x="0" y="4984"/>
                    <a:pt x="951" y="7361"/>
                    <a:pt x="2417" y="9183"/>
                  </a:cubicBezTo>
                  <a:cubicBezTo>
                    <a:pt x="4397" y="11480"/>
                    <a:pt x="6695" y="13461"/>
                    <a:pt x="9309" y="15046"/>
                  </a:cubicBezTo>
                  <a:cubicBezTo>
                    <a:pt x="10537" y="15877"/>
                    <a:pt x="11884" y="16590"/>
                    <a:pt x="13270" y="17224"/>
                  </a:cubicBezTo>
                  <a:cubicBezTo>
                    <a:pt x="14617" y="17898"/>
                    <a:pt x="16043" y="18413"/>
                    <a:pt x="17549" y="18650"/>
                  </a:cubicBezTo>
                  <a:cubicBezTo>
                    <a:pt x="17570" y="18655"/>
                    <a:pt x="17592" y="18657"/>
                    <a:pt x="17612" y="18657"/>
                  </a:cubicBezTo>
                  <a:cubicBezTo>
                    <a:pt x="17961" y="18657"/>
                    <a:pt x="18083" y="18047"/>
                    <a:pt x="17747" y="17898"/>
                  </a:cubicBezTo>
                  <a:cubicBezTo>
                    <a:pt x="16519" y="17303"/>
                    <a:pt x="15251" y="16907"/>
                    <a:pt x="14023" y="16353"/>
                  </a:cubicBezTo>
                  <a:cubicBezTo>
                    <a:pt x="12835" y="15838"/>
                    <a:pt x="11646" y="15204"/>
                    <a:pt x="10498" y="14570"/>
                  </a:cubicBezTo>
                  <a:cubicBezTo>
                    <a:pt x="8240" y="13223"/>
                    <a:pt x="6101" y="11560"/>
                    <a:pt x="4239" y="9658"/>
                  </a:cubicBezTo>
                  <a:cubicBezTo>
                    <a:pt x="2615" y="7955"/>
                    <a:pt x="793" y="5420"/>
                    <a:pt x="2060" y="2964"/>
                  </a:cubicBezTo>
                  <a:cubicBezTo>
                    <a:pt x="2651" y="1822"/>
                    <a:pt x="3691" y="1434"/>
                    <a:pt x="4821" y="1434"/>
                  </a:cubicBezTo>
                  <a:cubicBezTo>
                    <a:pt x="5966" y="1434"/>
                    <a:pt x="7204" y="1832"/>
                    <a:pt x="8160" y="2251"/>
                  </a:cubicBezTo>
                  <a:cubicBezTo>
                    <a:pt x="10141" y="3122"/>
                    <a:pt x="12082" y="4192"/>
                    <a:pt x="13904" y="5420"/>
                  </a:cubicBezTo>
                  <a:cubicBezTo>
                    <a:pt x="15885" y="6727"/>
                    <a:pt x="17747" y="8232"/>
                    <a:pt x="19688" y="9619"/>
                  </a:cubicBezTo>
                  <a:cubicBezTo>
                    <a:pt x="22696" y="11781"/>
                    <a:pt x="26176" y="13745"/>
                    <a:pt x="29872" y="13745"/>
                  </a:cubicBezTo>
                  <a:cubicBezTo>
                    <a:pt x="30848" y="13745"/>
                    <a:pt x="31838" y="13609"/>
                    <a:pt x="32839" y="13303"/>
                  </a:cubicBezTo>
                  <a:cubicBezTo>
                    <a:pt x="38424" y="11560"/>
                    <a:pt x="41989" y="6014"/>
                    <a:pt x="43178" y="508"/>
                  </a:cubicBezTo>
                  <a:cubicBezTo>
                    <a:pt x="43250" y="196"/>
                    <a:pt x="43016" y="0"/>
                    <a:pt x="42777" y="0"/>
                  </a:cubicBezTo>
                  <a:close/>
                </a:path>
              </a:pathLst>
            </a:custGeom>
            <a:solidFill>
              <a:srgbClr val="3B4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1;p26">
              <a:extLst>
                <a:ext uri="{FF2B5EF4-FFF2-40B4-BE49-F238E27FC236}">
                  <a16:creationId xmlns:a16="http://schemas.microsoft.com/office/drawing/2014/main" id="{E8BE44C3-9EDB-9003-66EB-2DD3277808A1}"/>
                </a:ext>
              </a:extLst>
            </p:cNvPr>
            <p:cNvSpPr/>
            <p:nvPr/>
          </p:nvSpPr>
          <p:spPr>
            <a:xfrm>
              <a:off x="2586028" y="3903468"/>
              <a:ext cx="713092" cy="678325"/>
            </a:xfrm>
            <a:custGeom>
              <a:avLst/>
              <a:gdLst/>
              <a:ahLst/>
              <a:cxnLst/>
              <a:rect l="l" t="t" r="r" b="b"/>
              <a:pathLst>
                <a:path w="43257" h="41148" extrusionOk="0">
                  <a:moveTo>
                    <a:pt x="23371" y="0"/>
                  </a:moveTo>
                  <a:cubicBezTo>
                    <a:pt x="23134" y="40"/>
                    <a:pt x="23094" y="357"/>
                    <a:pt x="23332" y="476"/>
                  </a:cubicBezTo>
                  <a:lnTo>
                    <a:pt x="23332" y="515"/>
                  </a:lnTo>
                  <a:cubicBezTo>
                    <a:pt x="28204" y="1704"/>
                    <a:pt x="32007" y="5229"/>
                    <a:pt x="35216" y="8953"/>
                  </a:cubicBezTo>
                  <a:cubicBezTo>
                    <a:pt x="38503" y="12795"/>
                    <a:pt x="41355" y="17430"/>
                    <a:pt x="41435" y="22659"/>
                  </a:cubicBezTo>
                  <a:cubicBezTo>
                    <a:pt x="41514" y="25154"/>
                    <a:pt x="40761" y="27610"/>
                    <a:pt x="39296" y="29630"/>
                  </a:cubicBezTo>
                  <a:cubicBezTo>
                    <a:pt x="37870" y="31611"/>
                    <a:pt x="36047" y="33314"/>
                    <a:pt x="33948" y="34582"/>
                  </a:cubicBezTo>
                  <a:cubicBezTo>
                    <a:pt x="29432" y="37315"/>
                    <a:pt x="24362" y="38979"/>
                    <a:pt x="19093" y="39415"/>
                  </a:cubicBezTo>
                  <a:cubicBezTo>
                    <a:pt x="16043" y="39692"/>
                    <a:pt x="12953" y="39771"/>
                    <a:pt x="9903" y="39850"/>
                  </a:cubicBezTo>
                  <a:cubicBezTo>
                    <a:pt x="8811" y="39878"/>
                    <a:pt x="7699" y="39906"/>
                    <a:pt x="6595" y="39906"/>
                  </a:cubicBezTo>
                  <a:cubicBezTo>
                    <a:pt x="6137" y="39906"/>
                    <a:pt x="5681" y="39902"/>
                    <a:pt x="5229" y="39890"/>
                  </a:cubicBezTo>
                  <a:cubicBezTo>
                    <a:pt x="4405" y="39890"/>
                    <a:pt x="3536" y="39845"/>
                    <a:pt x="2658" y="39845"/>
                  </a:cubicBezTo>
                  <a:cubicBezTo>
                    <a:pt x="1890" y="39845"/>
                    <a:pt x="1115" y="39880"/>
                    <a:pt x="357" y="40009"/>
                  </a:cubicBezTo>
                  <a:cubicBezTo>
                    <a:pt x="0" y="40049"/>
                    <a:pt x="40" y="40603"/>
                    <a:pt x="357" y="40682"/>
                  </a:cubicBezTo>
                  <a:cubicBezTo>
                    <a:pt x="1679" y="40996"/>
                    <a:pt x="3063" y="41125"/>
                    <a:pt x="4427" y="41125"/>
                  </a:cubicBezTo>
                  <a:cubicBezTo>
                    <a:pt x="4616" y="41125"/>
                    <a:pt x="4804" y="41123"/>
                    <a:pt x="4991" y="41118"/>
                  </a:cubicBezTo>
                  <a:cubicBezTo>
                    <a:pt x="5724" y="41138"/>
                    <a:pt x="6447" y="41148"/>
                    <a:pt x="7170" y="41148"/>
                  </a:cubicBezTo>
                  <a:cubicBezTo>
                    <a:pt x="7893" y="41148"/>
                    <a:pt x="8616" y="41138"/>
                    <a:pt x="9349" y="41118"/>
                  </a:cubicBezTo>
                  <a:cubicBezTo>
                    <a:pt x="12280" y="41078"/>
                    <a:pt x="15211" y="40920"/>
                    <a:pt x="18143" y="40722"/>
                  </a:cubicBezTo>
                  <a:cubicBezTo>
                    <a:pt x="23649" y="40326"/>
                    <a:pt x="28996" y="38702"/>
                    <a:pt x="33829" y="35968"/>
                  </a:cubicBezTo>
                  <a:cubicBezTo>
                    <a:pt x="38266" y="33433"/>
                    <a:pt x="42108" y="29432"/>
                    <a:pt x="42663" y="24164"/>
                  </a:cubicBezTo>
                  <a:cubicBezTo>
                    <a:pt x="43257" y="18777"/>
                    <a:pt x="40682" y="13667"/>
                    <a:pt x="37394" y="9547"/>
                  </a:cubicBezTo>
                  <a:cubicBezTo>
                    <a:pt x="35572" y="7210"/>
                    <a:pt x="33473" y="5110"/>
                    <a:pt x="31135" y="3288"/>
                  </a:cubicBezTo>
                  <a:cubicBezTo>
                    <a:pt x="28878" y="1506"/>
                    <a:pt x="26303" y="198"/>
                    <a:pt x="2337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2;p26">
              <a:extLst>
                <a:ext uri="{FF2B5EF4-FFF2-40B4-BE49-F238E27FC236}">
                  <a16:creationId xmlns:a16="http://schemas.microsoft.com/office/drawing/2014/main" id="{2BDB1D71-6727-6DDF-7C3B-38636ADF5536}"/>
                </a:ext>
              </a:extLst>
            </p:cNvPr>
            <p:cNvSpPr/>
            <p:nvPr/>
          </p:nvSpPr>
          <p:spPr>
            <a:xfrm>
              <a:off x="2172008" y="3386795"/>
              <a:ext cx="1179452" cy="1064700"/>
            </a:xfrm>
            <a:custGeom>
              <a:avLst/>
              <a:gdLst/>
              <a:ahLst/>
              <a:cxnLst/>
              <a:rect l="l" t="t" r="r" b="b"/>
              <a:pathLst>
                <a:path w="71547" h="64586" extrusionOk="0">
                  <a:moveTo>
                    <a:pt x="64240" y="0"/>
                  </a:moveTo>
                  <a:cubicBezTo>
                    <a:pt x="60816" y="0"/>
                    <a:pt x="55901" y="1542"/>
                    <a:pt x="48962" y="5396"/>
                  </a:cubicBezTo>
                  <a:cubicBezTo>
                    <a:pt x="30304" y="15735"/>
                    <a:pt x="13905" y="38869"/>
                    <a:pt x="13905" y="38869"/>
                  </a:cubicBezTo>
                  <a:cubicBezTo>
                    <a:pt x="13905" y="38869"/>
                    <a:pt x="1" y="56140"/>
                    <a:pt x="872" y="58833"/>
                  </a:cubicBezTo>
                  <a:cubicBezTo>
                    <a:pt x="1693" y="61259"/>
                    <a:pt x="7044" y="64585"/>
                    <a:pt x="11544" y="64585"/>
                  </a:cubicBezTo>
                  <a:cubicBezTo>
                    <a:pt x="12040" y="64585"/>
                    <a:pt x="12526" y="64545"/>
                    <a:pt x="12994" y="64458"/>
                  </a:cubicBezTo>
                  <a:cubicBezTo>
                    <a:pt x="17747" y="63587"/>
                    <a:pt x="30304" y="56140"/>
                    <a:pt x="46030" y="44454"/>
                  </a:cubicBezTo>
                  <a:cubicBezTo>
                    <a:pt x="61757" y="32768"/>
                    <a:pt x="71184" y="17518"/>
                    <a:pt x="71422" y="9437"/>
                  </a:cubicBezTo>
                  <a:cubicBezTo>
                    <a:pt x="71546" y="4368"/>
                    <a:pt x="70003" y="0"/>
                    <a:pt x="64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3;p26">
              <a:extLst>
                <a:ext uri="{FF2B5EF4-FFF2-40B4-BE49-F238E27FC236}">
                  <a16:creationId xmlns:a16="http://schemas.microsoft.com/office/drawing/2014/main" id="{4E386C33-2646-9A57-53DB-32FC27EC4FCA}"/>
                </a:ext>
              </a:extLst>
            </p:cNvPr>
            <p:cNvSpPr/>
            <p:nvPr/>
          </p:nvSpPr>
          <p:spPr>
            <a:xfrm>
              <a:off x="638095" y="3666397"/>
              <a:ext cx="1565927" cy="800528"/>
            </a:xfrm>
            <a:custGeom>
              <a:avLst/>
              <a:gdLst/>
              <a:ahLst/>
              <a:cxnLst/>
              <a:rect l="l" t="t" r="r" b="b"/>
              <a:pathLst>
                <a:path w="94991" h="48561" extrusionOk="0">
                  <a:moveTo>
                    <a:pt x="20116" y="1"/>
                  </a:moveTo>
                  <a:cubicBezTo>
                    <a:pt x="18793" y="1"/>
                    <a:pt x="17583" y="125"/>
                    <a:pt x="16519" y="398"/>
                  </a:cubicBezTo>
                  <a:cubicBezTo>
                    <a:pt x="0" y="4637"/>
                    <a:pt x="3962" y="18659"/>
                    <a:pt x="18935" y="27968"/>
                  </a:cubicBezTo>
                  <a:cubicBezTo>
                    <a:pt x="33909" y="37238"/>
                    <a:pt x="46783" y="43536"/>
                    <a:pt x="65638" y="46507"/>
                  </a:cubicBezTo>
                  <a:cubicBezTo>
                    <a:pt x="76175" y="48189"/>
                    <a:pt x="81195" y="48560"/>
                    <a:pt x="83573" y="48560"/>
                  </a:cubicBezTo>
                  <a:cubicBezTo>
                    <a:pt x="85451" y="48560"/>
                    <a:pt x="85682" y="48329"/>
                    <a:pt x="85682" y="48329"/>
                  </a:cubicBezTo>
                  <a:cubicBezTo>
                    <a:pt x="85682" y="48329"/>
                    <a:pt x="94991" y="44724"/>
                    <a:pt x="86910" y="33356"/>
                  </a:cubicBezTo>
                  <a:cubicBezTo>
                    <a:pt x="78829" y="21947"/>
                    <a:pt x="61756" y="14461"/>
                    <a:pt x="61756" y="14461"/>
                  </a:cubicBezTo>
                  <a:cubicBezTo>
                    <a:pt x="61756" y="14461"/>
                    <a:pt x="34362" y="1"/>
                    <a:pt x="20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4;p26">
              <a:extLst>
                <a:ext uri="{FF2B5EF4-FFF2-40B4-BE49-F238E27FC236}">
                  <a16:creationId xmlns:a16="http://schemas.microsoft.com/office/drawing/2014/main" id="{B8DB148A-C36C-C37A-094A-1FE57B0BA034}"/>
                </a:ext>
              </a:extLst>
            </p:cNvPr>
            <p:cNvSpPr/>
            <p:nvPr/>
          </p:nvSpPr>
          <p:spPr>
            <a:xfrm>
              <a:off x="2567746" y="3285066"/>
              <a:ext cx="381364" cy="560952"/>
            </a:xfrm>
            <a:custGeom>
              <a:avLst/>
              <a:gdLst/>
              <a:ahLst/>
              <a:cxnLst/>
              <a:rect l="l" t="t" r="r" b="b"/>
              <a:pathLst>
                <a:path w="23134" h="34028" extrusionOk="0">
                  <a:moveTo>
                    <a:pt x="14736" y="0"/>
                  </a:moveTo>
                  <a:lnTo>
                    <a:pt x="0" y="7527"/>
                  </a:lnTo>
                  <a:cubicBezTo>
                    <a:pt x="0" y="7527"/>
                    <a:pt x="1228" y="10101"/>
                    <a:pt x="3169" y="13587"/>
                  </a:cubicBezTo>
                  <a:cubicBezTo>
                    <a:pt x="5070" y="17073"/>
                    <a:pt x="5625" y="26184"/>
                    <a:pt x="5625" y="26184"/>
                  </a:cubicBezTo>
                  <a:lnTo>
                    <a:pt x="20598" y="34027"/>
                  </a:lnTo>
                  <a:cubicBezTo>
                    <a:pt x="20598" y="34027"/>
                    <a:pt x="22460" y="31849"/>
                    <a:pt x="22817" y="27729"/>
                  </a:cubicBezTo>
                  <a:cubicBezTo>
                    <a:pt x="23054" y="25431"/>
                    <a:pt x="23134" y="21312"/>
                    <a:pt x="20678" y="12557"/>
                  </a:cubicBezTo>
                  <a:cubicBezTo>
                    <a:pt x="18182" y="3803"/>
                    <a:pt x="14736" y="0"/>
                    <a:pt x="14736" y="0"/>
                  </a:cubicBezTo>
                  <a:close/>
                </a:path>
              </a:pathLst>
            </a:custGeom>
            <a:solidFill>
              <a:srgbClr val="FBB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5;p26">
              <a:extLst>
                <a:ext uri="{FF2B5EF4-FFF2-40B4-BE49-F238E27FC236}">
                  <a16:creationId xmlns:a16="http://schemas.microsoft.com/office/drawing/2014/main" id="{08040AF4-A0D7-2C81-8008-91C8DAA273D9}"/>
                </a:ext>
              </a:extLst>
            </p:cNvPr>
            <p:cNvSpPr/>
            <p:nvPr/>
          </p:nvSpPr>
          <p:spPr>
            <a:xfrm>
              <a:off x="2593892" y="2606560"/>
              <a:ext cx="534147" cy="1924706"/>
            </a:xfrm>
            <a:custGeom>
              <a:avLst/>
              <a:gdLst/>
              <a:ahLst/>
              <a:cxnLst/>
              <a:rect l="l" t="t" r="r" b="b"/>
              <a:pathLst>
                <a:path w="32402" h="116755" extrusionOk="0">
                  <a:moveTo>
                    <a:pt x="8669" y="0"/>
                  </a:moveTo>
                  <a:cubicBezTo>
                    <a:pt x="8602" y="0"/>
                    <a:pt x="8532" y="24"/>
                    <a:pt x="8476" y="81"/>
                  </a:cubicBezTo>
                  <a:cubicBezTo>
                    <a:pt x="5861" y="3765"/>
                    <a:pt x="5584" y="8479"/>
                    <a:pt x="6812" y="12718"/>
                  </a:cubicBezTo>
                  <a:cubicBezTo>
                    <a:pt x="8159" y="17273"/>
                    <a:pt x="11090" y="21155"/>
                    <a:pt x="14259" y="24601"/>
                  </a:cubicBezTo>
                  <a:cubicBezTo>
                    <a:pt x="17388" y="28087"/>
                    <a:pt x="20637" y="31335"/>
                    <a:pt x="23489" y="35019"/>
                  </a:cubicBezTo>
                  <a:cubicBezTo>
                    <a:pt x="26301" y="38743"/>
                    <a:pt x="28717" y="42783"/>
                    <a:pt x="30064" y="47299"/>
                  </a:cubicBezTo>
                  <a:cubicBezTo>
                    <a:pt x="30817" y="49716"/>
                    <a:pt x="31173" y="52290"/>
                    <a:pt x="31134" y="54865"/>
                  </a:cubicBezTo>
                  <a:cubicBezTo>
                    <a:pt x="31015" y="57440"/>
                    <a:pt x="30302" y="59975"/>
                    <a:pt x="29074" y="62233"/>
                  </a:cubicBezTo>
                  <a:cubicBezTo>
                    <a:pt x="26816" y="66472"/>
                    <a:pt x="23489" y="70037"/>
                    <a:pt x="21904" y="74592"/>
                  </a:cubicBezTo>
                  <a:cubicBezTo>
                    <a:pt x="20320" y="79148"/>
                    <a:pt x="20399" y="84139"/>
                    <a:pt x="22102" y="88655"/>
                  </a:cubicBezTo>
                  <a:cubicBezTo>
                    <a:pt x="23013" y="91031"/>
                    <a:pt x="24321" y="93210"/>
                    <a:pt x="25192" y="95587"/>
                  </a:cubicBezTo>
                  <a:cubicBezTo>
                    <a:pt x="25984" y="97686"/>
                    <a:pt x="26341" y="99905"/>
                    <a:pt x="26182" y="102162"/>
                  </a:cubicBezTo>
                  <a:cubicBezTo>
                    <a:pt x="25945" y="106718"/>
                    <a:pt x="23330" y="110798"/>
                    <a:pt x="19250" y="112897"/>
                  </a:cubicBezTo>
                  <a:cubicBezTo>
                    <a:pt x="15356" y="115057"/>
                    <a:pt x="10828" y="115571"/>
                    <a:pt x="6403" y="115571"/>
                  </a:cubicBezTo>
                  <a:cubicBezTo>
                    <a:pt x="5877" y="115571"/>
                    <a:pt x="5353" y="115564"/>
                    <a:pt x="4831" y="115552"/>
                  </a:cubicBezTo>
                  <a:cubicBezTo>
                    <a:pt x="3484" y="115552"/>
                    <a:pt x="2098" y="115472"/>
                    <a:pt x="751" y="115433"/>
                  </a:cubicBezTo>
                  <a:cubicBezTo>
                    <a:pt x="738" y="115432"/>
                    <a:pt x="725" y="115432"/>
                    <a:pt x="712" y="115432"/>
                  </a:cubicBezTo>
                  <a:cubicBezTo>
                    <a:pt x="0" y="115432"/>
                    <a:pt x="51" y="116503"/>
                    <a:pt x="751" y="116542"/>
                  </a:cubicBezTo>
                  <a:cubicBezTo>
                    <a:pt x="2620" y="116656"/>
                    <a:pt x="4520" y="116755"/>
                    <a:pt x="6422" y="116755"/>
                  </a:cubicBezTo>
                  <a:cubicBezTo>
                    <a:pt x="9799" y="116755"/>
                    <a:pt x="13179" y="116443"/>
                    <a:pt x="16398" y="115353"/>
                  </a:cubicBezTo>
                  <a:cubicBezTo>
                    <a:pt x="20557" y="113967"/>
                    <a:pt x="24241" y="111234"/>
                    <a:pt x="25984" y="107114"/>
                  </a:cubicBezTo>
                  <a:cubicBezTo>
                    <a:pt x="27806" y="102876"/>
                    <a:pt x="27371" y="98201"/>
                    <a:pt x="25667" y="94042"/>
                  </a:cubicBezTo>
                  <a:cubicBezTo>
                    <a:pt x="24677" y="91744"/>
                    <a:pt x="23489" y="89526"/>
                    <a:pt x="22736" y="87110"/>
                  </a:cubicBezTo>
                  <a:cubicBezTo>
                    <a:pt x="22023" y="84733"/>
                    <a:pt x="21785" y="82237"/>
                    <a:pt x="21983" y="79781"/>
                  </a:cubicBezTo>
                  <a:cubicBezTo>
                    <a:pt x="22142" y="77286"/>
                    <a:pt x="22815" y="74870"/>
                    <a:pt x="23924" y="72612"/>
                  </a:cubicBezTo>
                  <a:cubicBezTo>
                    <a:pt x="25034" y="70512"/>
                    <a:pt x="26301" y="68492"/>
                    <a:pt x="27688" y="66511"/>
                  </a:cubicBezTo>
                  <a:cubicBezTo>
                    <a:pt x="29034" y="64570"/>
                    <a:pt x="30223" y="62431"/>
                    <a:pt x="31134" y="60213"/>
                  </a:cubicBezTo>
                  <a:cubicBezTo>
                    <a:pt x="32045" y="57797"/>
                    <a:pt x="32401" y="55182"/>
                    <a:pt x="32203" y="52607"/>
                  </a:cubicBezTo>
                  <a:cubicBezTo>
                    <a:pt x="31530" y="42863"/>
                    <a:pt x="25628" y="34702"/>
                    <a:pt x="19171" y="27849"/>
                  </a:cubicBezTo>
                  <a:cubicBezTo>
                    <a:pt x="15883" y="24364"/>
                    <a:pt x="12358" y="21036"/>
                    <a:pt x="9902" y="16877"/>
                  </a:cubicBezTo>
                  <a:cubicBezTo>
                    <a:pt x="7525" y="12876"/>
                    <a:pt x="6297" y="8083"/>
                    <a:pt x="7564" y="3488"/>
                  </a:cubicBezTo>
                  <a:cubicBezTo>
                    <a:pt x="7842" y="2379"/>
                    <a:pt x="8277" y="1309"/>
                    <a:pt x="8872" y="319"/>
                  </a:cubicBezTo>
                  <a:cubicBezTo>
                    <a:pt x="8985" y="149"/>
                    <a:pt x="8836" y="0"/>
                    <a:pt x="86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6;p26">
              <a:extLst>
                <a:ext uri="{FF2B5EF4-FFF2-40B4-BE49-F238E27FC236}">
                  <a16:creationId xmlns:a16="http://schemas.microsoft.com/office/drawing/2014/main" id="{E68C6219-1C7C-B4BD-2A70-49319F7CF641}"/>
                </a:ext>
              </a:extLst>
            </p:cNvPr>
            <p:cNvSpPr/>
            <p:nvPr/>
          </p:nvSpPr>
          <p:spPr>
            <a:xfrm>
              <a:off x="2488717" y="2635309"/>
              <a:ext cx="201809" cy="153212"/>
            </a:xfrm>
            <a:custGeom>
              <a:avLst/>
              <a:gdLst/>
              <a:ahLst/>
              <a:cxnLst/>
              <a:rect l="l" t="t" r="r" b="b"/>
              <a:pathLst>
                <a:path w="12242" h="9294" extrusionOk="0">
                  <a:moveTo>
                    <a:pt x="9429" y="1"/>
                  </a:moveTo>
                  <a:cubicBezTo>
                    <a:pt x="9429" y="1"/>
                    <a:pt x="8518" y="5269"/>
                    <a:pt x="7488" y="5943"/>
                  </a:cubicBezTo>
                  <a:cubicBezTo>
                    <a:pt x="7204" y="6135"/>
                    <a:pt x="6651" y="6198"/>
                    <a:pt x="5991" y="6198"/>
                  </a:cubicBezTo>
                  <a:cubicBezTo>
                    <a:pt x="4748" y="6198"/>
                    <a:pt x="3123" y="5976"/>
                    <a:pt x="2194" y="5976"/>
                  </a:cubicBezTo>
                  <a:cubicBezTo>
                    <a:pt x="1892" y="5976"/>
                    <a:pt x="1664" y="5999"/>
                    <a:pt x="1546" y="6062"/>
                  </a:cubicBezTo>
                  <a:cubicBezTo>
                    <a:pt x="872" y="6378"/>
                    <a:pt x="1" y="8399"/>
                    <a:pt x="3249" y="8755"/>
                  </a:cubicBezTo>
                  <a:cubicBezTo>
                    <a:pt x="5287" y="8954"/>
                    <a:pt x="7154" y="9293"/>
                    <a:pt x="8428" y="9293"/>
                  </a:cubicBezTo>
                  <a:cubicBezTo>
                    <a:pt x="9185" y="9293"/>
                    <a:pt x="9732" y="9174"/>
                    <a:pt x="9983" y="8834"/>
                  </a:cubicBezTo>
                  <a:cubicBezTo>
                    <a:pt x="10657" y="7963"/>
                    <a:pt x="12241" y="635"/>
                    <a:pt x="12241" y="635"/>
                  </a:cubicBezTo>
                  <a:lnTo>
                    <a:pt x="9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26">
              <a:extLst>
                <a:ext uri="{FF2B5EF4-FFF2-40B4-BE49-F238E27FC236}">
                  <a16:creationId xmlns:a16="http://schemas.microsoft.com/office/drawing/2014/main" id="{A17C7A46-4C56-A5A0-DA9D-1082D35405E5}"/>
                </a:ext>
              </a:extLst>
            </p:cNvPr>
            <p:cNvSpPr/>
            <p:nvPr/>
          </p:nvSpPr>
          <p:spPr>
            <a:xfrm>
              <a:off x="1936272" y="1886693"/>
              <a:ext cx="805836" cy="482862"/>
            </a:xfrm>
            <a:custGeom>
              <a:avLst/>
              <a:gdLst/>
              <a:ahLst/>
              <a:cxnLst/>
              <a:rect l="l" t="t" r="r" b="b"/>
              <a:pathLst>
                <a:path w="48883" h="29291" extrusionOk="0">
                  <a:moveTo>
                    <a:pt x="18448" y="1"/>
                  </a:moveTo>
                  <a:cubicBezTo>
                    <a:pt x="15846" y="1"/>
                    <a:pt x="13585" y="292"/>
                    <a:pt x="11924" y="928"/>
                  </a:cubicBezTo>
                  <a:cubicBezTo>
                    <a:pt x="6814" y="2869"/>
                    <a:pt x="4121" y="6593"/>
                    <a:pt x="2694" y="10593"/>
                  </a:cubicBezTo>
                  <a:cubicBezTo>
                    <a:pt x="1625" y="13802"/>
                    <a:pt x="714" y="17050"/>
                    <a:pt x="1" y="20378"/>
                  </a:cubicBezTo>
                  <a:lnTo>
                    <a:pt x="2298" y="20457"/>
                  </a:lnTo>
                  <a:cubicBezTo>
                    <a:pt x="2298" y="20457"/>
                    <a:pt x="4121" y="9405"/>
                    <a:pt x="7765" y="5959"/>
                  </a:cubicBezTo>
                  <a:cubicBezTo>
                    <a:pt x="10565" y="3311"/>
                    <a:pt x="13739" y="1996"/>
                    <a:pt x="18384" y="1996"/>
                  </a:cubicBezTo>
                  <a:cubicBezTo>
                    <a:pt x="19784" y="1996"/>
                    <a:pt x="21318" y="2116"/>
                    <a:pt x="23016" y="2354"/>
                  </a:cubicBezTo>
                  <a:cubicBezTo>
                    <a:pt x="30384" y="3384"/>
                    <a:pt x="38900" y="5642"/>
                    <a:pt x="41673" y="7504"/>
                  </a:cubicBezTo>
                  <a:cubicBezTo>
                    <a:pt x="44446" y="9366"/>
                    <a:pt x="46387" y="11703"/>
                    <a:pt x="46189" y="16654"/>
                  </a:cubicBezTo>
                  <a:cubicBezTo>
                    <a:pt x="45951" y="21566"/>
                    <a:pt x="45714" y="28934"/>
                    <a:pt x="45714" y="28934"/>
                  </a:cubicBezTo>
                  <a:lnTo>
                    <a:pt x="48011" y="29291"/>
                  </a:lnTo>
                  <a:cubicBezTo>
                    <a:pt x="48011" y="29291"/>
                    <a:pt x="48883" y="20893"/>
                    <a:pt x="48288" y="14990"/>
                  </a:cubicBezTo>
                  <a:cubicBezTo>
                    <a:pt x="47694" y="9088"/>
                    <a:pt x="45436" y="6236"/>
                    <a:pt x="36523" y="3226"/>
                  </a:cubicBezTo>
                  <a:cubicBezTo>
                    <a:pt x="30558" y="1228"/>
                    <a:pt x="23786" y="1"/>
                    <a:pt x="18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26">
              <a:extLst>
                <a:ext uri="{FF2B5EF4-FFF2-40B4-BE49-F238E27FC236}">
                  <a16:creationId xmlns:a16="http://schemas.microsoft.com/office/drawing/2014/main" id="{1D174FB8-7447-E9CE-FC18-D40BD30E560E}"/>
                </a:ext>
              </a:extLst>
            </p:cNvPr>
            <p:cNvSpPr/>
            <p:nvPr/>
          </p:nvSpPr>
          <p:spPr>
            <a:xfrm>
              <a:off x="2571653" y="2339519"/>
              <a:ext cx="257298" cy="315358"/>
            </a:xfrm>
            <a:custGeom>
              <a:avLst/>
              <a:gdLst/>
              <a:ahLst/>
              <a:cxnLst/>
              <a:rect l="l" t="t" r="r" b="b"/>
              <a:pathLst>
                <a:path w="15608" h="19130" extrusionOk="0">
                  <a:moveTo>
                    <a:pt x="8633" y="0"/>
                  </a:moveTo>
                  <a:cubicBezTo>
                    <a:pt x="6278" y="0"/>
                    <a:pt x="4398" y="752"/>
                    <a:pt x="4398" y="752"/>
                  </a:cubicBezTo>
                  <a:lnTo>
                    <a:pt x="1" y="16914"/>
                  </a:lnTo>
                  <a:cubicBezTo>
                    <a:pt x="555" y="17350"/>
                    <a:pt x="1229" y="17627"/>
                    <a:pt x="1902" y="17825"/>
                  </a:cubicBezTo>
                  <a:cubicBezTo>
                    <a:pt x="2687" y="18006"/>
                    <a:pt x="6045" y="19129"/>
                    <a:pt x="8809" y="19129"/>
                  </a:cubicBezTo>
                  <a:cubicBezTo>
                    <a:pt x="9674" y="19129"/>
                    <a:pt x="10480" y="19019"/>
                    <a:pt x="11132" y="18736"/>
                  </a:cubicBezTo>
                  <a:cubicBezTo>
                    <a:pt x="13825" y="17508"/>
                    <a:pt x="14697" y="11527"/>
                    <a:pt x="15172" y="7605"/>
                  </a:cubicBezTo>
                  <a:cubicBezTo>
                    <a:pt x="15608" y="3683"/>
                    <a:pt x="14499" y="1188"/>
                    <a:pt x="11132" y="316"/>
                  </a:cubicBezTo>
                  <a:cubicBezTo>
                    <a:pt x="10281" y="86"/>
                    <a:pt x="9430" y="0"/>
                    <a:pt x="86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26">
              <a:extLst>
                <a:ext uri="{FF2B5EF4-FFF2-40B4-BE49-F238E27FC236}">
                  <a16:creationId xmlns:a16="http://schemas.microsoft.com/office/drawing/2014/main" id="{9CF4E5C6-2294-DCF2-A7BC-1D1528E609CF}"/>
                </a:ext>
              </a:extLst>
            </p:cNvPr>
            <p:cNvSpPr/>
            <p:nvPr/>
          </p:nvSpPr>
          <p:spPr>
            <a:xfrm>
              <a:off x="1812865" y="2201688"/>
              <a:ext cx="205057" cy="311748"/>
            </a:xfrm>
            <a:custGeom>
              <a:avLst/>
              <a:gdLst/>
              <a:ahLst/>
              <a:cxnLst/>
              <a:rect l="l" t="t" r="r" b="b"/>
              <a:pathLst>
                <a:path w="12439" h="18911" extrusionOk="0">
                  <a:moveTo>
                    <a:pt x="6282" y="0"/>
                  </a:moveTo>
                  <a:cubicBezTo>
                    <a:pt x="6209" y="0"/>
                    <a:pt x="6135" y="1"/>
                    <a:pt x="6061" y="2"/>
                  </a:cubicBezTo>
                  <a:cubicBezTo>
                    <a:pt x="1783" y="121"/>
                    <a:pt x="673" y="4637"/>
                    <a:pt x="317" y="8202"/>
                  </a:cubicBezTo>
                  <a:cubicBezTo>
                    <a:pt x="0" y="11807"/>
                    <a:pt x="673" y="18303"/>
                    <a:pt x="4833" y="18778"/>
                  </a:cubicBezTo>
                  <a:cubicBezTo>
                    <a:pt x="5627" y="18867"/>
                    <a:pt x="6425" y="18911"/>
                    <a:pt x="7224" y="18911"/>
                  </a:cubicBezTo>
                  <a:cubicBezTo>
                    <a:pt x="8938" y="18911"/>
                    <a:pt x="10658" y="18708"/>
                    <a:pt x="12359" y="18303"/>
                  </a:cubicBezTo>
                  <a:lnTo>
                    <a:pt x="12438" y="2141"/>
                  </a:lnTo>
                  <a:cubicBezTo>
                    <a:pt x="12438" y="2141"/>
                    <a:pt x="10374" y="0"/>
                    <a:pt x="6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26">
              <a:extLst>
                <a:ext uri="{FF2B5EF4-FFF2-40B4-BE49-F238E27FC236}">
                  <a16:creationId xmlns:a16="http://schemas.microsoft.com/office/drawing/2014/main" id="{6AF003B0-204E-F318-56DA-208B606F3D46}"/>
                </a:ext>
              </a:extLst>
            </p:cNvPr>
            <p:cNvSpPr/>
            <p:nvPr/>
          </p:nvSpPr>
          <p:spPr>
            <a:xfrm>
              <a:off x="1554925" y="2532031"/>
              <a:ext cx="1098379" cy="1435942"/>
            </a:xfrm>
            <a:custGeom>
              <a:avLst/>
              <a:gdLst/>
              <a:ahLst/>
              <a:cxnLst/>
              <a:rect l="l" t="t" r="r" b="b"/>
              <a:pathLst>
                <a:path w="66629" h="87106" extrusionOk="0">
                  <a:moveTo>
                    <a:pt x="17979" y="0"/>
                  </a:moveTo>
                  <a:cubicBezTo>
                    <a:pt x="17858" y="0"/>
                    <a:pt x="17753" y="15"/>
                    <a:pt x="17667" y="47"/>
                  </a:cubicBezTo>
                  <a:cubicBezTo>
                    <a:pt x="16756" y="364"/>
                    <a:pt x="7328" y="21319"/>
                    <a:pt x="4318" y="32252"/>
                  </a:cubicBezTo>
                  <a:cubicBezTo>
                    <a:pt x="1347" y="43145"/>
                    <a:pt x="0" y="57683"/>
                    <a:pt x="1347" y="67586"/>
                  </a:cubicBezTo>
                  <a:cubicBezTo>
                    <a:pt x="2733" y="77449"/>
                    <a:pt x="4833" y="82401"/>
                    <a:pt x="4833" y="82401"/>
                  </a:cubicBezTo>
                  <a:cubicBezTo>
                    <a:pt x="4833" y="82401"/>
                    <a:pt x="25035" y="86600"/>
                    <a:pt x="32205" y="87036"/>
                  </a:cubicBezTo>
                  <a:cubicBezTo>
                    <a:pt x="33006" y="87084"/>
                    <a:pt x="33899" y="87106"/>
                    <a:pt x="34852" y="87106"/>
                  </a:cubicBezTo>
                  <a:cubicBezTo>
                    <a:pt x="42482" y="87106"/>
                    <a:pt x="54031" y="85728"/>
                    <a:pt x="54031" y="85728"/>
                  </a:cubicBezTo>
                  <a:cubicBezTo>
                    <a:pt x="54031" y="85728"/>
                    <a:pt x="53754" y="61169"/>
                    <a:pt x="55695" y="52335"/>
                  </a:cubicBezTo>
                  <a:cubicBezTo>
                    <a:pt x="57636" y="43502"/>
                    <a:pt x="59577" y="36292"/>
                    <a:pt x="60766" y="34193"/>
                  </a:cubicBezTo>
                  <a:cubicBezTo>
                    <a:pt x="61994" y="32093"/>
                    <a:pt x="66628" y="29875"/>
                    <a:pt x="66628" y="29875"/>
                  </a:cubicBezTo>
                  <a:cubicBezTo>
                    <a:pt x="66628" y="29875"/>
                    <a:pt x="59894" y="19813"/>
                    <a:pt x="49238" y="14030"/>
                  </a:cubicBezTo>
                  <a:cubicBezTo>
                    <a:pt x="42187" y="10069"/>
                    <a:pt x="35018" y="6939"/>
                    <a:pt x="35018" y="6939"/>
                  </a:cubicBezTo>
                  <a:cubicBezTo>
                    <a:pt x="35018" y="6939"/>
                    <a:pt x="28442" y="4681"/>
                    <a:pt x="24837" y="2899"/>
                  </a:cubicBezTo>
                  <a:cubicBezTo>
                    <a:pt x="21624" y="1257"/>
                    <a:pt x="19087" y="0"/>
                    <a:pt x="17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11;p26">
              <a:extLst>
                <a:ext uri="{FF2B5EF4-FFF2-40B4-BE49-F238E27FC236}">
                  <a16:creationId xmlns:a16="http://schemas.microsoft.com/office/drawing/2014/main" id="{4C2541E5-BAB8-6503-947C-2FA318F7F045}"/>
                </a:ext>
              </a:extLst>
            </p:cNvPr>
            <p:cNvSpPr/>
            <p:nvPr/>
          </p:nvSpPr>
          <p:spPr>
            <a:xfrm>
              <a:off x="2027698" y="2649684"/>
              <a:ext cx="357213" cy="281580"/>
            </a:xfrm>
            <a:custGeom>
              <a:avLst/>
              <a:gdLst/>
              <a:ahLst/>
              <a:cxnLst/>
              <a:rect l="l" t="t" r="r" b="b"/>
              <a:pathLst>
                <a:path w="21669" h="17081" extrusionOk="0">
                  <a:moveTo>
                    <a:pt x="2100" y="0"/>
                  </a:moveTo>
                  <a:cubicBezTo>
                    <a:pt x="2100" y="1"/>
                    <a:pt x="1" y="6180"/>
                    <a:pt x="3368" y="11013"/>
                  </a:cubicBezTo>
                  <a:cubicBezTo>
                    <a:pt x="6208" y="15089"/>
                    <a:pt x="10627" y="17080"/>
                    <a:pt x="14175" y="17080"/>
                  </a:cubicBezTo>
                  <a:cubicBezTo>
                    <a:pt x="14833" y="17080"/>
                    <a:pt x="15461" y="17012"/>
                    <a:pt x="16044" y="16875"/>
                  </a:cubicBezTo>
                  <a:cubicBezTo>
                    <a:pt x="19767" y="15964"/>
                    <a:pt x="21193" y="12914"/>
                    <a:pt x="21431" y="10220"/>
                  </a:cubicBezTo>
                  <a:cubicBezTo>
                    <a:pt x="21669" y="7527"/>
                    <a:pt x="19728" y="4635"/>
                    <a:pt x="19728" y="4635"/>
                  </a:cubicBezTo>
                  <a:lnTo>
                    <a:pt x="2100" y="0"/>
                  </a:lnTo>
                  <a:close/>
                </a:path>
              </a:pathLst>
            </a:custGeom>
            <a:solidFill>
              <a:srgbClr val="FBB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12;p26">
              <a:extLst>
                <a:ext uri="{FF2B5EF4-FFF2-40B4-BE49-F238E27FC236}">
                  <a16:creationId xmlns:a16="http://schemas.microsoft.com/office/drawing/2014/main" id="{DBB187DB-DF7E-9011-F478-8F697F6FA0BB}"/>
                </a:ext>
              </a:extLst>
            </p:cNvPr>
            <p:cNvSpPr/>
            <p:nvPr/>
          </p:nvSpPr>
          <p:spPr>
            <a:xfrm>
              <a:off x="2053167" y="2649684"/>
              <a:ext cx="327821" cy="190517"/>
            </a:xfrm>
            <a:custGeom>
              <a:avLst/>
              <a:gdLst/>
              <a:ahLst/>
              <a:cxnLst/>
              <a:rect l="l" t="t" r="r" b="b"/>
              <a:pathLst>
                <a:path w="19886" h="11557" extrusionOk="0">
                  <a:moveTo>
                    <a:pt x="555" y="0"/>
                  </a:moveTo>
                  <a:cubicBezTo>
                    <a:pt x="278" y="951"/>
                    <a:pt x="80" y="1941"/>
                    <a:pt x="0" y="2892"/>
                  </a:cubicBezTo>
                  <a:cubicBezTo>
                    <a:pt x="555" y="4041"/>
                    <a:pt x="1189" y="5110"/>
                    <a:pt x="1902" y="6180"/>
                  </a:cubicBezTo>
                  <a:cubicBezTo>
                    <a:pt x="3051" y="7685"/>
                    <a:pt x="4556" y="8953"/>
                    <a:pt x="6220" y="9824"/>
                  </a:cubicBezTo>
                  <a:cubicBezTo>
                    <a:pt x="8226" y="10962"/>
                    <a:pt x="10481" y="11557"/>
                    <a:pt x="12763" y="11557"/>
                  </a:cubicBezTo>
                  <a:cubicBezTo>
                    <a:pt x="13500" y="11557"/>
                    <a:pt x="14239" y="11495"/>
                    <a:pt x="14974" y="11369"/>
                  </a:cubicBezTo>
                  <a:cubicBezTo>
                    <a:pt x="15885" y="11211"/>
                    <a:pt x="16796" y="10973"/>
                    <a:pt x="17707" y="10616"/>
                  </a:cubicBezTo>
                  <a:cubicBezTo>
                    <a:pt x="18420" y="10379"/>
                    <a:pt x="19173" y="10141"/>
                    <a:pt x="19886" y="9824"/>
                  </a:cubicBezTo>
                  <a:cubicBezTo>
                    <a:pt x="19886" y="7249"/>
                    <a:pt x="18183" y="4635"/>
                    <a:pt x="18183" y="4635"/>
                  </a:cubicBezTo>
                  <a:lnTo>
                    <a:pt x="555" y="0"/>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3;p26">
              <a:extLst>
                <a:ext uri="{FF2B5EF4-FFF2-40B4-BE49-F238E27FC236}">
                  <a16:creationId xmlns:a16="http://schemas.microsoft.com/office/drawing/2014/main" id="{136C0813-8B59-08D0-8A8E-4FF2C42AE531}"/>
                </a:ext>
              </a:extLst>
            </p:cNvPr>
            <p:cNvSpPr/>
            <p:nvPr/>
          </p:nvSpPr>
          <p:spPr>
            <a:xfrm>
              <a:off x="1984606" y="2002154"/>
              <a:ext cx="677830" cy="798121"/>
            </a:xfrm>
            <a:custGeom>
              <a:avLst/>
              <a:gdLst/>
              <a:ahLst/>
              <a:cxnLst/>
              <a:rect l="l" t="t" r="r" b="b"/>
              <a:pathLst>
                <a:path w="41118" h="48415" extrusionOk="0">
                  <a:moveTo>
                    <a:pt x="21186" y="0"/>
                  </a:moveTo>
                  <a:cubicBezTo>
                    <a:pt x="20964" y="0"/>
                    <a:pt x="20755" y="8"/>
                    <a:pt x="20559" y="24"/>
                  </a:cubicBezTo>
                  <a:cubicBezTo>
                    <a:pt x="20559" y="24"/>
                    <a:pt x="20530" y="24"/>
                    <a:pt x="20475" y="24"/>
                  </a:cubicBezTo>
                  <a:cubicBezTo>
                    <a:pt x="19492" y="24"/>
                    <a:pt x="10143" y="131"/>
                    <a:pt x="6655" y="4144"/>
                  </a:cubicBezTo>
                  <a:cubicBezTo>
                    <a:pt x="2931" y="8422"/>
                    <a:pt x="911" y="16860"/>
                    <a:pt x="475" y="20108"/>
                  </a:cubicBezTo>
                  <a:cubicBezTo>
                    <a:pt x="0" y="23356"/>
                    <a:pt x="119" y="34606"/>
                    <a:pt x="3288" y="39756"/>
                  </a:cubicBezTo>
                  <a:cubicBezTo>
                    <a:pt x="6282" y="44683"/>
                    <a:pt x="11961" y="48414"/>
                    <a:pt x="19526" y="48414"/>
                  </a:cubicBezTo>
                  <a:cubicBezTo>
                    <a:pt x="19866" y="48414"/>
                    <a:pt x="20211" y="48407"/>
                    <a:pt x="20559" y="48391"/>
                  </a:cubicBezTo>
                  <a:cubicBezTo>
                    <a:pt x="28640" y="48074"/>
                    <a:pt x="33790" y="43242"/>
                    <a:pt x="36840" y="37735"/>
                  </a:cubicBezTo>
                  <a:cubicBezTo>
                    <a:pt x="39890" y="32229"/>
                    <a:pt x="40207" y="25376"/>
                    <a:pt x="40642" y="21574"/>
                  </a:cubicBezTo>
                  <a:cubicBezTo>
                    <a:pt x="41118" y="17771"/>
                    <a:pt x="40761" y="12027"/>
                    <a:pt x="38068" y="7630"/>
                  </a:cubicBezTo>
                  <a:cubicBezTo>
                    <a:pt x="35498" y="3472"/>
                    <a:pt x="25787" y="0"/>
                    <a:pt x="21186" y="0"/>
                  </a:cubicBezTo>
                  <a:close/>
                </a:path>
              </a:pathLst>
            </a:custGeom>
            <a:solidFill>
              <a:srgbClr val="FBB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614;p26">
              <a:extLst>
                <a:ext uri="{FF2B5EF4-FFF2-40B4-BE49-F238E27FC236}">
                  <a16:creationId xmlns:a16="http://schemas.microsoft.com/office/drawing/2014/main" id="{3AAE94EB-D01E-6100-8C88-FC14297B1971}"/>
                </a:ext>
              </a:extLst>
            </p:cNvPr>
            <p:cNvSpPr/>
            <p:nvPr/>
          </p:nvSpPr>
          <p:spPr>
            <a:xfrm>
              <a:off x="2284336" y="2343558"/>
              <a:ext cx="101234" cy="222201"/>
            </a:xfrm>
            <a:custGeom>
              <a:avLst/>
              <a:gdLst/>
              <a:ahLst/>
              <a:cxnLst/>
              <a:rect l="l" t="t" r="r" b="b"/>
              <a:pathLst>
                <a:path w="6141" h="13479" extrusionOk="0">
                  <a:moveTo>
                    <a:pt x="1625" y="1"/>
                  </a:moveTo>
                  <a:cubicBezTo>
                    <a:pt x="1523" y="1"/>
                    <a:pt x="1420" y="57"/>
                    <a:pt x="1387" y="190"/>
                  </a:cubicBezTo>
                  <a:cubicBezTo>
                    <a:pt x="951" y="2052"/>
                    <a:pt x="634" y="3914"/>
                    <a:pt x="476" y="5815"/>
                  </a:cubicBezTo>
                  <a:cubicBezTo>
                    <a:pt x="396" y="7003"/>
                    <a:pt x="0" y="8984"/>
                    <a:pt x="1228" y="9737"/>
                  </a:cubicBezTo>
                  <a:cubicBezTo>
                    <a:pt x="1589" y="9931"/>
                    <a:pt x="2007" y="10028"/>
                    <a:pt x="2430" y="10028"/>
                  </a:cubicBezTo>
                  <a:cubicBezTo>
                    <a:pt x="2611" y="10028"/>
                    <a:pt x="2793" y="10010"/>
                    <a:pt x="2971" y="9974"/>
                  </a:cubicBezTo>
                  <a:cubicBezTo>
                    <a:pt x="3328" y="9935"/>
                    <a:pt x="3684" y="9816"/>
                    <a:pt x="4041" y="9737"/>
                  </a:cubicBezTo>
                  <a:cubicBezTo>
                    <a:pt x="4196" y="9679"/>
                    <a:pt x="4521" y="9573"/>
                    <a:pt x="4790" y="9573"/>
                  </a:cubicBezTo>
                  <a:cubicBezTo>
                    <a:pt x="5071" y="9573"/>
                    <a:pt x="5291" y="9688"/>
                    <a:pt x="5189" y="10093"/>
                  </a:cubicBezTo>
                  <a:cubicBezTo>
                    <a:pt x="4912" y="10886"/>
                    <a:pt x="4397" y="11559"/>
                    <a:pt x="3684" y="12034"/>
                  </a:cubicBezTo>
                  <a:cubicBezTo>
                    <a:pt x="3328" y="12272"/>
                    <a:pt x="2971" y="12510"/>
                    <a:pt x="2575" y="12668"/>
                  </a:cubicBezTo>
                  <a:cubicBezTo>
                    <a:pt x="2219" y="12787"/>
                    <a:pt x="1902" y="12906"/>
                    <a:pt x="1585" y="13104"/>
                  </a:cubicBezTo>
                  <a:cubicBezTo>
                    <a:pt x="1466" y="13183"/>
                    <a:pt x="1505" y="13421"/>
                    <a:pt x="1664" y="13460"/>
                  </a:cubicBezTo>
                  <a:cubicBezTo>
                    <a:pt x="1732" y="13473"/>
                    <a:pt x="1801" y="13479"/>
                    <a:pt x="1871" y="13479"/>
                  </a:cubicBezTo>
                  <a:cubicBezTo>
                    <a:pt x="2456" y="13479"/>
                    <a:pt x="3105" y="13066"/>
                    <a:pt x="3565" y="12747"/>
                  </a:cubicBezTo>
                  <a:cubicBezTo>
                    <a:pt x="4239" y="12351"/>
                    <a:pt x="4833" y="11797"/>
                    <a:pt x="5308" y="11202"/>
                  </a:cubicBezTo>
                  <a:cubicBezTo>
                    <a:pt x="5665" y="10687"/>
                    <a:pt x="6140" y="10172"/>
                    <a:pt x="5942" y="9539"/>
                  </a:cubicBezTo>
                  <a:cubicBezTo>
                    <a:pt x="5792" y="9028"/>
                    <a:pt x="5368" y="8859"/>
                    <a:pt x="4930" y="8859"/>
                  </a:cubicBezTo>
                  <a:cubicBezTo>
                    <a:pt x="4791" y="8859"/>
                    <a:pt x="4650" y="8876"/>
                    <a:pt x="4516" y="8905"/>
                  </a:cubicBezTo>
                  <a:cubicBezTo>
                    <a:pt x="3892" y="8994"/>
                    <a:pt x="3135" y="9373"/>
                    <a:pt x="2444" y="9373"/>
                  </a:cubicBezTo>
                  <a:cubicBezTo>
                    <a:pt x="2214" y="9373"/>
                    <a:pt x="1991" y="9331"/>
                    <a:pt x="1783" y="9222"/>
                  </a:cubicBezTo>
                  <a:cubicBezTo>
                    <a:pt x="951" y="8786"/>
                    <a:pt x="1109" y="7439"/>
                    <a:pt x="1149" y="6647"/>
                  </a:cubicBezTo>
                  <a:cubicBezTo>
                    <a:pt x="1268" y="4508"/>
                    <a:pt x="1505" y="2369"/>
                    <a:pt x="1862" y="269"/>
                  </a:cubicBezTo>
                  <a:cubicBezTo>
                    <a:pt x="1908" y="108"/>
                    <a:pt x="1767" y="1"/>
                    <a:pt x="1625"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15;p26">
              <a:extLst>
                <a:ext uri="{FF2B5EF4-FFF2-40B4-BE49-F238E27FC236}">
                  <a16:creationId xmlns:a16="http://schemas.microsoft.com/office/drawing/2014/main" id="{07A34CA5-03E5-3A0C-DB9C-99294748D3C3}"/>
                </a:ext>
              </a:extLst>
            </p:cNvPr>
            <p:cNvSpPr/>
            <p:nvPr/>
          </p:nvSpPr>
          <p:spPr>
            <a:xfrm>
              <a:off x="1990475" y="1967271"/>
              <a:ext cx="702657" cy="509386"/>
            </a:xfrm>
            <a:custGeom>
              <a:avLst/>
              <a:gdLst/>
              <a:ahLst/>
              <a:cxnLst/>
              <a:rect l="l" t="t" r="r" b="b"/>
              <a:pathLst>
                <a:path w="42624" h="30900" extrusionOk="0">
                  <a:moveTo>
                    <a:pt x="19250" y="0"/>
                  </a:moveTo>
                  <a:cubicBezTo>
                    <a:pt x="12963" y="0"/>
                    <a:pt x="7731" y="2891"/>
                    <a:pt x="4596" y="7369"/>
                  </a:cubicBezTo>
                  <a:cubicBezTo>
                    <a:pt x="1347" y="11925"/>
                    <a:pt x="1" y="23214"/>
                    <a:pt x="1" y="23214"/>
                  </a:cubicBezTo>
                  <a:cubicBezTo>
                    <a:pt x="1" y="23214"/>
                    <a:pt x="2972" y="18065"/>
                    <a:pt x="4952" y="13549"/>
                  </a:cubicBezTo>
                  <a:cubicBezTo>
                    <a:pt x="6893" y="9073"/>
                    <a:pt x="6854" y="6617"/>
                    <a:pt x="8319" y="5468"/>
                  </a:cubicBezTo>
                  <a:cubicBezTo>
                    <a:pt x="8740" y="5127"/>
                    <a:pt x="9194" y="4971"/>
                    <a:pt x="9690" y="4971"/>
                  </a:cubicBezTo>
                  <a:cubicBezTo>
                    <a:pt x="11152" y="4971"/>
                    <a:pt x="12974" y="6327"/>
                    <a:pt x="15370" y="8280"/>
                  </a:cubicBezTo>
                  <a:cubicBezTo>
                    <a:pt x="17852" y="10278"/>
                    <a:pt x="20497" y="11975"/>
                    <a:pt x="23744" y="11975"/>
                  </a:cubicBezTo>
                  <a:cubicBezTo>
                    <a:pt x="24747" y="11975"/>
                    <a:pt x="25807" y="11814"/>
                    <a:pt x="26937" y="11449"/>
                  </a:cubicBezTo>
                  <a:cubicBezTo>
                    <a:pt x="30585" y="10243"/>
                    <a:pt x="32765" y="8234"/>
                    <a:pt x="34489" y="8234"/>
                  </a:cubicBezTo>
                  <a:cubicBezTo>
                    <a:pt x="35030" y="8234"/>
                    <a:pt x="35526" y="8432"/>
                    <a:pt x="36008" y="8914"/>
                  </a:cubicBezTo>
                  <a:cubicBezTo>
                    <a:pt x="38029" y="10934"/>
                    <a:pt x="36523" y="14618"/>
                    <a:pt x="37117" y="19689"/>
                  </a:cubicBezTo>
                  <a:cubicBezTo>
                    <a:pt x="37712" y="24799"/>
                    <a:pt x="38187" y="26898"/>
                    <a:pt x="38544" y="28007"/>
                  </a:cubicBezTo>
                  <a:lnTo>
                    <a:pt x="39534" y="30899"/>
                  </a:lnTo>
                  <a:cubicBezTo>
                    <a:pt x="39534" y="30899"/>
                    <a:pt x="42624" y="20758"/>
                    <a:pt x="39771" y="12836"/>
                  </a:cubicBezTo>
                  <a:cubicBezTo>
                    <a:pt x="36919" y="4913"/>
                    <a:pt x="29710" y="1269"/>
                    <a:pt x="22144" y="199"/>
                  </a:cubicBezTo>
                  <a:cubicBezTo>
                    <a:pt x="21158" y="65"/>
                    <a:pt x="20192" y="0"/>
                    <a:pt x="192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6;p26">
              <a:extLst>
                <a:ext uri="{FF2B5EF4-FFF2-40B4-BE49-F238E27FC236}">
                  <a16:creationId xmlns:a16="http://schemas.microsoft.com/office/drawing/2014/main" id="{FCD3787B-8F86-2AA1-3B91-EE692AFF90B2}"/>
                </a:ext>
              </a:extLst>
            </p:cNvPr>
            <p:cNvSpPr/>
            <p:nvPr/>
          </p:nvSpPr>
          <p:spPr>
            <a:xfrm>
              <a:off x="2091033" y="2360768"/>
              <a:ext cx="156096" cy="127891"/>
            </a:xfrm>
            <a:custGeom>
              <a:avLst/>
              <a:gdLst/>
              <a:ahLst/>
              <a:cxnLst/>
              <a:rect l="l" t="t" r="r" b="b"/>
              <a:pathLst>
                <a:path w="9469" h="7758" extrusionOk="0">
                  <a:moveTo>
                    <a:pt x="8701" y="1"/>
                  </a:moveTo>
                  <a:cubicBezTo>
                    <a:pt x="8562" y="1"/>
                    <a:pt x="8435" y="74"/>
                    <a:pt x="8399" y="255"/>
                  </a:cubicBezTo>
                  <a:cubicBezTo>
                    <a:pt x="8359" y="612"/>
                    <a:pt x="8201" y="889"/>
                    <a:pt x="8121" y="1246"/>
                  </a:cubicBezTo>
                  <a:cubicBezTo>
                    <a:pt x="8082" y="1602"/>
                    <a:pt x="8042" y="1919"/>
                    <a:pt x="7963" y="2236"/>
                  </a:cubicBezTo>
                  <a:cubicBezTo>
                    <a:pt x="7844" y="2830"/>
                    <a:pt x="7646" y="3345"/>
                    <a:pt x="7369" y="3860"/>
                  </a:cubicBezTo>
                  <a:cubicBezTo>
                    <a:pt x="6973" y="4811"/>
                    <a:pt x="6180" y="5524"/>
                    <a:pt x="5230" y="5841"/>
                  </a:cubicBezTo>
                  <a:cubicBezTo>
                    <a:pt x="4978" y="5911"/>
                    <a:pt x="4720" y="5946"/>
                    <a:pt x="4464" y="5946"/>
                  </a:cubicBezTo>
                  <a:cubicBezTo>
                    <a:pt x="3715" y="5946"/>
                    <a:pt x="2978" y="5649"/>
                    <a:pt x="2417" y="5088"/>
                  </a:cubicBezTo>
                  <a:cubicBezTo>
                    <a:pt x="2100" y="4732"/>
                    <a:pt x="1784" y="4296"/>
                    <a:pt x="1546" y="3860"/>
                  </a:cubicBezTo>
                  <a:cubicBezTo>
                    <a:pt x="1348" y="3424"/>
                    <a:pt x="1189" y="2791"/>
                    <a:pt x="754" y="2513"/>
                  </a:cubicBezTo>
                  <a:cubicBezTo>
                    <a:pt x="708" y="2483"/>
                    <a:pt x="663" y="2470"/>
                    <a:pt x="617" y="2470"/>
                  </a:cubicBezTo>
                  <a:cubicBezTo>
                    <a:pt x="544" y="2470"/>
                    <a:pt x="471" y="2504"/>
                    <a:pt x="397" y="2553"/>
                  </a:cubicBezTo>
                  <a:cubicBezTo>
                    <a:pt x="1" y="2870"/>
                    <a:pt x="41" y="3583"/>
                    <a:pt x="120" y="4018"/>
                  </a:cubicBezTo>
                  <a:cubicBezTo>
                    <a:pt x="239" y="4573"/>
                    <a:pt x="437" y="5088"/>
                    <a:pt x="754" y="5524"/>
                  </a:cubicBezTo>
                  <a:cubicBezTo>
                    <a:pt x="1427" y="6554"/>
                    <a:pt x="2457" y="7306"/>
                    <a:pt x="3606" y="7663"/>
                  </a:cubicBezTo>
                  <a:cubicBezTo>
                    <a:pt x="3891" y="7727"/>
                    <a:pt x="4172" y="7757"/>
                    <a:pt x="4447" y="7757"/>
                  </a:cubicBezTo>
                  <a:cubicBezTo>
                    <a:pt x="6380" y="7757"/>
                    <a:pt x="8002" y="6253"/>
                    <a:pt x="8835" y="4415"/>
                  </a:cubicBezTo>
                  <a:cubicBezTo>
                    <a:pt x="9112" y="3820"/>
                    <a:pt x="9270" y="3147"/>
                    <a:pt x="9389" y="2474"/>
                  </a:cubicBezTo>
                  <a:cubicBezTo>
                    <a:pt x="9429" y="2077"/>
                    <a:pt x="9468" y="1721"/>
                    <a:pt x="9429" y="1325"/>
                  </a:cubicBezTo>
                  <a:cubicBezTo>
                    <a:pt x="9389" y="968"/>
                    <a:pt x="9270" y="612"/>
                    <a:pt x="9112" y="255"/>
                  </a:cubicBezTo>
                  <a:cubicBezTo>
                    <a:pt x="9047" y="105"/>
                    <a:pt x="8866" y="1"/>
                    <a:pt x="8701" y="1"/>
                  </a:cubicBezTo>
                  <a:close/>
                </a:path>
              </a:pathLst>
            </a:custGeom>
            <a:solidFill>
              <a:srgbClr val="FBB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17;p26">
              <a:extLst>
                <a:ext uri="{FF2B5EF4-FFF2-40B4-BE49-F238E27FC236}">
                  <a16:creationId xmlns:a16="http://schemas.microsoft.com/office/drawing/2014/main" id="{8D3E5ED7-CA2E-968C-32AC-CEE2E119FF3D}"/>
                </a:ext>
              </a:extLst>
            </p:cNvPr>
            <p:cNvSpPr/>
            <p:nvPr/>
          </p:nvSpPr>
          <p:spPr>
            <a:xfrm>
              <a:off x="2387499" y="2392865"/>
              <a:ext cx="139776" cy="139727"/>
            </a:xfrm>
            <a:custGeom>
              <a:avLst/>
              <a:gdLst/>
              <a:ahLst/>
              <a:cxnLst/>
              <a:rect l="l" t="t" r="r" b="b"/>
              <a:pathLst>
                <a:path w="8479" h="8476" extrusionOk="0">
                  <a:moveTo>
                    <a:pt x="1458" y="0"/>
                  </a:moveTo>
                  <a:cubicBezTo>
                    <a:pt x="1390" y="0"/>
                    <a:pt x="1322" y="27"/>
                    <a:pt x="1269" y="91"/>
                  </a:cubicBezTo>
                  <a:lnTo>
                    <a:pt x="1308" y="91"/>
                  </a:lnTo>
                  <a:cubicBezTo>
                    <a:pt x="912" y="487"/>
                    <a:pt x="635" y="962"/>
                    <a:pt x="397" y="1477"/>
                  </a:cubicBezTo>
                  <a:cubicBezTo>
                    <a:pt x="199" y="2032"/>
                    <a:pt x="80" y="2626"/>
                    <a:pt x="41" y="3260"/>
                  </a:cubicBezTo>
                  <a:cubicBezTo>
                    <a:pt x="1" y="4488"/>
                    <a:pt x="318" y="5676"/>
                    <a:pt x="912" y="6785"/>
                  </a:cubicBezTo>
                  <a:cubicBezTo>
                    <a:pt x="1613" y="7979"/>
                    <a:pt x="2909" y="8476"/>
                    <a:pt x="4254" y="8476"/>
                  </a:cubicBezTo>
                  <a:cubicBezTo>
                    <a:pt x="4962" y="8476"/>
                    <a:pt x="5683" y="8338"/>
                    <a:pt x="6339" y="8093"/>
                  </a:cubicBezTo>
                  <a:cubicBezTo>
                    <a:pt x="6854" y="7895"/>
                    <a:pt x="7329" y="7578"/>
                    <a:pt x="7725" y="7181"/>
                  </a:cubicBezTo>
                  <a:cubicBezTo>
                    <a:pt x="8082" y="6746"/>
                    <a:pt x="8478" y="6072"/>
                    <a:pt x="8201" y="5557"/>
                  </a:cubicBezTo>
                  <a:cubicBezTo>
                    <a:pt x="8138" y="5369"/>
                    <a:pt x="7976" y="5256"/>
                    <a:pt x="7813" y="5256"/>
                  </a:cubicBezTo>
                  <a:cubicBezTo>
                    <a:pt x="7770" y="5256"/>
                    <a:pt x="7727" y="5264"/>
                    <a:pt x="7686" y="5280"/>
                  </a:cubicBezTo>
                  <a:cubicBezTo>
                    <a:pt x="7369" y="5399"/>
                    <a:pt x="7052" y="5637"/>
                    <a:pt x="6814" y="5874"/>
                  </a:cubicBezTo>
                  <a:cubicBezTo>
                    <a:pt x="6656" y="5993"/>
                    <a:pt x="6497" y="6112"/>
                    <a:pt x="6339" y="6191"/>
                  </a:cubicBezTo>
                  <a:lnTo>
                    <a:pt x="6101" y="6310"/>
                  </a:lnTo>
                  <a:cubicBezTo>
                    <a:pt x="6101" y="6310"/>
                    <a:pt x="6062" y="6350"/>
                    <a:pt x="6022" y="6350"/>
                  </a:cubicBezTo>
                  <a:cubicBezTo>
                    <a:pt x="6048" y="6336"/>
                    <a:pt x="6057" y="6332"/>
                    <a:pt x="6056" y="6332"/>
                  </a:cubicBezTo>
                  <a:lnTo>
                    <a:pt x="6056" y="6332"/>
                  </a:lnTo>
                  <a:cubicBezTo>
                    <a:pt x="6053" y="6332"/>
                    <a:pt x="6009" y="6350"/>
                    <a:pt x="5982" y="6350"/>
                  </a:cubicBezTo>
                  <a:cubicBezTo>
                    <a:pt x="5824" y="6429"/>
                    <a:pt x="5666" y="6468"/>
                    <a:pt x="5467" y="6508"/>
                  </a:cubicBezTo>
                  <a:lnTo>
                    <a:pt x="5349" y="6548"/>
                  </a:lnTo>
                  <a:cubicBezTo>
                    <a:pt x="5230" y="6548"/>
                    <a:pt x="5151" y="6587"/>
                    <a:pt x="5071" y="6587"/>
                  </a:cubicBezTo>
                  <a:lnTo>
                    <a:pt x="4398" y="6587"/>
                  </a:lnTo>
                  <a:lnTo>
                    <a:pt x="4121" y="6508"/>
                  </a:lnTo>
                  <a:cubicBezTo>
                    <a:pt x="3923" y="6468"/>
                    <a:pt x="3764" y="6429"/>
                    <a:pt x="3566" y="6389"/>
                  </a:cubicBezTo>
                  <a:lnTo>
                    <a:pt x="3447" y="6350"/>
                  </a:lnTo>
                  <a:lnTo>
                    <a:pt x="3170" y="6231"/>
                  </a:lnTo>
                  <a:cubicBezTo>
                    <a:pt x="2853" y="6033"/>
                    <a:pt x="2536" y="5795"/>
                    <a:pt x="2259" y="5518"/>
                  </a:cubicBezTo>
                  <a:cubicBezTo>
                    <a:pt x="1744" y="4963"/>
                    <a:pt x="1467" y="4290"/>
                    <a:pt x="1387" y="3537"/>
                  </a:cubicBezTo>
                  <a:cubicBezTo>
                    <a:pt x="1308" y="3022"/>
                    <a:pt x="1308" y="2468"/>
                    <a:pt x="1308" y="1953"/>
                  </a:cubicBezTo>
                  <a:cubicBezTo>
                    <a:pt x="1308" y="1398"/>
                    <a:pt x="1427" y="883"/>
                    <a:pt x="1704" y="368"/>
                  </a:cubicBezTo>
                  <a:cubicBezTo>
                    <a:pt x="1820" y="195"/>
                    <a:pt x="1640" y="0"/>
                    <a:pt x="1458" y="0"/>
                  </a:cubicBezTo>
                  <a:close/>
                </a:path>
              </a:pathLst>
            </a:custGeom>
            <a:solidFill>
              <a:srgbClr val="FBB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8;p26">
              <a:extLst>
                <a:ext uri="{FF2B5EF4-FFF2-40B4-BE49-F238E27FC236}">
                  <a16:creationId xmlns:a16="http://schemas.microsoft.com/office/drawing/2014/main" id="{02081CB5-E354-2919-7A50-61A04944E9EB}"/>
                </a:ext>
              </a:extLst>
            </p:cNvPr>
            <p:cNvSpPr/>
            <p:nvPr/>
          </p:nvSpPr>
          <p:spPr>
            <a:xfrm>
              <a:off x="2102325" y="2326760"/>
              <a:ext cx="155899" cy="128649"/>
            </a:xfrm>
            <a:custGeom>
              <a:avLst/>
              <a:gdLst/>
              <a:ahLst/>
              <a:cxnLst/>
              <a:rect l="l" t="t" r="r" b="b"/>
              <a:pathLst>
                <a:path w="9457" h="7804" extrusionOk="0">
                  <a:moveTo>
                    <a:pt x="4526" y="0"/>
                  </a:moveTo>
                  <a:cubicBezTo>
                    <a:pt x="433" y="0"/>
                    <a:pt x="1" y="6239"/>
                    <a:pt x="2762" y="7428"/>
                  </a:cubicBezTo>
                  <a:cubicBezTo>
                    <a:pt x="3361" y="7690"/>
                    <a:pt x="3918" y="7804"/>
                    <a:pt x="4428" y="7804"/>
                  </a:cubicBezTo>
                  <a:cubicBezTo>
                    <a:pt x="6316" y="7804"/>
                    <a:pt x="7560" y="6240"/>
                    <a:pt x="7872" y="4774"/>
                  </a:cubicBezTo>
                  <a:cubicBezTo>
                    <a:pt x="7872" y="4774"/>
                    <a:pt x="9457" y="417"/>
                    <a:pt x="4941" y="21"/>
                  </a:cubicBezTo>
                  <a:cubicBezTo>
                    <a:pt x="4799" y="7"/>
                    <a:pt x="4660" y="0"/>
                    <a:pt x="4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9;p26">
              <a:extLst>
                <a:ext uri="{FF2B5EF4-FFF2-40B4-BE49-F238E27FC236}">
                  <a16:creationId xmlns:a16="http://schemas.microsoft.com/office/drawing/2014/main" id="{84E2AE02-5EC4-8F3A-2796-BA8709E2FBB5}"/>
                </a:ext>
              </a:extLst>
            </p:cNvPr>
            <p:cNvSpPr/>
            <p:nvPr/>
          </p:nvSpPr>
          <p:spPr>
            <a:xfrm>
              <a:off x="2151204" y="2372621"/>
              <a:ext cx="76326" cy="80711"/>
            </a:xfrm>
            <a:custGeom>
              <a:avLst/>
              <a:gdLst/>
              <a:ahLst/>
              <a:cxnLst/>
              <a:rect l="l" t="t" r="r" b="b"/>
              <a:pathLst>
                <a:path w="4630" h="4896" extrusionOk="0">
                  <a:moveTo>
                    <a:pt x="2114" y="1"/>
                  </a:moveTo>
                  <a:cubicBezTo>
                    <a:pt x="987" y="1"/>
                    <a:pt x="169" y="1147"/>
                    <a:pt x="75" y="2468"/>
                  </a:cubicBezTo>
                  <a:cubicBezTo>
                    <a:pt x="0" y="4064"/>
                    <a:pt x="866" y="4895"/>
                    <a:pt x="1790" y="4895"/>
                  </a:cubicBezTo>
                  <a:cubicBezTo>
                    <a:pt x="1852" y="4895"/>
                    <a:pt x="1914" y="4891"/>
                    <a:pt x="1976" y="4884"/>
                  </a:cubicBezTo>
                  <a:cubicBezTo>
                    <a:pt x="2808" y="4805"/>
                    <a:pt x="3560" y="4250"/>
                    <a:pt x="3917" y="3458"/>
                  </a:cubicBezTo>
                  <a:cubicBezTo>
                    <a:pt x="3917" y="3458"/>
                    <a:pt x="4630" y="1121"/>
                    <a:pt x="3045" y="249"/>
                  </a:cubicBezTo>
                  <a:cubicBezTo>
                    <a:pt x="2719" y="78"/>
                    <a:pt x="2406" y="1"/>
                    <a:pt x="211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20;p26">
              <a:extLst>
                <a:ext uri="{FF2B5EF4-FFF2-40B4-BE49-F238E27FC236}">
                  <a16:creationId xmlns:a16="http://schemas.microsoft.com/office/drawing/2014/main" id="{F1021EC6-503E-871F-B835-6987C2E7E1C8}"/>
                </a:ext>
              </a:extLst>
            </p:cNvPr>
            <p:cNvSpPr/>
            <p:nvPr/>
          </p:nvSpPr>
          <p:spPr>
            <a:xfrm>
              <a:off x="2391423" y="2373511"/>
              <a:ext cx="127709" cy="123061"/>
            </a:xfrm>
            <a:custGeom>
              <a:avLst/>
              <a:gdLst/>
              <a:ahLst/>
              <a:cxnLst/>
              <a:rect l="l" t="t" r="r" b="b"/>
              <a:pathLst>
                <a:path w="7747" h="7465" extrusionOk="0">
                  <a:moveTo>
                    <a:pt x="3613" y="1"/>
                  </a:moveTo>
                  <a:cubicBezTo>
                    <a:pt x="2692" y="1"/>
                    <a:pt x="1836" y="363"/>
                    <a:pt x="1387" y="1106"/>
                  </a:cubicBezTo>
                  <a:cubicBezTo>
                    <a:pt x="1" y="3364"/>
                    <a:pt x="238" y="5900"/>
                    <a:pt x="2694" y="7128"/>
                  </a:cubicBezTo>
                  <a:cubicBezTo>
                    <a:pt x="3159" y="7363"/>
                    <a:pt x="3598" y="7465"/>
                    <a:pt x="4007" y="7465"/>
                  </a:cubicBezTo>
                  <a:cubicBezTo>
                    <a:pt x="5726" y="7465"/>
                    <a:pt x="6907" y="5673"/>
                    <a:pt x="7131" y="4553"/>
                  </a:cubicBezTo>
                  <a:cubicBezTo>
                    <a:pt x="7747" y="1579"/>
                    <a:pt x="5537" y="1"/>
                    <a:pt x="36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21;p26">
              <a:extLst>
                <a:ext uri="{FF2B5EF4-FFF2-40B4-BE49-F238E27FC236}">
                  <a16:creationId xmlns:a16="http://schemas.microsoft.com/office/drawing/2014/main" id="{563F74AA-0573-42C3-8236-DE81B1815D19}"/>
                </a:ext>
              </a:extLst>
            </p:cNvPr>
            <p:cNvSpPr/>
            <p:nvPr/>
          </p:nvSpPr>
          <p:spPr>
            <a:xfrm>
              <a:off x="2414931" y="2416224"/>
              <a:ext cx="60104" cy="73490"/>
            </a:xfrm>
            <a:custGeom>
              <a:avLst/>
              <a:gdLst/>
              <a:ahLst/>
              <a:cxnLst/>
              <a:rect l="l" t="t" r="r" b="b"/>
              <a:pathLst>
                <a:path w="3646" h="4458" extrusionOk="0">
                  <a:moveTo>
                    <a:pt x="1954" y="0"/>
                  </a:moveTo>
                  <a:cubicBezTo>
                    <a:pt x="1682" y="0"/>
                    <a:pt x="1406" y="69"/>
                    <a:pt x="1149" y="219"/>
                  </a:cubicBezTo>
                  <a:cubicBezTo>
                    <a:pt x="714" y="496"/>
                    <a:pt x="357" y="932"/>
                    <a:pt x="199" y="1407"/>
                  </a:cubicBezTo>
                  <a:cubicBezTo>
                    <a:pt x="40" y="1843"/>
                    <a:pt x="1" y="2279"/>
                    <a:pt x="80" y="2714"/>
                  </a:cubicBezTo>
                  <a:cubicBezTo>
                    <a:pt x="120" y="3150"/>
                    <a:pt x="318" y="3546"/>
                    <a:pt x="635" y="3863"/>
                  </a:cubicBezTo>
                  <a:cubicBezTo>
                    <a:pt x="951" y="4259"/>
                    <a:pt x="1466" y="4457"/>
                    <a:pt x="1981" y="4457"/>
                  </a:cubicBezTo>
                  <a:cubicBezTo>
                    <a:pt x="2496" y="4378"/>
                    <a:pt x="2972" y="4022"/>
                    <a:pt x="3249" y="3586"/>
                  </a:cubicBezTo>
                  <a:cubicBezTo>
                    <a:pt x="3487" y="3110"/>
                    <a:pt x="3605" y="2595"/>
                    <a:pt x="3645" y="2081"/>
                  </a:cubicBezTo>
                  <a:cubicBezTo>
                    <a:pt x="3645" y="1803"/>
                    <a:pt x="3645" y="1566"/>
                    <a:pt x="3605" y="1288"/>
                  </a:cubicBezTo>
                  <a:cubicBezTo>
                    <a:pt x="3403" y="507"/>
                    <a:pt x="2693" y="0"/>
                    <a:pt x="19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22;p26">
              <a:extLst>
                <a:ext uri="{FF2B5EF4-FFF2-40B4-BE49-F238E27FC236}">
                  <a16:creationId xmlns:a16="http://schemas.microsoft.com/office/drawing/2014/main" id="{3B09EAE7-C4BA-D0C2-D916-C679553C2F9D}"/>
                </a:ext>
              </a:extLst>
            </p:cNvPr>
            <p:cNvSpPr/>
            <p:nvPr/>
          </p:nvSpPr>
          <p:spPr>
            <a:xfrm rot="9746540">
              <a:off x="2158951" y="2558918"/>
              <a:ext cx="188737" cy="102784"/>
            </a:xfrm>
            <a:custGeom>
              <a:avLst/>
              <a:gdLst/>
              <a:ahLst/>
              <a:cxnLst/>
              <a:rect l="l" t="t" r="r" b="b"/>
              <a:pathLst>
                <a:path w="11449" h="6235" extrusionOk="0">
                  <a:moveTo>
                    <a:pt x="674" y="0"/>
                  </a:moveTo>
                  <a:cubicBezTo>
                    <a:pt x="1" y="0"/>
                    <a:pt x="40" y="951"/>
                    <a:pt x="674" y="991"/>
                  </a:cubicBezTo>
                  <a:lnTo>
                    <a:pt x="674" y="1030"/>
                  </a:lnTo>
                  <a:cubicBezTo>
                    <a:pt x="2615" y="1268"/>
                    <a:pt x="4477" y="1902"/>
                    <a:pt x="6180" y="2892"/>
                  </a:cubicBezTo>
                  <a:cubicBezTo>
                    <a:pt x="7012" y="3328"/>
                    <a:pt x="7804" y="3843"/>
                    <a:pt x="8517" y="4437"/>
                  </a:cubicBezTo>
                  <a:cubicBezTo>
                    <a:pt x="8913" y="4754"/>
                    <a:pt x="9270" y="5071"/>
                    <a:pt x="9626" y="5388"/>
                  </a:cubicBezTo>
                  <a:cubicBezTo>
                    <a:pt x="9983" y="5704"/>
                    <a:pt x="10379" y="6140"/>
                    <a:pt x="10854" y="6219"/>
                  </a:cubicBezTo>
                  <a:cubicBezTo>
                    <a:pt x="10896" y="6230"/>
                    <a:pt x="10938" y="6235"/>
                    <a:pt x="10978" y="6235"/>
                  </a:cubicBezTo>
                  <a:cubicBezTo>
                    <a:pt x="11240" y="6235"/>
                    <a:pt x="11449" y="6024"/>
                    <a:pt x="11449" y="5784"/>
                  </a:cubicBezTo>
                  <a:cubicBezTo>
                    <a:pt x="11409" y="5229"/>
                    <a:pt x="11132" y="4754"/>
                    <a:pt x="10736" y="4397"/>
                  </a:cubicBezTo>
                  <a:cubicBezTo>
                    <a:pt x="10379" y="4001"/>
                    <a:pt x="9983" y="3605"/>
                    <a:pt x="9547" y="3288"/>
                  </a:cubicBezTo>
                  <a:cubicBezTo>
                    <a:pt x="8715" y="2615"/>
                    <a:pt x="7844" y="2020"/>
                    <a:pt x="6893" y="1505"/>
                  </a:cubicBezTo>
                  <a:cubicBezTo>
                    <a:pt x="4952" y="555"/>
                    <a:pt x="2813" y="40"/>
                    <a:pt x="674"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623;p26">
              <a:extLst>
                <a:ext uri="{FF2B5EF4-FFF2-40B4-BE49-F238E27FC236}">
                  <a16:creationId xmlns:a16="http://schemas.microsoft.com/office/drawing/2014/main" id="{A10CCBFC-31EE-6E88-98C6-E40DBF630E04}"/>
                </a:ext>
              </a:extLst>
            </p:cNvPr>
            <p:cNvSpPr/>
            <p:nvPr/>
          </p:nvSpPr>
          <p:spPr>
            <a:xfrm>
              <a:off x="1907539" y="2198226"/>
              <a:ext cx="42910" cy="315457"/>
            </a:xfrm>
            <a:custGeom>
              <a:avLst/>
              <a:gdLst/>
              <a:ahLst/>
              <a:cxnLst/>
              <a:rect l="l" t="t" r="r" b="b"/>
              <a:pathLst>
                <a:path w="2603" h="19136" extrusionOk="0">
                  <a:moveTo>
                    <a:pt x="2232" y="1"/>
                  </a:moveTo>
                  <a:cubicBezTo>
                    <a:pt x="2140" y="1"/>
                    <a:pt x="2048" y="41"/>
                    <a:pt x="1981" y="133"/>
                  </a:cubicBezTo>
                  <a:lnTo>
                    <a:pt x="2021" y="133"/>
                  </a:lnTo>
                  <a:cubicBezTo>
                    <a:pt x="1229" y="1559"/>
                    <a:pt x="714" y="3104"/>
                    <a:pt x="476" y="4688"/>
                  </a:cubicBezTo>
                  <a:cubicBezTo>
                    <a:pt x="159" y="6273"/>
                    <a:pt x="1" y="7857"/>
                    <a:pt x="40" y="9442"/>
                  </a:cubicBezTo>
                  <a:cubicBezTo>
                    <a:pt x="40" y="11066"/>
                    <a:pt x="199" y="12730"/>
                    <a:pt x="357" y="14354"/>
                  </a:cubicBezTo>
                  <a:cubicBezTo>
                    <a:pt x="437" y="15106"/>
                    <a:pt x="516" y="15859"/>
                    <a:pt x="674" y="16612"/>
                  </a:cubicBezTo>
                  <a:cubicBezTo>
                    <a:pt x="754" y="17404"/>
                    <a:pt x="912" y="18236"/>
                    <a:pt x="1229" y="18988"/>
                  </a:cubicBezTo>
                  <a:cubicBezTo>
                    <a:pt x="1274" y="19093"/>
                    <a:pt x="1352" y="19135"/>
                    <a:pt x="1432" y="19135"/>
                  </a:cubicBezTo>
                  <a:cubicBezTo>
                    <a:pt x="1565" y="19135"/>
                    <a:pt x="1704" y="19018"/>
                    <a:pt x="1704" y="18870"/>
                  </a:cubicBezTo>
                  <a:cubicBezTo>
                    <a:pt x="1665" y="18117"/>
                    <a:pt x="1506" y="17364"/>
                    <a:pt x="1348" y="16651"/>
                  </a:cubicBezTo>
                  <a:cubicBezTo>
                    <a:pt x="1189" y="15859"/>
                    <a:pt x="1070" y="15146"/>
                    <a:pt x="952" y="14354"/>
                  </a:cubicBezTo>
                  <a:cubicBezTo>
                    <a:pt x="754" y="12769"/>
                    <a:pt x="674" y="11145"/>
                    <a:pt x="754" y="9561"/>
                  </a:cubicBezTo>
                  <a:cubicBezTo>
                    <a:pt x="793" y="8016"/>
                    <a:pt x="991" y="6471"/>
                    <a:pt x="1268" y="4926"/>
                  </a:cubicBezTo>
                  <a:cubicBezTo>
                    <a:pt x="1585" y="3381"/>
                    <a:pt x="2140" y="1916"/>
                    <a:pt x="2576" y="371"/>
                  </a:cubicBezTo>
                  <a:cubicBezTo>
                    <a:pt x="2602" y="159"/>
                    <a:pt x="2417" y="1"/>
                    <a:pt x="2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624;p26">
              <a:extLst>
                <a:ext uri="{FF2B5EF4-FFF2-40B4-BE49-F238E27FC236}">
                  <a16:creationId xmlns:a16="http://schemas.microsoft.com/office/drawing/2014/main" id="{5D8FAC63-662D-A923-7C04-197423473B75}"/>
                </a:ext>
              </a:extLst>
            </p:cNvPr>
            <p:cNvSpPr/>
            <p:nvPr/>
          </p:nvSpPr>
          <p:spPr>
            <a:xfrm>
              <a:off x="2658694" y="2335826"/>
              <a:ext cx="79491" cy="311039"/>
            </a:xfrm>
            <a:custGeom>
              <a:avLst/>
              <a:gdLst/>
              <a:ahLst/>
              <a:cxnLst/>
              <a:rect l="l" t="t" r="r" b="b"/>
              <a:pathLst>
                <a:path w="4822" h="18868" extrusionOk="0">
                  <a:moveTo>
                    <a:pt x="4082" y="0"/>
                  </a:moveTo>
                  <a:cubicBezTo>
                    <a:pt x="3962" y="0"/>
                    <a:pt x="3851" y="70"/>
                    <a:pt x="3832" y="223"/>
                  </a:cubicBezTo>
                  <a:lnTo>
                    <a:pt x="3832" y="263"/>
                  </a:lnTo>
                  <a:cubicBezTo>
                    <a:pt x="3752" y="1016"/>
                    <a:pt x="3752" y="1768"/>
                    <a:pt x="3792" y="2561"/>
                  </a:cubicBezTo>
                  <a:lnTo>
                    <a:pt x="3792" y="4858"/>
                  </a:lnTo>
                  <a:cubicBezTo>
                    <a:pt x="3713" y="6482"/>
                    <a:pt x="3475" y="8106"/>
                    <a:pt x="3079" y="9691"/>
                  </a:cubicBezTo>
                  <a:cubicBezTo>
                    <a:pt x="2762" y="11196"/>
                    <a:pt x="2366" y="12662"/>
                    <a:pt x="1891" y="14127"/>
                  </a:cubicBezTo>
                  <a:cubicBezTo>
                    <a:pt x="1613" y="14959"/>
                    <a:pt x="1296" y="15752"/>
                    <a:pt x="940" y="16544"/>
                  </a:cubicBezTo>
                  <a:cubicBezTo>
                    <a:pt x="663" y="17217"/>
                    <a:pt x="148" y="17891"/>
                    <a:pt x="29" y="18643"/>
                  </a:cubicBezTo>
                  <a:cubicBezTo>
                    <a:pt x="1" y="18755"/>
                    <a:pt x="111" y="18867"/>
                    <a:pt x="235" y="18867"/>
                  </a:cubicBezTo>
                  <a:cubicBezTo>
                    <a:pt x="286" y="18867"/>
                    <a:pt x="339" y="18848"/>
                    <a:pt x="385" y="18802"/>
                  </a:cubicBezTo>
                  <a:cubicBezTo>
                    <a:pt x="900" y="18287"/>
                    <a:pt x="1177" y="17415"/>
                    <a:pt x="1494" y="16742"/>
                  </a:cubicBezTo>
                  <a:cubicBezTo>
                    <a:pt x="1772" y="16068"/>
                    <a:pt x="2089" y="15316"/>
                    <a:pt x="2326" y="14603"/>
                  </a:cubicBezTo>
                  <a:cubicBezTo>
                    <a:pt x="2920" y="13058"/>
                    <a:pt x="3396" y="11473"/>
                    <a:pt x="3752" y="9849"/>
                  </a:cubicBezTo>
                  <a:cubicBezTo>
                    <a:pt x="4069" y="8304"/>
                    <a:pt x="4267" y="6720"/>
                    <a:pt x="4386" y="5175"/>
                  </a:cubicBezTo>
                  <a:cubicBezTo>
                    <a:pt x="4545" y="3590"/>
                    <a:pt x="4822" y="1768"/>
                    <a:pt x="4386" y="223"/>
                  </a:cubicBezTo>
                  <a:cubicBezTo>
                    <a:pt x="4345" y="80"/>
                    <a:pt x="4209" y="0"/>
                    <a:pt x="4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625;p26">
              <a:extLst>
                <a:ext uri="{FF2B5EF4-FFF2-40B4-BE49-F238E27FC236}">
                  <a16:creationId xmlns:a16="http://schemas.microsoft.com/office/drawing/2014/main" id="{9FB1E6AF-2E92-DDD1-02A7-4FB8C2267FA7}"/>
                </a:ext>
              </a:extLst>
            </p:cNvPr>
            <p:cNvSpPr/>
            <p:nvPr/>
          </p:nvSpPr>
          <p:spPr>
            <a:xfrm>
              <a:off x="1880767" y="3220527"/>
              <a:ext cx="517200" cy="282569"/>
            </a:xfrm>
            <a:custGeom>
              <a:avLst/>
              <a:gdLst/>
              <a:ahLst/>
              <a:cxnLst/>
              <a:rect l="l" t="t" r="r" b="b"/>
              <a:pathLst>
                <a:path w="31374" h="17141" extrusionOk="0">
                  <a:moveTo>
                    <a:pt x="6237" y="0"/>
                  </a:moveTo>
                  <a:cubicBezTo>
                    <a:pt x="5478" y="0"/>
                    <a:pt x="4758" y="125"/>
                    <a:pt x="4160" y="429"/>
                  </a:cubicBezTo>
                  <a:cubicBezTo>
                    <a:pt x="1863" y="1618"/>
                    <a:pt x="1" y="5064"/>
                    <a:pt x="1704" y="7520"/>
                  </a:cubicBezTo>
                  <a:cubicBezTo>
                    <a:pt x="3407" y="10016"/>
                    <a:pt x="11884" y="13541"/>
                    <a:pt x="14935" y="14492"/>
                  </a:cubicBezTo>
                  <a:cubicBezTo>
                    <a:pt x="17796" y="15409"/>
                    <a:pt x="22932" y="17141"/>
                    <a:pt x="25721" y="17141"/>
                  </a:cubicBezTo>
                  <a:cubicBezTo>
                    <a:pt x="25944" y="17141"/>
                    <a:pt x="26152" y="17130"/>
                    <a:pt x="26343" y="17106"/>
                  </a:cubicBezTo>
                  <a:cubicBezTo>
                    <a:pt x="28878" y="16829"/>
                    <a:pt x="30740" y="15007"/>
                    <a:pt x="31057" y="12947"/>
                  </a:cubicBezTo>
                  <a:cubicBezTo>
                    <a:pt x="31374" y="10847"/>
                    <a:pt x="29710" y="8590"/>
                    <a:pt x="29710" y="8590"/>
                  </a:cubicBezTo>
                  <a:cubicBezTo>
                    <a:pt x="29710" y="8590"/>
                    <a:pt x="23649" y="7401"/>
                    <a:pt x="20480" y="6411"/>
                  </a:cubicBezTo>
                  <a:cubicBezTo>
                    <a:pt x="17351" y="5421"/>
                    <a:pt x="13073" y="2885"/>
                    <a:pt x="11884" y="1855"/>
                  </a:cubicBezTo>
                  <a:cubicBezTo>
                    <a:pt x="11000" y="1059"/>
                    <a:pt x="8448" y="0"/>
                    <a:pt x="623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626;p26">
              <a:extLst>
                <a:ext uri="{FF2B5EF4-FFF2-40B4-BE49-F238E27FC236}">
                  <a16:creationId xmlns:a16="http://schemas.microsoft.com/office/drawing/2014/main" id="{401B279B-3E0F-91FC-0385-F40025953830}"/>
                </a:ext>
              </a:extLst>
            </p:cNvPr>
            <p:cNvSpPr/>
            <p:nvPr/>
          </p:nvSpPr>
          <p:spPr>
            <a:xfrm>
              <a:off x="1995651" y="3257486"/>
              <a:ext cx="84304" cy="72122"/>
            </a:xfrm>
            <a:custGeom>
              <a:avLst/>
              <a:gdLst/>
              <a:ahLst/>
              <a:cxnLst/>
              <a:rect l="l" t="t" r="r" b="b"/>
              <a:pathLst>
                <a:path w="5114" h="4375" extrusionOk="0">
                  <a:moveTo>
                    <a:pt x="1984" y="1"/>
                  </a:moveTo>
                  <a:cubicBezTo>
                    <a:pt x="296" y="1"/>
                    <a:pt x="0" y="1955"/>
                    <a:pt x="954" y="3099"/>
                  </a:cubicBezTo>
                  <a:cubicBezTo>
                    <a:pt x="1430" y="3773"/>
                    <a:pt x="2222" y="4248"/>
                    <a:pt x="3054" y="4367"/>
                  </a:cubicBezTo>
                  <a:cubicBezTo>
                    <a:pt x="3109" y="4372"/>
                    <a:pt x="3164" y="4374"/>
                    <a:pt x="3219" y="4374"/>
                  </a:cubicBezTo>
                  <a:cubicBezTo>
                    <a:pt x="4023" y="4374"/>
                    <a:pt x="4730" y="3836"/>
                    <a:pt x="4915" y="3020"/>
                  </a:cubicBezTo>
                  <a:cubicBezTo>
                    <a:pt x="5114" y="1753"/>
                    <a:pt x="3410" y="128"/>
                    <a:pt x="2182" y="10"/>
                  </a:cubicBezTo>
                  <a:cubicBezTo>
                    <a:pt x="2114" y="4"/>
                    <a:pt x="2048" y="1"/>
                    <a:pt x="1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627;p26">
              <a:extLst>
                <a:ext uri="{FF2B5EF4-FFF2-40B4-BE49-F238E27FC236}">
                  <a16:creationId xmlns:a16="http://schemas.microsoft.com/office/drawing/2014/main" id="{20FCA46A-0317-C5F7-3331-6D5C257BB33B}"/>
                </a:ext>
              </a:extLst>
            </p:cNvPr>
            <p:cNvSpPr/>
            <p:nvPr/>
          </p:nvSpPr>
          <p:spPr>
            <a:xfrm>
              <a:off x="2243190" y="3346456"/>
              <a:ext cx="94706" cy="62379"/>
            </a:xfrm>
            <a:custGeom>
              <a:avLst/>
              <a:gdLst/>
              <a:ahLst/>
              <a:cxnLst/>
              <a:rect l="l" t="t" r="r" b="b"/>
              <a:pathLst>
                <a:path w="5745" h="3784" extrusionOk="0">
                  <a:moveTo>
                    <a:pt x="2650" y="0"/>
                  </a:moveTo>
                  <a:cubicBezTo>
                    <a:pt x="2315" y="0"/>
                    <a:pt x="2002" y="51"/>
                    <a:pt x="1744" y="158"/>
                  </a:cubicBezTo>
                  <a:cubicBezTo>
                    <a:pt x="1" y="871"/>
                    <a:pt x="674" y="2852"/>
                    <a:pt x="2060" y="3446"/>
                  </a:cubicBezTo>
                  <a:cubicBezTo>
                    <a:pt x="2492" y="3673"/>
                    <a:pt x="2963" y="3783"/>
                    <a:pt x="3436" y="3783"/>
                  </a:cubicBezTo>
                  <a:cubicBezTo>
                    <a:pt x="3787" y="3783"/>
                    <a:pt x="4139" y="3723"/>
                    <a:pt x="4477" y="3605"/>
                  </a:cubicBezTo>
                  <a:cubicBezTo>
                    <a:pt x="5269" y="3288"/>
                    <a:pt x="5744" y="2416"/>
                    <a:pt x="5546" y="1584"/>
                  </a:cubicBezTo>
                  <a:cubicBezTo>
                    <a:pt x="5209" y="602"/>
                    <a:pt x="3801" y="0"/>
                    <a:pt x="2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28;p26">
              <a:extLst>
                <a:ext uri="{FF2B5EF4-FFF2-40B4-BE49-F238E27FC236}">
                  <a16:creationId xmlns:a16="http://schemas.microsoft.com/office/drawing/2014/main" id="{6F52968B-BCB8-91F3-E5A9-02DC800FD701}"/>
                </a:ext>
              </a:extLst>
            </p:cNvPr>
            <p:cNvSpPr/>
            <p:nvPr/>
          </p:nvSpPr>
          <p:spPr>
            <a:xfrm>
              <a:off x="1906236" y="3228605"/>
              <a:ext cx="493033" cy="212805"/>
            </a:xfrm>
            <a:custGeom>
              <a:avLst/>
              <a:gdLst/>
              <a:ahLst/>
              <a:cxnLst/>
              <a:rect l="l" t="t" r="r" b="b"/>
              <a:pathLst>
                <a:path w="29908" h="12909" extrusionOk="0">
                  <a:moveTo>
                    <a:pt x="1424" y="0"/>
                  </a:moveTo>
                  <a:cubicBezTo>
                    <a:pt x="1356" y="0"/>
                    <a:pt x="1286" y="29"/>
                    <a:pt x="1229" y="98"/>
                  </a:cubicBezTo>
                  <a:lnTo>
                    <a:pt x="1229" y="137"/>
                  </a:lnTo>
                  <a:cubicBezTo>
                    <a:pt x="1" y="2158"/>
                    <a:pt x="2060" y="4059"/>
                    <a:pt x="3526" y="5247"/>
                  </a:cubicBezTo>
                  <a:cubicBezTo>
                    <a:pt x="5269" y="6753"/>
                    <a:pt x="7170" y="8020"/>
                    <a:pt x="9270" y="9011"/>
                  </a:cubicBezTo>
                  <a:cubicBezTo>
                    <a:pt x="11409" y="9922"/>
                    <a:pt x="13627" y="10674"/>
                    <a:pt x="15885" y="11269"/>
                  </a:cubicBezTo>
                  <a:cubicBezTo>
                    <a:pt x="18341" y="11982"/>
                    <a:pt x="20876" y="12497"/>
                    <a:pt x="23451" y="12813"/>
                  </a:cubicBezTo>
                  <a:cubicBezTo>
                    <a:pt x="24022" y="12877"/>
                    <a:pt x="24592" y="12909"/>
                    <a:pt x="25162" y="12909"/>
                  </a:cubicBezTo>
                  <a:cubicBezTo>
                    <a:pt x="26018" y="12909"/>
                    <a:pt x="26874" y="12837"/>
                    <a:pt x="27729" y="12695"/>
                  </a:cubicBezTo>
                  <a:cubicBezTo>
                    <a:pt x="28640" y="12497"/>
                    <a:pt x="29710" y="12021"/>
                    <a:pt x="29908" y="10991"/>
                  </a:cubicBezTo>
                  <a:cubicBezTo>
                    <a:pt x="29908" y="10808"/>
                    <a:pt x="29770" y="10677"/>
                    <a:pt x="29620" y="10677"/>
                  </a:cubicBezTo>
                  <a:cubicBezTo>
                    <a:pt x="29542" y="10677"/>
                    <a:pt x="29461" y="10712"/>
                    <a:pt x="29393" y="10793"/>
                  </a:cubicBezTo>
                  <a:cubicBezTo>
                    <a:pt x="28543" y="11883"/>
                    <a:pt x="27033" y="12117"/>
                    <a:pt x="25593" y="12117"/>
                  </a:cubicBezTo>
                  <a:cubicBezTo>
                    <a:pt x="24886" y="12117"/>
                    <a:pt x="24196" y="12060"/>
                    <a:pt x="23610" y="12021"/>
                  </a:cubicBezTo>
                  <a:cubicBezTo>
                    <a:pt x="21273" y="11784"/>
                    <a:pt x="18975" y="11348"/>
                    <a:pt x="16757" y="10714"/>
                  </a:cubicBezTo>
                  <a:cubicBezTo>
                    <a:pt x="12835" y="9724"/>
                    <a:pt x="9072" y="8218"/>
                    <a:pt x="5626" y="6159"/>
                  </a:cubicBezTo>
                  <a:cubicBezTo>
                    <a:pt x="4635" y="5525"/>
                    <a:pt x="3685" y="4812"/>
                    <a:pt x="2853" y="3980"/>
                  </a:cubicBezTo>
                  <a:cubicBezTo>
                    <a:pt x="1942" y="3069"/>
                    <a:pt x="991" y="1722"/>
                    <a:pt x="1664" y="375"/>
                  </a:cubicBezTo>
                  <a:cubicBezTo>
                    <a:pt x="1749" y="178"/>
                    <a:pt x="1593" y="0"/>
                    <a:pt x="1424"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29;p26">
              <a:extLst>
                <a:ext uri="{FF2B5EF4-FFF2-40B4-BE49-F238E27FC236}">
                  <a16:creationId xmlns:a16="http://schemas.microsoft.com/office/drawing/2014/main" id="{97CD293F-3B99-1BBC-1649-AE05F3F778DB}"/>
                </a:ext>
              </a:extLst>
            </p:cNvPr>
            <p:cNvSpPr/>
            <p:nvPr/>
          </p:nvSpPr>
          <p:spPr>
            <a:xfrm>
              <a:off x="2060750" y="3288511"/>
              <a:ext cx="77430" cy="77710"/>
            </a:xfrm>
            <a:custGeom>
              <a:avLst/>
              <a:gdLst/>
              <a:ahLst/>
              <a:cxnLst/>
              <a:rect l="l" t="t" r="r" b="b"/>
              <a:pathLst>
                <a:path w="4697" h="4714" extrusionOk="0">
                  <a:moveTo>
                    <a:pt x="4432" y="0"/>
                  </a:moveTo>
                  <a:cubicBezTo>
                    <a:pt x="4400" y="0"/>
                    <a:pt x="4367" y="9"/>
                    <a:pt x="4334" y="29"/>
                  </a:cubicBezTo>
                  <a:cubicBezTo>
                    <a:pt x="3422" y="504"/>
                    <a:pt x="2591" y="1178"/>
                    <a:pt x="1917" y="2010"/>
                  </a:cubicBezTo>
                  <a:cubicBezTo>
                    <a:pt x="1719" y="2208"/>
                    <a:pt x="1561" y="2406"/>
                    <a:pt x="1402" y="2604"/>
                  </a:cubicBezTo>
                  <a:cubicBezTo>
                    <a:pt x="1244" y="2802"/>
                    <a:pt x="1125" y="3000"/>
                    <a:pt x="1006" y="3238"/>
                  </a:cubicBezTo>
                  <a:cubicBezTo>
                    <a:pt x="927" y="3356"/>
                    <a:pt x="848" y="3475"/>
                    <a:pt x="768" y="3594"/>
                  </a:cubicBezTo>
                  <a:cubicBezTo>
                    <a:pt x="650" y="3713"/>
                    <a:pt x="610" y="3832"/>
                    <a:pt x="531" y="3951"/>
                  </a:cubicBezTo>
                  <a:cubicBezTo>
                    <a:pt x="333" y="4149"/>
                    <a:pt x="214" y="4347"/>
                    <a:pt x="55" y="4584"/>
                  </a:cubicBezTo>
                  <a:cubicBezTo>
                    <a:pt x="0" y="4640"/>
                    <a:pt x="60" y="4714"/>
                    <a:pt x="129" y="4714"/>
                  </a:cubicBezTo>
                  <a:cubicBezTo>
                    <a:pt x="158" y="4714"/>
                    <a:pt x="190" y="4700"/>
                    <a:pt x="214" y="4664"/>
                  </a:cubicBezTo>
                  <a:cubicBezTo>
                    <a:pt x="372" y="4505"/>
                    <a:pt x="531" y="4307"/>
                    <a:pt x="650" y="4109"/>
                  </a:cubicBezTo>
                  <a:cubicBezTo>
                    <a:pt x="729" y="3990"/>
                    <a:pt x="808" y="3911"/>
                    <a:pt x="927" y="3792"/>
                  </a:cubicBezTo>
                  <a:cubicBezTo>
                    <a:pt x="1006" y="3673"/>
                    <a:pt x="1125" y="3554"/>
                    <a:pt x="1204" y="3436"/>
                  </a:cubicBezTo>
                  <a:cubicBezTo>
                    <a:pt x="1402" y="3317"/>
                    <a:pt x="1561" y="3119"/>
                    <a:pt x="1719" y="2960"/>
                  </a:cubicBezTo>
                  <a:cubicBezTo>
                    <a:pt x="1878" y="2762"/>
                    <a:pt x="2076" y="2564"/>
                    <a:pt x="2234" y="2366"/>
                  </a:cubicBezTo>
                  <a:cubicBezTo>
                    <a:pt x="2947" y="1613"/>
                    <a:pt x="3700" y="940"/>
                    <a:pt x="4532" y="346"/>
                  </a:cubicBezTo>
                  <a:cubicBezTo>
                    <a:pt x="4696" y="214"/>
                    <a:pt x="4587" y="0"/>
                    <a:pt x="443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630;p26">
              <a:extLst>
                <a:ext uri="{FF2B5EF4-FFF2-40B4-BE49-F238E27FC236}">
                  <a16:creationId xmlns:a16="http://schemas.microsoft.com/office/drawing/2014/main" id="{D5F1C425-0124-E379-0C80-1CDDBA41A473}"/>
                </a:ext>
              </a:extLst>
            </p:cNvPr>
            <p:cNvSpPr/>
            <p:nvPr/>
          </p:nvSpPr>
          <p:spPr>
            <a:xfrm>
              <a:off x="2207928" y="3322932"/>
              <a:ext cx="37240" cy="104746"/>
            </a:xfrm>
            <a:custGeom>
              <a:avLst/>
              <a:gdLst/>
              <a:ahLst/>
              <a:cxnLst/>
              <a:rect l="l" t="t" r="r" b="b"/>
              <a:pathLst>
                <a:path w="2259" h="6354" extrusionOk="0">
                  <a:moveTo>
                    <a:pt x="199" y="1"/>
                  </a:moveTo>
                  <a:cubicBezTo>
                    <a:pt x="159" y="40"/>
                    <a:pt x="159" y="80"/>
                    <a:pt x="119" y="80"/>
                  </a:cubicBezTo>
                  <a:cubicBezTo>
                    <a:pt x="1" y="635"/>
                    <a:pt x="40" y="1189"/>
                    <a:pt x="238" y="1704"/>
                  </a:cubicBezTo>
                  <a:cubicBezTo>
                    <a:pt x="397" y="2259"/>
                    <a:pt x="555" y="2774"/>
                    <a:pt x="714" y="3328"/>
                  </a:cubicBezTo>
                  <a:cubicBezTo>
                    <a:pt x="872" y="3883"/>
                    <a:pt x="1030" y="4437"/>
                    <a:pt x="1189" y="4992"/>
                  </a:cubicBezTo>
                  <a:lnTo>
                    <a:pt x="1427" y="5745"/>
                  </a:lnTo>
                  <a:cubicBezTo>
                    <a:pt x="1506" y="6022"/>
                    <a:pt x="1545" y="6260"/>
                    <a:pt x="1823" y="6339"/>
                  </a:cubicBezTo>
                  <a:cubicBezTo>
                    <a:pt x="1852" y="6349"/>
                    <a:pt x="1882" y="6354"/>
                    <a:pt x="1911" y="6354"/>
                  </a:cubicBezTo>
                  <a:cubicBezTo>
                    <a:pt x="1999" y="6354"/>
                    <a:pt x="2080" y="6309"/>
                    <a:pt x="2140" y="6220"/>
                  </a:cubicBezTo>
                  <a:cubicBezTo>
                    <a:pt x="2258" y="6022"/>
                    <a:pt x="2258" y="5745"/>
                    <a:pt x="2100" y="5547"/>
                  </a:cubicBezTo>
                  <a:cubicBezTo>
                    <a:pt x="2021" y="5309"/>
                    <a:pt x="1942" y="5071"/>
                    <a:pt x="1823" y="4794"/>
                  </a:cubicBezTo>
                  <a:cubicBezTo>
                    <a:pt x="1664" y="4279"/>
                    <a:pt x="1466" y="3724"/>
                    <a:pt x="1268" y="3209"/>
                  </a:cubicBezTo>
                  <a:cubicBezTo>
                    <a:pt x="1070" y="2694"/>
                    <a:pt x="951" y="2179"/>
                    <a:pt x="872" y="1665"/>
                  </a:cubicBezTo>
                  <a:cubicBezTo>
                    <a:pt x="832" y="1150"/>
                    <a:pt x="753" y="635"/>
                    <a:pt x="595" y="159"/>
                  </a:cubicBezTo>
                  <a:lnTo>
                    <a:pt x="555" y="159"/>
                  </a:lnTo>
                  <a:cubicBezTo>
                    <a:pt x="397" y="120"/>
                    <a:pt x="278" y="80"/>
                    <a:pt x="199"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31;p26">
              <a:extLst>
                <a:ext uri="{FF2B5EF4-FFF2-40B4-BE49-F238E27FC236}">
                  <a16:creationId xmlns:a16="http://schemas.microsoft.com/office/drawing/2014/main" id="{B3CEC9AB-9AF9-108B-75A9-0BD48AA89AC2}"/>
                </a:ext>
              </a:extLst>
            </p:cNvPr>
            <p:cNvSpPr/>
            <p:nvPr/>
          </p:nvSpPr>
          <p:spPr>
            <a:xfrm>
              <a:off x="2212495" y="3425304"/>
              <a:ext cx="27250" cy="41971"/>
            </a:xfrm>
            <a:custGeom>
              <a:avLst/>
              <a:gdLst/>
              <a:ahLst/>
              <a:cxnLst/>
              <a:rect l="l" t="t" r="r" b="b"/>
              <a:pathLst>
                <a:path w="1653" h="2546" extrusionOk="0">
                  <a:moveTo>
                    <a:pt x="1510" y="0"/>
                  </a:moveTo>
                  <a:cubicBezTo>
                    <a:pt x="1480" y="0"/>
                    <a:pt x="1450" y="15"/>
                    <a:pt x="1427" y="50"/>
                  </a:cubicBezTo>
                  <a:lnTo>
                    <a:pt x="1387" y="50"/>
                  </a:lnTo>
                  <a:cubicBezTo>
                    <a:pt x="1348" y="168"/>
                    <a:pt x="1268" y="248"/>
                    <a:pt x="1189" y="366"/>
                  </a:cubicBezTo>
                  <a:cubicBezTo>
                    <a:pt x="1110" y="446"/>
                    <a:pt x="991" y="525"/>
                    <a:pt x="952" y="604"/>
                  </a:cubicBezTo>
                  <a:cubicBezTo>
                    <a:pt x="793" y="802"/>
                    <a:pt x="674" y="1000"/>
                    <a:pt x="555" y="1198"/>
                  </a:cubicBezTo>
                  <a:cubicBezTo>
                    <a:pt x="397" y="1396"/>
                    <a:pt x="278" y="1594"/>
                    <a:pt x="199" y="1793"/>
                  </a:cubicBezTo>
                  <a:cubicBezTo>
                    <a:pt x="80" y="1991"/>
                    <a:pt x="1" y="2228"/>
                    <a:pt x="40" y="2466"/>
                  </a:cubicBezTo>
                  <a:cubicBezTo>
                    <a:pt x="40" y="2506"/>
                    <a:pt x="80" y="2545"/>
                    <a:pt x="159" y="2545"/>
                  </a:cubicBezTo>
                  <a:cubicBezTo>
                    <a:pt x="357" y="2426"/>
                    <a:pt x="555" y="2268"/>
                    <a:pt x="635" y="2030"/>
                  </a:cubicBezTo>
                  <a:cubicBezTo>
                    <a:pt x="793" y="1832"/>
                    <a:pt x="872" y="1634"/>
                    <a:pt x="991" y="1436"/>
                  </a:cubicBezTo>
                  <a:cubicBezTo>
                    <a:pt x="1110" y="1238"/>
                    <a:pt x="1229" y="1040"/>
                    <a:pt x="1348" y="802"/>
                  </a:cubicBezTo>
                  <a:cubicBezTo>
                    <a:pt x="1387" y="723"/>
                    <a:pt x="1427" y="604"/>
                    <a:pt x="1467" y="485"/>
                  </a:cubicBezTo>
                  <a:cubicBezTo>
                    <a:pt x="1506" y="366"/>
                    <a:pt x="1546" y="248"/>
                    <a:pt x="1625" y="168"/>
                  </a:cubicBezTo>
                  <a:cubicBezTo>
                    <a:pt x="1653" y="84"/>
                    <a:pt x="1582" y="0"/>
                    <a:pt x="1510"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32;p26">
              <a:extLst>
                <a:ext uri="{FF2B5EF4-FFF2-40B4-BE49-F238E27FC236}">
                  <a16:creationId xmlns:a16="http://schemas.microsoft.com/office/drawing/2014/main" id="{F1F1D237-8688-C88F-8E4B-321EF79D5792}"/>
                </a:ext>
              </a:extLst>
            </p:cNvPr>
            <p:cNvSpPr/>
            <p:nvPr/>
          </p:nvSpPr>
          <p:spPr>
            <a:xfrm>
              <a:off x="2040111" y="3368299"/>
              <a:ext cx="25255" cy="62511"/>
            </a:xfrm>
            <a:custGeom>
              <a:avLst/>
              <a:gdLst/>
              <a:ahLst/>
              <a:cxnLst/>
              <a:rect l="l" t="t" r="r" b="b"/>
              <a:pathLst>
                <a:path w="1532" h="3792" extrusionOk="0">
                  <a:moveTo>
                    <a:pt x="1284" y="1"/>
                  </a:moveTo>
                  <a:cubicBezTo>
                    <a:pt x="1217" y="1"/>
                    <a:pt x="1151" y="31"/>
                    <a:pt x="1109" y="101"/>
                  </a:cubicBezTo>
                  <a:cubicBezTo>
                    <a:pt x="911" y="339"/>
                    <a:pt x="753" y="616"/>
                    <a:pt x="674" y="893"/>
                  </a:cubicBezTo>
                  <a:cubicBezTo>
                    <a:pt x="555" y="1170"/>
                    <a:pt x="436" y="1448"/>
                    <a:pt x="357" y="1725"/>
                  </a:cubicBezTo>
                  <a:cubicBezTo>
                    <a:pt x="277" y="2002"/>
                    <a:pt x="198" y="2280"/>
                    <a:pt x="159" y="2557"/>
                  </a:cubicBezTo>
                  <a:cubicBezTo>
                    <a:pt x="40" y="2834"/>
                    <a:pt x="0" y="3151"/>
                    <a:pt x="0" y="3468"/>
                  </a:cubicBezTo>
                  <a:cubicBezTo>
                    <a:pt x="0" y="3682"/>
                    <a:pt x="150" y="3792"/>
                    <a:pt x="307" y="3792"/>
                  </a:cubicBezTo>
                  <a:cubicBezTo>
                    <a:pt x="440" y="3792"/>
                    <a:pt x="579" y="3711"/>
                    <a:pt x="634" y="3547"/>
                  </a:cubicBezTo>
                  <a:cubicBezTo>
                    <a:pt x="674" y="3428"/>
                    <a:pt x="713" y="3270"/>
                    <a:pt x="713" y="3151"/>
                  </a:cubicBezTo>
                  <a:cubicBezTo>
                    <a:pt x="753" y="2993"/>
                    <a:pt x="792" y="2874"/>
                    <a:pt x="792" y="2715"/>
                  </a:cubicBezTo>
                  <a:cubicBezTo>
                    <a:pt x="872" y="2438"/>
                    <a:pt x="911" y="2161"/>
                    <a:pt x="990" y="1883"/>
                  </a:cubicBezTo>
                  <a:cubicBezTo>
                    <a:pt x="1149" y="1329"/>
                    <a:pt x="1347" y="814"/>
                    <a:pt x="1505" y="259"/>
                  </a:cubicBezTo>
                  <a:cubicBezTo>
                    <a:pt x="1531" y="105"/>
                    <a:pt x="1407" y="1"/>
                    <a:pt x="1284"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33;p26">
              <a:extLst>
                <a:ext uri="{FF2B5EF4-FFF2-40B4-BE49-F238E27FC236}">
                  <a16:creationId xmlns:a16="http://schemas.microsoft.com/office/drawing/2014/main" id="{849E02FC-4985-D195-A208-E7CC6DCB26D5}"/>
                </a:ext>
              </a:extLst>
            </p:cNvPr>
            <p:cNvSpPr/>
            <p:nvPr/>
          </p:nvSpPr>
          <p:spPr>
            <a:xfrm>
              <a:off x="1068419" y="2733923"/>
              <a:ext cx="1037665" cy="760470"/>
            </a:xfrm>
            <a:custGeom>
              <a:avLst/>
              <a:gdLst/>
              <a:ahLst/>
              <a:cxnLst/>
              <a:rect l="l" t="t" r="r" b="b"/>
              <a:pathLst>
                <a:path w="62946" h="46131" extrusionOk="0">
                  <a:moveTo>
                    <a:pt x="18936" y="0"/>
                  </a:moveTo>
                  <a:cubicBezTo>
                    <a:pt x="18936" y="0"/>
                    <a:pt x="9191" y="5942"/>
                    <a:pt x="6180" y="9824"/>
                  </a:cubicBezTo>
                  <a:cubicBezTo>
                    <a:pt x="3130" y="13746"/>
                    <a:pt x="1" y="18935"/>
                    <a:pt x="2932" y="23530"/>
                  </a:cubicBezTo>
                  <a:cubicBezTo>
                    <a:pt x="5824" y="28165"/>
                    <a:pt x="14697" y="32641"/>
                    <a:pt x="22342" y="34305"/>
                  </a:cubicBezTo>
                  <a:cubicBezTo>
                    <a:pt x="29988" y="36008"/>
                    <a:pt x="32998" y="36008"/>
                    <a:pt x="35375" y="36008"/>
                  </a:cubicBezTo>
                  <a:lnTo>
                    <a:pt x="40326" y="36008"/>
                  </a:lnTo>
                  <a:cubicBezTo>
                    <a:pt x="40326" y="36008"/>
                    <a:pt x="39534" y="40841"/>
                    <a:pt x="41554" y="43416"/>
                  </a:cubicBezTo>
                  <a:cubicBezTo>
                    <a:pt x="43174" y="45511"/>
                    <a:pt x="44946" y="46131"/>
                    <a:pt x="46749" y="46131"/>
                  </a:cubicBezTo>
                  <a:cubicBezTo>
                    <a:pt x="47195" y="46131"/>
                    <a:pt x="47643" y="46093"/>
                    <a:pt x="48090" y="46030"/>
                  </a:cubicBezTo>
                  <a:cubicBezTo>
                    <a:pt x="49318" y="45832"/>
                    <a:pt x="50546" y="45475"/>
                    <a:pt x="51695" y="44881"/>
                  </a:cubicBezTo>
                  <a:cubicBezTo>
                    <a:pt x="51695" y="44881"/>
                    <a:pt x="54032" y="44604"/>
                    <a:pt x="55023" y="44089"/>
                  </a:cubicBezTo>
                  <a:cubicBezTo>
                    <a:pt x="55617" y="43812"/>
                    <a:pt x="56052" y="43336"/>
                    <a:pt x="56251" y="42742"/>
                  </a:cubicBezTo>
                  <a:cubicBezTo>
                    <a:pt x="56805" y="42663"/>
                    <a:pt x="57280" y="42386"/>
                    <a:pt x="57558" y="41910"/>
                  </a:cubicBezTo>
                  <a:cubicBezTo>
                    <a:pt x="57699" y="41950"/>
                    <a:pt x="57841" y="41969"/>
                    <a:pt x="57979" y="41969"/>
                  </a:cubicBezTo>
                  <a:cubicBezTo>
                    <a:pt x="58538" y="41969"/>
                    <a:pt x="59047" y="41658"/>
                    <a:pt x="59301" y="41118"/>
                  </a:cubicBezTo>
                  <a:cubicBezTo>
                    <a:pt x="59934" y="39969"/>
                    <a:pt x="58627" y="38504"/>
                    <a:pt x="57479" y="38108"/>
                  </a:cubicBezTo>
                  <a:cubicBezTo>
                    <a:pt x="56330" y="37711"/>
                    <a:pt x="53002" y="37434"/>
                    <a:pt x="52052" y="35691"/>
                  </a:cubicBezTo>
                  <a:cubicBezTo>
                    <a:pt x="51061" y="33829"/>
                    <a:pt x="52012" y="31571"/>
                    <a:pt x="54032" y="30898"/>
                  </a:cubicBezTo>
                  <a:cubicBezTo>
                    <a:pt x="54820" y="30659"/>
                    <a:pt x="55636" y="30536"/>
                    <a:pt x="56463" y="30536"/>
                  </a:cubicBezTo>
                  <a:cubicBezTo>
                    <a:pt x="57010" y="30536"/>
                    <a:pt x="57561" y="30590"/>
                    <a:pt x="58112" y="30700"/>
                  </a:cubicBezTo>
                  <a:cubicBezTo>
                    <a:pt x="58310" y="30740"/>
                    <a:pt x="58548" y="30779"/>
                    <a:pt x="58786" y="30898"/>
                  </a:cubicBezTo>
                  <a:cubicBezTo>
                    <a:pt x="58786" y="30898"/>
                    <a:pt x="57518" y="34305"/>
                    <a:pt x="59895" y="34859"/>
                  </a:cubicBezTo>
                  <a:cubicBezTo>
                    <a:pt x="60052" y="34897"/>
                    <a:pt x="60200" y="34914"/>
                    <a:pt x="60340" y="34914"/>
                  </a:cubicBezTo>
                  <a:cubicBezTo>
                    <a:pt x="62289" y="34914"/>
                    <a:pt x="62670" y="31518"/>
                    <a:pt x="62707" y="30225"/>
                  </a:cubicBezTo>
                  <a:cubicBezTo>
                    <a:pt x="62747" y="28838"/>
                    <a:pt x="62945" y="27254"/>
                    <a:pt x="60648" y="26541"/>
                  </a:cubicBezTo>
                  <a:cubicBezTo>
                    <a:pt x="60204" y="26395"/>
                    <a:pt x="59738" y="26339"/>
                    <a:pt x="59244" y="26339"/>
                  </a:cubicBezTo>
                  <a:cubicBezTo>
                    <a:pt x="57494" y="26339"/>
                    <a:pt x="55396" y="27052"/>
                    <a:pt x="52709" y="27052"/>
                  </a:cubicBezTo>
                  <a:cubicBezTo>
                    <a:pt x="52232" y="27052"/>
                    <a:pt x="51736" y="27029"/>
                    <a:pt x="51220" y="26976"/>
                  </a:cubicBezTo>
                  <a:cubicBezTo>
                    <a:pt x="47021" y="26580"/>
                    <a:pt x="39019" y="26065"/>
                    <a:pt x="34028" y="24164"/>
                  </a:cubicBezTo>
                  <a:cubicBezTo>
                    <a:pt x="30740" y="22857"/>
                    <a:pt x="27611" y="21193"/>
                    <a:pt x="24719" y="19173"/>
                  </a:cubicBezTo>
                  <a:cubicBezTo>
                    <a:pt x="24719" y="19173"/>
                    <a:pt x="24878" y="17905"/>
                    <a:pt x="26937" y="15845"/>
                  </a:cubicBezTo>
                  <a:cubicBezTo>
                    <a:pt x="28205" y="14617"/>
                    <a:pt x="29631" y="13587"/>
                    <a:pt x="31176" y="12756"/>
                  </a:cubicBezTo>
                  <a:cubicBezTo>
                    <a:pt x="31176" y="12756"/>
                    <a:pt x="30701" y="7329"/>
                    <a:pt x="28680" y="4873"/>
                  </a:cubicBezTo>
                  <a:cubicBezTo>
                    <a:pt x="25036" y="555"/>
                    <a:pt x="18936" y="0"/>
                    <a:pt x="18936" y="0"/>
                  </a:cubicBezTo>
                  <a:close/>
                </a:path>
              </a:pathLst>
            </a:custGeom>
            <a:solidFill>
              <a:srgbClr val="FBB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34;p26">
              <a:extLst>
                <a:ext uri="{FF2B5EF4-FFF2-40B4-BE49-F238E27FC236}">
                  <a16:creationId xmlns:a16="http://schemas.microsoft.com/office/drawing/2014/main" id="{76931B0C-01B5-449B-C0A4-0448796BD767}"/>
                </a:ext>
              </a:extLst>
            </p:cNvPr>
            <p:cNvSpPr/>
            <p:nvPr/>
          </p:nvSpPr>
          <p:spPr>
            <a:xfrm>
              <a:off x="2392725" y="2339387"/>
              <a:ext cx="166548" cy="83711"/>
            </a:xfrm>
            <a:custGeom>
              <a:avLst/>
              <a:gdLst/>
              <a:ahLst/>
              <a:cxnLst/>
              <a:rect l="l" t="t" r="r" b="b"/>
              <a:pathLst>
                <a:path w="10103" h="5078" extrusionOk="0">
                  <a:moveTo>
                    <a:pt x="6930" y="1"/>
                  </a:moveTo>
                  <a:cubicBezTo>
                    <a:pt x="5198" y="1"/>
                    <a:pt x="1910" y="1373"/>
                    <a:pt x="1110" y="1830"/>
                  </a:cubicBezTo>
                  <a:cubicBezTo>
                    <a:pt x="318" y="2345"/>
                    <a:pt x="1" y="2345"/>
                    <a:pt x="1" y="3097"/>
                  </a:cubicBezTo>
                  <a:cubicBezTo>
                    <a:pt x="40" y="3850"/>
                    <a:pt x="397" y="5038"/>
                    <a:pt x="674" y="5078"/>
                  </a:cubicBezTo>
                  <a:cubicBezTo>
                    <a:pt x="991" y="5078"/>
                    <a:pt x="2615" y="3176"/>
                    <a:pt x="4952" y="3097"/>
                  </a:cubicBezTo>
                  <a:cubicBezTo>
                    <a:pt x="5063" y="3092"/>
                    <a:pt x="5172" y="3089"/>
                    <a:pt x="5280" y="3089"/>
                  </a:cubicBezTo>
                  <a:cubicBezTo>
                    <a:pt x="7331" y="3089"/>
                    <a:pt x="9006" y="4030"/>
                    <a:pt x="9552" y="4030"/>
                  </a:cubicBezTo>
                  <a:cubicBezTo>
                    <a:pt x="9598" y="4030"/>
                    <a:pt x="9637" y="4023"/>
                    <a:pt x="9666" y="4008"/>
                  </a:cubicBezTo>
                  <a:cubicBezTo>
                    <a:pt x="10102" y="3850"/>
                    <a:pt x="9429" y="2226"/>
                    <a:pt x="8834" y="1394"/>
                  </a:cubicBezTo>
                  <a:cubicBezTo>
                    <a:pt x="8280" y="522"/>
                    <a:pt x="7844" y="47"/>
                    <a:pt x="7131" y="7"/>
                  </a:cubicBezTo>
                  <a:cubicBezTo>
                    <a:pt x="7067" y="3"/>
                    <a:pt x="6999" y="1"/>
                    <a:pt x="693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635;p26">
              <a:extLst>
                <a:ext uri="{FF2B5EF4-FFF2-40B4-BE49-F238E27FC236}">
                  <a16:creationId xmlns:a16="http://schemas.microsoft.com/office/drawing/2014/main" id="{CAD4B5A2-8475-DA5F-2371-8E71890270A2}"/>
                </a:ext>
              </a:extLst>
            </p:cNvPr>
            <p:cNvSpPr/>
            <p:nvPr/>
          </p:nvSpPr>
          <p:spPr>
            <a:xfrm>
              <a:off x="2134784" y="3284357"/>
              <a:ext cx="811721" cy="616242"/>
            </a:xfrm>
            <a:custGeom>
              <a:avLst/>
              <a:gdLst/>
              <a:ahLst/>
              <a:cxnLst/>
              <a:rect l="l" t="t" r="r" b="b"/>
              <a:pathLst>
                <a:path w="49240" h="37382" extrusionOk="0">
                  <a:moveTo>
                    <a:pt x="14049" y="1"/>
                  </a:moveTo>
                  <a:cubicBezTo>
                    <a:pt x="12883" y="1"/>
                    <a:pt x="11732" y="622"/>
                    <a:pt x="11013" y="1271"/>
                  </a:cubicBezTo>
                  <a:cubicBezTo>
                    <a:pt x="9785" y="2380"/>
                    <a:pt x="8953" y="4361"/>
                    <a:pt x="10300" y="4797"/>
                  </a:cubicBezTo>
                  <a:cubicBezTo>
                    <a:pt x="10726" y="4947"/>
                    <a:pt x="11198" y="4998"/>
                    <a:pt x="11646" y="4998"/>
                  </a:cubicBezTo>
                  <a:cubicBezTo>
                    <a:pt x="12616" y="4998"/>
                    <a:pt x="13469" y="4757"/>
                    <a:pt x="13469" y="4757"/>
                  </a:cubicBezTo>
                  <a:lnTo>
                    <a:pt x="13469" y="4757"/>
                  </a:lnTo>
                  <a:cubicBezTo>
                    <a:pt x="13469" y="4757"/>
                    <a:pt x="14261" y="7451"/>
                    <a:pt x="12915" y="9590"/>
                  </a:cubicBezTo>
                  <a:cubicBezTo>
                    <a:pt x="11839" y="11298"/>
                    <a:pt x="10840" y="11920"/>
                    <a:pt x="9452" y="11920"/>
                  </a:cubicBezTo>
                  <a:cubicBezTo>
                    <a:pt x="9102" y="11920"/>
                    <a:pt x="8727" y="11880"/>
                    <a:pt x="8320" y="11808"/>
                  </a:cubicBezTo>
                  <a:cubicBezTo>
                    <a:pt x="6463" y="11517"/>
                    <a:pt x="3101" y="9988"/>
                    <a:pt x="1585" y="9988"/>
                  </a:cubicBezTo>
                  <a:cubicBezTo>
                    <a:pt x="1451" y="9988"/>
                    <a:pt x="1332" y="10000"/>
                    <a:pt x="1229" y="10026"/>
                  </a:cubicBezTo>
                  <a:cubicBezTo>
                    <a:pt x="1" y="10382"/>
                    <a:pt x="714" y="11412"/>
                    <a:pt x="1387" y="12204"/>
                  </a:cubicBezTo>
                  <a:cubicBezTo>
                    <a:pt x="1784" y="12600"/>
                    <a:pt x="2219" y="12957"/>
                    <a:pt x="2655" y="13274"/>
                  </a:cubicBezTo>
                  <a:cubicBezTo>
                    <a:pt x="2180" y="13432"/>
                    <a:pt x="1902" y="13908"/>
                    <a:pt x="1982" y="14423"/>
                  </a:cubicBezTo>
                  <a:cubicBezTo>
                    <a:pt x="2140" y="15254"/>
                    <a:pt x="3210" y="15968"/>
                    <a:pt x="3210" y="15968"/>
                  </a:cubicBezTo>
                  <a:cubicBezTo>
                    <a:pt x="3210" y="15968"/>
                    <a:pt x="3045" y="15896"/>
                    <a:pt x="2883" y="15896"/>
                  </a:cubicBezTo>
                  <a:cubicBezTo>
                    <a:pt x="2664" y="15896"/>
                    <a:pt x="2450" y="16026"/>
                    <a:pt x="2655" y="16641"/>
                  </a:cubicBezTo>
                  <a:cubicBezTo>
                    <a:pt x="2813" y="17275"/>
                    <a:pt x="3210" y="17790"/>
                    <a:pt x="3725" y="18186"/>
                  </a:cubicBezTo>
                  <a:cubicBezTo>
                    <a:pt x="3725" y="18186"/>
                    <a:pt x="2734" y="18938"/>
                    <a:pt x="3923" y="20285"/>
                  </a:cubicBezTo>
                  <a:cubicBezTo>
                    <a:pt x="5129" y="21608"/>
                    <a:pt x="8435" y="22663"/>
                    <a:pt x="10505" y="22663"/>
                  </a:cubicBezTo>
                  <a:cubicBezTo>
                    <a:pt x="10543" y="22663"/>
                    <a:pt x="10580" y="22663"/>
                    <a:pt x="10617" y="22662"/>
                  </a:cubicBezTo>
                  <a:cubicBezTo>
                    <a:pt x="12393" y="22594"/>
                    <a:pt x="14905" y="21760"/>
                    <a:pt x="15970" y="21760"/>
                  </a:cubicBezTo>
                  <a:cubicBezTo>
                    <a:pt x="16140" y="21760"/>
                    <a:pt x="16274" y="21781"/>
                    <a:pt x="16361" y="21830"/>
                  </a:cubicBezTo>
                  <a:cubicBezTo>
                    <a:pt x="16955" y="22147"/>
                    <a:pt x="29156" y="31258"/>
                    <a:pt x="33672" y="34110"/>
                  </a:cubicBezTo>
                  <a:cubicBezTo>
                    <a:pt x="36531" y="35925"/>
                    <a:pt x="39312" y="37381"/>
                    <a:pt x="41810" y="37381"/>
                  </a:cubicBezTo>
                  <a:cubicBezTo>
                    <a:pt x="43291" y="37381"/>
                    <a:pt x="44673" y="36869"/>
                    <a:pt x="45912" y="35615"/>
                  </a:cubicBezTo>
                  <a:cubicBezTo>
                    <a:pt x="49239" y="32248"/>
                    <a:pt x="49239" y="25712"/>
                    <a:pt x="49120" y="24445"/>
                  </a:cubicBezTo>
                  <a:cubicBezTo>
                    <a:pt x="49002" y="23177"/>
                    <a:pt x="44684" y="21949"/>
                    <a:pt x="44684" y="21949"/>
                  </a:cubicBezTo>
                  <a:cubicBezTo>
                    <a:pt x="44684" y="21949"/>
                    <a:pt x="22224" y="14304"/>
                    <a:pt x="20124" y="12600"/>
                  </a:cubicBezTo>
                  <a:cubicBezTo>
                    <a:pt x="17985" y="10937"/>
                    <a:pt x="18104" y="3173"/>
                    <a:pt x="16401" y="1152"/>
                  </a:cubicBezTo>
                  <a:cubicBezTo>
                    <a:pt x="15710" y="314"/>
                    <a:pt x="14876" y="1"/>
                    <a:pt x="14049" y="1"/>
                  </a:cubicBezTo>
                  <a:close/>
                </a:path>
              </a:pathLst>
            </a:custGeom>
            <a:solidFill>
              <a:srgbClr val="FBB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36;p26">
              <a:extLst>
                <a:ext uri="{FF2B5EF4-FFF2-40B4-BE49-F238E27FC236}">
                  <a16:creationId xmlns:a16="http://schemas.microsoft.com/office/drawing/2014/main" id="{67A5C41B-782F-83BC-F3F3-BF01F7D9A7F3}"/>
                </a:ext>
              </a:extLst>
            </p:cNvPr>
            <p:cNvSpPr/>
            <p:nvPr/>
          </p:nvSpPr>
          <p:spPr>
            <a:xfrm>
              <a:off x="2460643" y="2935040"/>
              <a:ext cx="431000" cy="572062"/>
            </a:xfrm>
            <a:custGeom>
              <a:avLst/>
              <a:gdLst/>
              <a:ahLst/>
              <a:cxnLst/>
              <a:rect l="l" t="t" r="r" b="b"/>
              <a:pathLst>
                <a:path w="26145" h="34702" extrusionOk="0">
                  <a:moveTo>
                    <a:pt x="7289" y="1"/>
                  </a:moveTo>
                  <a:cubicBezTo>
                    <a:pt x="7289" y="1"/>
                    <a:pt x="4952" y="4873"/>
                    <a:pt x="2457" y="9072"/>
                  </a:cubicBezTo>
                  <a:cubicBezTo>
                    <a:pt x="1" y="13232"/>
                    <a:pt x="1" y="21431"/>
                    <a:pt x="1" y="21431"/>
                  </a:cubicBezTo>
                  <a:cubicBezTo>
                    <a:pt x="1" y="21431"/>
                    <a:pt x="1110" y="22778"/>
                    <a:pt x="3566" y="26383"/>
                  </a:cubicBezTo>
                  <a:cubicBezTo>
                    <a:pt x="5348" y="29077"/>
                    <a:pt x="7012" y="31849"/>
                    <a:pt x="8517" y="34702"/>
                  </a:cubicBezTo>
                  <a:cubicBezTo>
                    <a:pt x="11290" y="33236"/>
                    <a:pt x="14182" y="32047"/>
                    <a:pt x="17192" y="31097"/>
                  </a:cubicBezTo>
                  <a:cubicBezTo>
                    <a:pt x="20124" y="30186"/>
                    <a:pt x="23095" y="29473"/>
                    <a:pt x="26145" y="28958"/>
                  </a:cubicBezTo>
                  <a:cubicBezTo>
                    <a:pt x="26145" y="28958"/>
                    <a:pt x="25788" y="27967"/>
                    <a:pt x="25234" y="26739"/>
                  </a:cubicBezTo>
                  <a:cubicBezTo>
                    <a:pt x="22976" y="22065"/>
                    <a:pt x="20441" y="17510"/>
                    <a:pt x="17628" y="13192"/>
                  </a:cubicBezTo>
                  <a:cubicBezTo>
                    <a:pt x="14301" y="7963"/>
                    <a:pt x="7289" y="1"/>
                    <a:pt x="7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37;p26">
              <a:extLst>
                <a:ext uri="{FF2B5EF4-FFF2-40B4-BE49-F238E27FC236}">
                  <a16:creationId xmlns:a16="http://schemas.microsoft.com/office/drawing/2014/main" id="{C77E6315-EF1F-382B-5032-5DF3DDB8377F}"/>
                </a:ext>
              </a:extLst>
            </p:cNvPr>
            <p:cNvSpPr/>
            <p:nvPr/>
          </p:nvSpPr>
          <p:spPr>
            <a:xfrm>
              <a:off x="1309380" y="2520524"/>
              <a:ext cx="584459" cy="485714"/>
            </a:xfrm>
            <a:custGeom>
              <a:avLst/>
              <a:gdLst/>
              <a:ahLst/>
              <a:cxnLst/>
              <a:rect l="l" t="t" r="r" b="b"/>
              <a:pathLst>
                <a:path w="35454" h="29464" extrusionOk="0">
                  <a:moveTo>
                    <a:pt x="29338" y="0"/>
                  </a:moveTo>
                  <a:cubicBezTo>
                    <a:pt x="28549" y="0"/>
                    <a:pt x="27692" y="77"/>
                    <a:pt x="26779" y="269"/>
                  </a:cubicBezTo>
                  <a:cubicBezTo>
                    <a:pt x="22065" y="1299"/>
                    <a:pt x="13430" y="6290"/>
                    <a:pt x="9508" y="8746"/>
                  </a:cubicBezTo>
                  <a:cubicBezTo>
                    <a:pt x="5586" y="11202"/>
                    <a:pt x="1" y="15481"/>
                    <a:pt x="1" y="15481"/>
                  </a:cubicBezTo>
                  <a:cubicBezTo>
                    <a:pt x="1" y="15481"/>
                    <a:pt x="3249" y="16510"/>
                    <a:pt x="7250" y="19917"/>
                  </a:cubicBezTo>
                  <a:cubicBezTo>
                    <a:pt x="11528" y="23522"/>
                    <a:pt x="14143" y="29464"/>
                    <a:pt x="14143" y="29464"/>
                  </a:cubicBezTo>
                  <a:lnTo>
                    <a:pt x="24917" y="23641"/>
                  </a:lnTo>
                  <a:cubicBezTo>
                    <a:pt x="24917" y="23641"/>
                    <a:pt x="35454" y="4706"/>
                    <a:pt x="34701" y="1339"/>
                  </a:cubicBezTo>
                  <a:cubicBezTo>
                    <a:pt x="34701" y="1339"/>
                    <a:pt x="32616" y="0"/>
                    <a:pt x="29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638;p26">
              <a:extLst>
                <a:ext uri="{FF2B5EF4-FFF2-40B4-BE49-F238E27FC236}">
                  <a16:creationId xmlns:a16="http://schemas.microsoft.com/office/drawing/2014/main" id="{223267FD-0D04-569C-9E25-F70DE08CA946}"/>
                </a:ext>
              </a:extLst>
            </p:cNvPr>
            <p:cNvSpPr/>
            <p:nvPr/>
          </p:nvSpPr>
          <p:spPr>
            <a:xfrm>
              <a:off x="1988513" y="2647080"/>
              <a:ext cx="289955" cy="338800"/>
            </a:xfrm>
            <a:custGeom>
              <a:avLst/>
              <a:gdLst/>
              <a:ahLst/>
              <a:cxnLst/>
              <a:rect l="l" t="t" r="r" b="b"/>
              <a:pathLst>
                <a:path w="17589" h="20552" extrusionOk="0">
                  <a:moveTo>
                    <a:pt x="2069" y="1"/>
                  </a:moveTo>
                  <a:cubicBezTo>
                    <a:pt x="1982" y="1"/>
                    <a:pt x="1894" y="48"/>
                    <a:pt x="1863" y="158"/>
                  </a:cubicBezTo>
                  <a:lnTo>
                    <a:pt x="1863" y="119"/>
                  </a:lnTo>
                  <a:lnTo>
                    <a:pt x="1863" y="119"/>
                  </a:lnTo>
                  <a:cubicBezTo>
                    <a:pt x="278" y="3961"/>
                    <a:pt x="357" y="8239"/>
                    <a:pt x="2061" y="12002"/>
                  </a:cubicBezTo>
                  <a:cubicBezTo>
                    <a:pt x="3764" y="15726"/>
                    <a:pt x="6933" y="18539"/>
                    <a:pt x="10855" y="19806"/>
                  </a:cubicBezTo>
                  <a:cubicBezTo>
                    <a:pt x="12128" y="20247"/>
                    <a:pt x="13537" y="20551"/>
                    <a:pt x="14923" y="20551"/>
                  </a:cubicBezTo>
                  <a:cubicBezTo>
                    <a:pt x="15780" y="20551"/>
                    <a:pt x="16628" y="20435"/>
                    <a:pt x="17430" y="20163"/>
                  </a:cubicBezTo>
                  <a:cubicBezTo>
                    <a:pt x="17589" y="20123"/>
                    <a:pt x="17549" y="19925"/>
                    <a:pt x="17391" y="19885"/>
                  </a:cubicBezTo>
                  <a:cubicBezTo>
                    <a:pt x="15489" y="19767"/>
                    <a:pt x="13627" y="19767"/>
                    <a:pt x="11766" y="19252"/>
                  </a:cubicBezTo>
                  <a:cubicBezTo>
                    <a:pt x="9944" y="18737"/>
                    <a:pt x="8240" y="17905"/>
                    <a:pt x="6735" y="16756"/>
                  </a:cubicBezTo>
                  <a:cubicBezTo>
                    <a:pt x="1783" y="12834"/>
                    <a:pt x="1" y="6140"/>
                    <a:pt x="2259" y="277"/>
                  </a:cubicBezTo>
                  <a:cubicBezTo>
                    <a:pt x="2330" y="110"/>
                    <a:pt x="2201" y="1"/>
                    <a:pt x="2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39;p26">
              <a:extLst>
                <a:ext uri="{FF2B5EF4-FFF2-40B4-BE49-F238E27FC236}">
                  <a16:creationId xmlns:a16="http://schemas.microsoft.com/office/drawing/2014/main" id="{7EB95AAB-995D-A78A-8EB5-BD81EF267FC5}"/>
                </a:ext>
              </a:extLst>
            </p:cNvPr>
            <p:cNvSpPr/>
            <p:nvPr/>
          </p:nvSpPr>
          <p:spPr>
            <a:xfrm>
              <a:off x="2572939" y="3383663"/>
              <a:ext cx="236428" cy="80084"/>
            </a:xfrm>
            <a:custGeom>
              <a:avLst/>
              <a:gdLst/>
              <a:ahLst/>
              <a:cxnLst/>
              <a:rect l="l" t="t" r="r" b="b"/>
              <a:pathLst>
                <a:path w="14342" h="4858" extrusionOk="0">
                  <a:moveTo>
                    <a:pt x="14144" y="1"/>
                  </a:moveTo>
                  <a:cubicBezTo>
                    <a:pt x="12955" y="40"/>
                    <a:pt x="11806" y="238"/>
                    <a:pt x="10697" y="635"/>
                  </a:cubicBezTo>
                  <a:cubicBezTo>
                    <a:pt x="9469" y="951"/>
                    <a:pt x="8202" y="1268"/>
                    <a:pt x="7013" y="1664"/>
                  </a:cubicBezTo>
                  <a:cubicBezTo>
                    <a:pt x="4637" y="2338"/>
                    <a:pt x="2379" y="3249"/>
                    <a:pt x="240" y="4437"/>
                  </a:cubicBezTo>
                  <a:cubicBezTo>
                    <a:pt x="1" y="4574"/>
                    <a:pt x="144" y="4857"/>
                    <a:pt x="365" y="4857"/>
                  </a:cubicBezTo>
                  <a:cubicBezTo>
                    <a:pt x="401" y="4857"/>
                    <a:pt x="439" y="4850"/>
                    <a:pt x="477" y="4833"/>
                  </a:cubicBezTo>
                  <a:cubicBezTo>
                    <a:pt x="4755" y="2615"/>
                    <a:pt x="9509" y="1427"/>
                    <a:pt x="14183" y="278"/>
                  </a:cubicBezTo>
                  <a:cubicBezTo>
                    <a:pt x="14342" y="238"/>
                    <a:pt x="14302" y="1"/>
                    <a:pt x="14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40;p26">
              <a:extLst>
                <a:ext uri="{FF2B5EF4-FFF2-40B4-BE49-F238E27FC236}">
                  <a16:creationId xmlns:a16="http://schemas.microsoft.com/office/drawing/2014/main" id="{F7289A8D-057D-3802-F391-53CA32380894}"/>
                </a:ext>
              </a:extLst>
            </p:cNvPr>
            <p:cNvSpPr/>
            <p:nvPr/>
          </p:nvSpPr>
          <p:spPr>
            <a:xfrm>
              <a:off x="1457795" y="2804314"/>
              <a:ext cx="117390" cy="184616"/>
            </a:xfrm>
            <a:custGeom>
              <a:avLst/>
              <a:gdLst/>
              <a:ahLst/>
              <a:cxnLst/>
              <a:rect l="l" t="t" r="r" b="b"/>
              <a:pathLst>
                <a:path w="7121" h="11199" extrusionOk="0">
                  <a:moveTo>
                    <a:pt x="218" y="1"/>
                  </a:moveTo>
                  <a:cubicBezTo>
                    <a:pt x="110" y="1"/>
                    <a:pt x="1" y="104"/>
                    <a:pt x="69" y="207"/>
                  </a:cubicBezTo>
                  <a:cubicBezTo>
                    <a:pt x="663" y="1038"/>
                    <a:pt x="1416" y="1751"/>
                    <a:pt x="2050" y="2544"/>
                  </a:cubicBezTo>
                  <a:cubicBezTo>
                    <a:pt x="2802" y="3415"/>
                    <a:pt x="3436" y="4326"/>
                    <a:pt x="4030" y="5277"/>
                  </a:cubicBezTo>
                  <a:cubicBezTo>
                    <a:pt x="4585" y="6188"/>
                    <a:pt x="5100" y="7139"/>
                    <a:pt x="5536" y="8129"/>
                  </a:cubicBezTo>
                  <a:cubicBezTo>
                    <a:pt x="5734" y="8644"/>
                    <a:pt x="5932" y="9159"/>
                    <a:pt x="6130" y="9714"/>
                  </a:cubicBezTo>
                  <a:cubicBezTo>
                    <a:pt x="6249" y="10189"/>
                    <a:pt x="6447" y="10704"/>
                    <a:pt x="6724" y="11140"/>
                  </a:cubicBezTo>
                  <a:cubicBezTo>
                    <a:pt x="6752" y="11181"/>
                    <a:pt x="6794" y="11198"/>
                    <a:pt x="6838" y="11198"/>
                  </a:cubicBezTo>
                  <a:cubicBezTo>
                    <a:pt x="6922" y="11198"/>
                    <a:pt x="7015" y="11138"/>
                    <a:pt x="7041" y="11060"/>
                  </a:cubicBezTo>
                  <a:lnTo>
                    <a:pt x="7001" y="11060"/>
                  </a:lnTo>
                  <a:cubicBezTo>
                    <a:pt x="7120" y="10070"/>
                    <a:pt x="6526" y="8921"/>
                    <a:pt x="6130" y="8050"/>
                  </a:cubicBezTo>
                  <a:cubicBezTo>
                    <a:pt x="5694" y="6980"/>
                    <a:pt x="5179" y="5950"/>
                    <a:pt x="4585" y="4960"/>
                  </a:cubicBezTo>
                  <a:cubicBezTo>
                    <a:pt x="3991" y="4049"/>
                    <a:pt x="3357" y="3138"/>
                    <a:pt x="2684" y="2306"/>
                  </a:cubicBezTo>
                  <a:cubicBezTo>
                    <a:pt x="2010" y="1395"/>
                    <a:pt x="1178" y="642"/>
                    <a:pt x="267" y="8"/>
                  </a:cubicBezTo>
                  <a:cubicBezTo>
                    <a:pt x="251" y="3"/>
                    <a:pt x="235"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41;p26">
              <a:extLst>
                <a:ext uri="{FF2B5EF4-FFF2-40B4-BE49-F238E27FC236}">
                  <a16:creationId xmlns:a16="http://schemas.microsoft.com/office/drawing/2014/main" id="{203E488A-2206-3B53-1849-055AF5E3EFE2}"/>
                </a:ext>
              </a:extLst>
            </p:cNvPr>
            <p:cNvSpPr/>
            <p:nvPr/>
          </p:nvSpPr>
          <p:spPr>
            <a:xfrm>
              <a:off x="2029660" y="3213818"/>
              <a:ext cx="11111" cy="28816"/>
            </a:xfrm>
            <a:custGeom>
              <a:avLst/>
              <a:gdLst/>
              <a:ahLst/>
              <a:cxnLst/>
              <a:rect l="l" t="t" r="r" b="b"/>
              <a:pathLst>
                <a:path w="674" h="1748" extrusionOk="0">
                  <a:moveTo>
                    <a:pt x="519" y="1"/>
                  </a:moveTo>
                  <a:cubicBezTo>
                    <a:pt x="457" y="1"/>
                    <a:pt x="392" y="64"/>
                    <a:pt x="357" y="203"/>
                  </a:cubicBezTo>
                  <a:cubicBezTo>
                    <a:pt x="238" y="757"/>
                    <a:pt x="80" y="1153"/>
                    <a:pt x="0" y="1629"/>
                  </a:cubicBezTo>
                  <a:cubicBezTo>
                    <a:pt x="159" y="1668"/>
                    <a:pt x="278" y="1708"/>
                    <a:pt x="436" y="1747"/>
                  </a:cubicBezTo>
                  <a:cubicBezTo>
                    <a:pt x="555" y="1272"/>
                    <a:pt x="634" y="757"/>
                    <a:pt x="674" y="282"/>
                  </a:cubicBezTo>
                  <a:cubicBezTo>
                    <a:pt x="674" y="104"/>
                    <a:pt x="599" y="1"/>
                    <a:pt x="519"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42;p26">
              <a:extLst>
                <a:ext uri="{FF2B5EF4-FFF2-40B4-BE49-F238E27FC236}">
                  <a16:creationId xmlns:a16="http://schemas.microsoft.com/office/drawing/2014/main" id="{F50323A0-2E0A-D4F5-928B-75EFF0D2969F}"/>
                </a:ext>
              </a:extLst>
            </p:cNvPr>
            <p:cNvSpPr/>
            <p:nvPr/>
          </p:nvSpPr>
          <p:spPr>
            <a:xfrm>
              <a:off x="2475661" y="3142190"/>
              <a:ext cx="59544" cy="239527"/>
            </a:xfrm>
            <a:custGeom>
              <a:avLst/>
              <a:gdLst/>
              <a:ahLst/>
              <a:cxnLst/>
              <a:rect l="l" t="t" r="r" b="b"/>
              <a:pathLst>
                <a:path w="3612" h="14530" extrusionOk="0">
                  <a:moveTo>
                    <a:pt x="3346" y="1"/>
                  </a:moveTo>
                  <a:cubicBezTo>
                    <a:pt x="3246" y="1"/>
                    <a:pt x="3140" y="57"/>
                    <a:pt x="3090" y="190"/>
                  </a:cubicBezTo>
                  <a:cubicBezTo>
                    <a:pt x="2179" y="2963"/>
                    <a:pt x="1427" y="5855"/>
                    <a:pt x="833" y="8747"/>
                  </a:cubicBezTo>
                  <a:cubicBezTo>
                    <a:pt x="555" y="10093"/>
                    <a:pt x="357" y="11440"/>
                    <a:pt x="159" y="12827"/>
                  </a:cubicBezTo>
                  <a:cubicBezTo>
                    <a:pt x="119" y="13381"/>
                    <a:pt x="40" y="13975"/>
                    <a:pt x="1" y="14530"/>
                  </a:cubicBezTo>
                  <a:cubicBezTo>
                    <a:pt x="238" y="13381"/>
                    <a:pt x="476" y="12232"/>
                    <a:pt x="793" y="11123"/>
                  </a:cubicBezTo>
                  <a:cubicBezTo>
                    <a:pt x="1070" y="10014"/>
                    <a:pt x="2774" y="3042"/>
                    <a:pt x="3566" y="269"/>
                  </a:cubicBezTo>
                  <a:cubicBezTo>
                    <a:pt x="3612" y="109"/>
                    <a:pt x="3484" y="1"/>
                    <a:pt x="3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43;p26">
              <a:extLst>
                <a:ext uri="{FF2B5EF4-FFF2-40B4-BE49-F238E27FC236}">
                  <a16:creationId xmlns:a16="http://schemas.microsoft.com/office/drawing/2014/main" id="{96610E48-8EB7-E462-1AA8-F7B3F200CB1B}"/>
                </a:ext>
              </a:extLst>
            </p:cNvPr>
            <p:cNvSpPr/>
            <p:nvPr/>
          </p:nvSpPr>
          <p:spPr>
            <a:xfrm>
              <a:off x="2634346" y="3547573"/>
              <a:ext cx="231829" cy="109065"/>
            </a:xfrm>
            <a:custGeom>
              <a:avLst/>
              <a:gdLst/>
              <a:ahLst/>
              <a:cxnLst/>
              <a:rect l="l" t="t" r="r" b="b"/>
              <a:pathLst>
                <a:path w="14063" h="6616" extrusionOk="0">
                  <a:moveTo>
                    <a:pt x="0" y="1"/>
                  </a:moveTo>
                  <a:lnTo>
                    <a:pt x="0" y="1"/>
                  </a:lnTo>
                  <a:cubicBezTo>
                    <a:pt x="119" y="317"/>
                    <a:pt x="199" y="595"/>
                    <a:pt x="278" y="912"/>
                  </a:cubicBezTo>
                  <a:cubicBezTo>
                    <a:pt x="1070" y="1228"/>
                    <a:pt x="1862" y="1585"/>
                    <a:pt x="2694" y="1862"/>
                  </a:cubicBezTo>
                  <a:cubicBezTo>
                    <a:pt x="5388" y="2892"/>
                    <a:pt x="8081" y="3962"/>
                    <a:pt x="10696" y="5111"/>
                  </a:cubicBezTo>
                  <a:cubicBezTo>
                    <a:pt x="11805" y="5586"/>
                    <a:pt x="12914" y="6220"/>
                    <a:pt x="14063" y="6616"/>
                  </a:cubicBezTo>
                  <a:cubicBezTo>
                    <a:pt x="12558" y="5229"/>
                    <a:pt x="9032" y="3407"/>
                    <a:pt x="7764" y="2892"/>
                  </a:cubicBezTo>
                  <a:cubicBezTo>
                    <a:pt x="5190" y="1862"/>
                    <a:pt x="2615" y="872"/>
                    <a:pt x="0"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44;p26">
              <a:extLst>
                <a:ext uri="{FF2B5EF4-FFF2-40B4-BE49-F238E27FC236}">
                  <a16:creationId xmlns:a16="http://schemas.microsoft.com/office/drawing/2014/main" id="{A7720D02-66EB-96CD-E6CB-57B7307F12C5}"/>
                </a:ext>
              </a:extLst>
            </p:cNvPr>
            <p:cNvSpPr/>
            <p:nvPr/>
          </p:nvSpPr>
          <p:spPr>
            <a:xfrm>
              <a:off x="1658747" y="2889591"/>
              <a:ext cx="88937" cy="72897"/>
            </a:xfrm>
            <a:custGeom>
              <a:avLst/>
              <a:gdLst/>
              <a:ahLst/>
              <a:cxnLst/>
              <a:rect l="l" t="t" r="r" b="b"/>
              <a:pathLst>
                <a:path w="5395" h="4422" extrusionOk="0">
                  <a:moveTo>
                    <a:pt x="5062" y="1"/>
                  </a:moveTo>
                  <a:cubicBezTo>
                    <a:pt x="5027" y="1"/>
                    <a:pt x="4991" y="8"/>
                    <a:pt x="4952" y="25"/>
                  </a:cubicBezTo>
                  <a:cubicBezTo>
                    <a:pt x="3368" y="817"/>
                    <a:pt x="1862" y="1807"/>
                    <a:pt x="516" y="2996"/>
                  </a:cubicBezTo>
                  <a:cubicBezTo>
                    <a:pt x="357" y="3511"/>
                    <a:pt x="159" y="3946"/>
                    <a:pt x="1" y="4422"/>
                  </a:cubicBezTo>
                  <a:cubicBezTo>
                    <a:pt x="119" y="4263"/>
                    <a:pt x="238" y="4144"/>
                    <a:pt x="357" y="4026"/>
                  </a:cubicBezTo>
                  <a:cubicBezTo>
                    <a:pt x="1862" y="2679"/>
                    <a:pt x="3486" y="1490"/>
                    <a:pt x="5190" y="421"/>
                  </a:cubicBezTo>
                  <a:cubicBezTo>
                    <a:pt x="5394" y="284"/>
                    <a:pt x="5276" y="1"/>
                    <a:pt x="5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645;p26">
              <a:extLst>
                <a:ext uri="{FF2B5EF4-FFF2-40B4-BE49-F238E27FC236}">
                  <a16:creationId xmlns:a16="http://schemas.microsoft.com/office/drawing/2014/main" id="{6803F41E-6714-374F-3702-EAA0AE8503B8}"/>
                </a:ext>
              </a:extLst>
            </p:cNvPr>
            <p:cNvSpPr/>
            <p:nvPr/>
          </p:nvSpPr>
          <p:spPr>
            <a:xfrm>
              <a:off x="1417126" y="3005414"/>
              <a:ext cx="63368" cy="43933"/>
            </a:xfrm>
            <a:custGeom>
              <a:avLst/>
              <a:gdLst/>
              <a:ahLst/>
              <a:cxnLst/>
              <a:rect l="l" t="t" r="r" b="b"/>
              <a:pathLst>
                <a:path w="3844" h="2665" extrusionOk="0">
                  <a:moveTo>
                    <a:pt x="296" y="1"/>
                  </a:moveTo>
                  <a:cubicBezTo>
                    <a:pt x="250" y="1"/>
                    <a:pt x="204" y="4"/>
                    <a:pt x="159" y="10"/>
                  </a:cubicBezTo>
                  <a:cubicBezTo>
                    <a:pt x="1" y="10"/>
                    <a:pt x="1" y="208"/>
                    <a:pt x="41" y="327"/>
                  </a:cubicBezTo>
                  <a:cubicBezTo>
                    <a:pt x="159" y="565"/>
                    <a:pt x="357" y="763"/>
                    <a:pt x="635" y="882"/>
                  </a:cubicBezTo>
                  <a:cubicBezTo>
                    <a:pt x="872" y="1080"/>
                    <a:pt x="1110" y="1238"/>
                    <a:pt x="1387" y="1397"/>
                  </a:cubicBezTo>
                  <a:cubicBezTo>
                    <a:pt x="1982" y="1674"/>
                    <a:pt x="2497" y="2030"/>
                    <a:pt x="3051" y="2347"/>
                  </a:cubicBezTo>
                  <a:lnTo>
                    <a:pt x="3526" y="2664"/>
                  </a:lnTo>
                  <a:cubicBezTo>
                    <a:pt x="3606" y="2387"/>
                    <a:pt x="3685" y="2149"/>
                    <a:pt x="3843" y="1912"/>
                  </a:cubicBezTo>
                  <a:lnTo>
                    <a:pt x="3447" y="1634"/>
                  </a:lnTo>
                  <a:cubicBezTo>
                    <a:pt x="2893" y="1317"/>
                    <a:pt x="2378" y="961"/>
                    <a:pt x="1823" y="644"/>
                  </a:cubicBezTo>
                  <a:cubicBezTo>
                    <a:pt x="1386" y="389"/>
                    <a:pt x="816" y="1"/>
                    <a:pt x="296"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46;p26">
              <a:extLst>
                <a:ext uri="{FF2B5EF4-FFF2-40B4-BE49-F238E27FC236}">
                  <a16:creationId xmlns:a16="http://schemas.microsoft.com/office/drawing/2014/main" id="{44E4FA67-07AA-6AC8-B457-DF408A7D4A1F}"/>
                </a:ext>
              </a:extLst>
            </p:cNvPr>
            <p:cNvSpPr/>
            <p:nvPr/>
          </p:nvSpPr>
          <p:spPr>
            <a:xfrm>
              <a:off x="1839637" y="3287209"/>
              <a:ext cx="176983" cy="143485"/>
            </a:xfrm>
            <a:custGeom>
              <a:avLst/>
              <a:gdLst/>
              <a:ahLst/>
              <a:cxnLst/>
              <a:rect l="l" t="t" r="r" b="b"/>
              <a:pathLst>
                <a:path w="10736" h="8704" extrusionOk="0">
                  <a:moveTo>
                    <a:pt x="1278" y="1"/>
                  </a:moveTo>
                  <a:cubicBezTo>
                    <a:pt x="1210" y="1"/>
                    <a:pt x="1115" y="75"/>
                    <a:pt x="1070" y="187"/>
                  </a:cubicBezTo>
                  <a:cubicBezTo>
                    <a:pt x="0" y="2881"/>
                    <a:pt x="1307" y="5891"/>
                    <a:pt x="3961" y="6961"/>
                  </a:cubicBezTo>
                  <a:cubicBezTo>
                    <a:pt x="5387" y="7555"/>
                    <a:pt x="6932" y="7199"/>
                    <a:pt x="8358" y="7595"/>
                  </a:cubicBezTo>
                  <a:cubicBezTo>
                    <a:pt x="9190" y="7793"/>
                    <a:pt x="9784" y="8308"/>
                    <a:pt x="10458" y="8704"/>
                  </a:cubicBezTo>
                  <a:cubicBezTo>
                    <a:pt x="10577" y="8625"/>
                    <a:pt x="10656" y="8506"/>
                    <a:pt x="10735" y="8387"/>
                  </a:cubicBezTo>
                  <a:cubicBezTo>
                    <a:pt x="10458" y="8229"/>
                    <a:pt x="10141" y="7912"/>
                    <a:pt x="9903" y="7753"/>
                  </a:cubicBezTo>
                  <a:cubicBezTo>
                    <a:pt x="9468" y="7436"/>
                    <a:pt x="8953" y="7199"/>
                    <a:pt x="8438" y="7080"/>
                  </a:cubicBezTo>
                  <a:cubicBezTo>
                    <a:pt x="7170" y="6802"/>
                    <a:pt x="5863" y="6882"/>
                    <a:pt x="4635" y="6486"/>
                  </a:cubicBezTo>
                  <a:cubicBezTo>
                    <a:pt x="1981" y="5614"/>
                    <a:pt x="515" y="2802"/>
                    <a:pt x="1347" y="148"/>
                  </a:cubicBezTo>
                  <a:cubicBezTo>
                    <a:pt x="1364" y="44"/>
                    <a:pt x="1329" y="1"/>
                    <a:pt x="1278"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47;p26">
              <a:extLst>
                <a:ext uri="{FF2B5EF4-FFF2-40B4-BE49-F238E27FC236}">
                  <a16:creationId xmlns:a16="http://schemas.microsoft.com/office/drawing/2014/main" id="{05AE874B-A326-18DE-6E7D-EF099F674D20}"/>
                </a:ext>
              </a:extLst>
            </p:cNvPr>
            <p:cNvSpPr/>
            <p:nvPr/>
          </p:nvSpPr>
          <p:spPr>
            <a:xfrm>
              <a:off x="1763888" y="3327778"/>
              <a:ext cx="157382" cy="154514"/>
            </a:xfrm>
            <a:custGeom>
              <a:avLst/>
              <a:gdLst/>
              <a:ahLst/>
              <a:cxnLst/>
              <a:rect l="l" t="t" r="r" b="b"/>
              <a:pathLst>
                <a:path w="9547" h="9373" extrusionOk="0">
                  <a:moveTo>
                    <a:pt x="871" y="1"/>
                  </a:moveTo>
                  <a:cubicBezTo>
                    <a:pt x="719" y="1"/>
                    <a:pt x="573" y="83"/>
                    <a:pt x="555" y="261"/>
                  </a:cubicBezTo>
                  <a:cubicBezTo>
                    <a:pt x="0" y="3351"/>
                    <a:pt x="792" y="7114"/>
                    <a:pt x="3922" y="8540"/>
                  </a:cubicBezTo>
                  <a:cubicBezTo>
                    <a:pt x="5189" y="9135"/>
                    <a:pt x="6853" y="9253"/>
                    <a:pt x="8240" y="9372"/>
                  </a:cubicBezTo>
                  <a:cubicBezTo>
                    <a:pt x="8675" y="9253"/>
                    <a:pt x="9071" y="9055"/>
                    <a:pt x="9468" y="8857"/>
                  </a:cubicBezTo>
                  <a:lnTo>
                    <a:pt x="9547" y="8857"/>
                  </a:lnTo>
                  <a:cubicBezTo>
                    <a:pt x="9230" y="8857"/>
                    <a:pt x="8913" y="8857"/>
                    <a:pt x="8596" y="8818"/>
                  </a:cubicBezTo>
                  <a:cubicBezTo>
                    <a:pt x="7249" y="8738"/>
                    <a:pt x="5902" y="8461"/>
                    <a:pt x="4635" y="8025"/>
                  </a:cubicBezTo>
                  <a:cubicBezTo>
                    <a:pt x="1505" y="6877"/>
                    <a:pt x="832" y="3312"/>
                    <a:pt x="1228" y="341"/>
                  </a:cubicBezTo>
                  <a:cubicBezTo>
                    <a:pt x="1250" y="123"/>
                    <a:pt x="1056" y="1"/>
                    <a:pt x="871"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48;p26">
              <a:extLst>
                <a:ext uri="{FF2B5EF4-FFF2-40B4-BE49-F238E27FC236}">
                  <a16:creationId xmlns:a16="http://schemas.microsoft.com/office/drawing/2014/main" id="{075C912C-6394-05FD-BC2E-8C52F38F6A8C}"/>
                </a:ext>
              </a:extLst>
            </p:cNvPr>
            <p:cNvSpPr/>
            <p:nvPr/>
          </p:nvSpPr>
          <p:spPr>
            <a:xfrm>
              <a:off x="1722082" y="3277516"/>
              <a:ext cx="22354" cy="50015"/>
            </a:xfrm>
            <a:custGeom>
              <a:avLst/>
              <a:gdLst/>
              <a:ahLst/>
              <a:cxnLst/>
              <a:rect l="l" t="t" r="r" b="b"/>
              <a:pathLst>
                <a:path w="1356" h="3034" extrusionOk="0">
                  <a:moveTo>
                    <a:pt x="1104" y="1"/>
                  </a:moveTo>
                  <a:cubicBezTo>
                    <a:pt x="1015" y="1"/>
                    <a:pt x="921" y="45"/>
                    <a:pt x="872" y="141"/>
                  </a:cubicBezTo>
                  <a:cubicBezTo>
                    <a:pt x="476" y="1092"/>
                    <a:pt x="199" y="2043"/>
                    <a:pt x="1" y="3033"/>
                  </a:cubicBezTo>
                  <a:lnTo>
                    <a:pt x="674" y="3033"/>
                  </a:lnTo>
                  <a:cubicBezTo>
                    <a:pt x="833" y="2082"/>
                    <a:pt x="1031" y="1171"/>
                    <a:pt x="1308" y="260"/>
                  </a:cubicBezTo>
                  <a:cubicBezTo>
                    <a:pt x="1355" y="95"/>
                    <a:pt x="1235" y="1"/>
                    <a:pt x="1104"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49;p26">
              <a:extLst>
                <a:ext uri="{FF2B5EF4-FFF2-40B4-BE49-F238E27FC236}">
                  <a16:creationId xmlns:a16="http://schemas.microsoft.com/office/drawing/2014/main" id="{599CED51-00F6-AD47-3C42-B58E69ED136F}"/>
                </a:ext>
              </a:extLst>
            </p:cNvPr>
            <p:cNvSpPr/>
            <p:nvPr/>
          </p:nvSpPr>
          <p:spPr>
            <a:xfrm>
              <a:off x="1804376" y="3316997"/>
              <a:ext cx="192644" cy="138523"/>
            </a:xfrm>
            <a:custGeom>
              <a:avLst/>
              <a:gdLst/>
              <a:ahLst/>
              <a:cxnLst/>
              <a:rect l="l" t="t" r="r" b="b"/>
              <a:pathLst>
                <a:path w="11686" h="8403" extrusionOk="0">
                  <a:moveTo>
                    <a:pt x="11607" y="7372"/>
                  </a:moveTo>
                  <a:cubicBezTo>
                    <a:pt x="11606" y="7375"/>
                    <a:pt x="11605" y="7377"/>
                    <a:pt x="11605" y="7380"/>
                  </a:cubicBezTo>
                  <a:lnTo>
                    <a:pt x="11605" y="7380"/>
                  </a:lnTo>
                  <a:cubicBezTo>
                    <a:pt x="11632" y="7377"/>
                    <a:pt x="11659" y="7375"/>
                    <a:pt x="11686" y="7372"/>
                  </a:cubicBezTo>
                  <a:close/>
                  <a:moveTo>
                    <a:pt x="360" y="1"/>
                  </a:moveTo>
                  <a:cubicBezTo>
                    <a:pt x="274" y="1"/>
                    <a:pt x="198" y="63"/>
                    <a:pt x="198" y="202"/>
                  </a:cubicBezTo>
                  <a:cubicBezTo>
                    <a:pt x="0" y="3173"/>
                    <a:pt x="1545" y="6025"/>
                    <a:pt x="4159" y="7491"/>
                  </a:cubicBezTo>
                  <a:cubicBezTo>
                    <a:pt x="5387" y="8125"/>
                    <a:pt x="6813" y="8402"/>
                    <a:pt x="8200" y="8402"/>
                  </a:cubicBezTo>
                  <a:cubicBezTo>
                    <a:pt x="8953" y="8363"/>
                    <a:pt x="9666" y="8283"/>
                    <a:pt x="10379" y="8125"/>
                  </a:cubicBezTo>
                  <a:cubicBezTo>
                    <a:pt x="10695" y="8046"/>
                    <a:pt x="11012" y="7966"/>
                    <a:pt x="11329" y="7887"/>
                  </a:cubicBezTo>
                  <a:cubicBezTo>
                    <a:pt x="11447" y="7731"/>
                    <a:pt x="11564" y="7574"/>
                    <a:pt x="11605" y="7380"/>
                  </a:cubicBezTo>
                  <a:lnTo>
                    <a:pt x="11605" y="7380"/>
                  </a:lnTo>
                  <a:cubicBezTo>
                    <a:pt x="11192" y="7422"/>
                    <a:pt x="10748" y="7496"/>
                    <a:pt x="10339" y="7570"/>
                  </a:cubicBezTo>
                  <a:cubicBezTo>
                    <a:pt x="9666" y="7729"/>
                    <a:pt x="9032" y="7768"/>
                    <a:pt x="8398" y="7768"/>
                  </a:cubicBezTo>
                  <a:cubicBezTo>
                    <a:pt x="7091" y="7768"/>
                    <a:pt x="5784" y="7451"/>
                    <a:pt x="4595" y="6897"/>
                  </a:cubicBezTo>
                  <a:cubicBezTo>
                    <a:pt x="2179" y="5550"/>
                    <a:pt x="634" y="3054"/>
                    <a:pt x="594" y="282"/>
                  </a:cubicBezTo>
                  <a:cubicBezTo>
                    <a:pt x="594" y="104"/>
                    <a:pt x="469" y="1"/>
                    <a:pt x="360"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650;p26">
              <a:extLst>
                <a:ext uri="{FF2B5EF4-FFF2-40B4-BE49-F238E27FC236}">
                  <a16:creationId xmlns:a16="http://schemas.microsoft.com/office/drawing/2014/main" id="{519F17AB-65A3-BDA2-A168-62D320536507}"/>
                </a:ext>
              </a:extLst>
            </p:cNvPr>
            <p:cNvSpPr/>
            <p:nvPr/>
          </p:nvSpPr>
          <p:spPr>
            <a:xfrm>
              <a:off x="2173969" y="3501860"/>
              <a:ext cx="193303" cy="46636"/>
            </a:xfrm>
            <a:custGeom>
              <a:avLst/>
              <a:gdLst/>
              <a:ahLst/>
              <a:cxnLst/>
              <a:rect l="l" t="t" r="r" b="b"/>
              <a:pathLst>
                <a:path w="11726" h="2829" extrusionOk="0">
                  <a:moveTo>
                    <a:pt x="159" y="1"/>
                  </a:moveTo>
                  <a:lnTo>
                    <a:pt x="278" y="80"/>
                  </a:lnTo>
                  <a:cubicBezTo>
                    <a:pt x="199" y="119"/>
                    <a:pt x="80" y="159"/>
                    <a:pt x="1" y="238"/>
                  </a:cubicBezTo>
                  <a:cubicBezTo>
                    <a:pt x="991" y="1031"/>
                    <a:pt x="2100" y="1664"/>
                    <a:pt x="3328" y="2021"/>
                  </a:cubicBezTo>
                  <a:cubicBezTo>
                    <a:pt x="4754" y="2496"/>
                    <a:pt x="6299" y="2734"/>
                    <a:pt x="7804" y="2813"/>
                  </a:cubicBezTo>
                  <a:cubicBezTo>
                    <a:pt x="7985" y="2824"/>
                    <a:pt x="8165" y="2829"/>
                    <a:pt x="8346" y="2829"/>
                  </a:cubicBezTo>
                  <a:cubicBezTo>
                    <a:pt x="8842" y="2829"/>
                    <a:pt x="9342" y="2792"/>
                    <a:pt x="9864" y="2734"/>
                  </a:cubicBezTo>
                  <a:cubicBezTo>
                    <a:pt x="10419" y="2694"/>
                    <a:pt x="11132" y="2655"/>
                    <a:pt x="11607" y="2298"/>
                  </a:cubicBezTo>
                  <a:cubicBezTo>
                    <a:pt x="11726" y="2179"/>
                    <a:pt x="11647" y="1981"/>
                    <a:pt x="11528" y="1942"/>
                  </a:cubicBezTo>
                  <a:cubicBezTo>
                    <a:pt x="11392" y="1903"/>
                    <a:pt x="11249" y="1888"/>
                    <a:pt x="11102" y="1888"/>
                  </a:cubicBezTo>
                  <a:cubicBezTo>
                    <a:pt x="10650" y="1888"/>
                    <a:pt x="10164" y="2031"/>
                    <a:pt x="9745" y="2060"/>
                  </a:cubicBezTo>
                  <a:cubicBezTo>
                    <a:pt x="9151" y="2140"/>
                    <a:pt x="8517" y="2140"/>
                    <a:pt x="7923" y="2140"/>
                  </a:cubicBezTo>
                  <a:cubicBezTo>
                    <a:pt x="6576" y="2140"/>
                    <a:pt x="5230" y="1981"/>
                    <a:pt x="3922" y="1664"/>
                  </a:cubicBezTo>
                  <a:cubicBezTo>
                    <a:pt x="2576" y="1268"/>
                    <a:pt x="1308" y="714"/>
                    <a:pt x="159"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51;p26">
              <a:extLst>
                <a:ext uri="{FF2B5EF4-FFF2-40B4-BE49-F238E27FC236}">
                  <a16:creationId xmlns:a16="http://schemas.microsoft.com/office/drawing/2014/main" id="{32FE660C-CDEE-58A6-5ED3-E9EDB6534AB7}"/>
                </a:ext>
              </a:extLst>
            </p:cNvPr>
            <p:cNvSpPr/>
            <p:nvPr/>
          </p:nvSpPr>
          <p:spPr>
            <a:xfrm>
              <a:off x="2178552" y="3544309"/>
              <a:ext cx="158685" cy="55818"/>
            </a:xfrm>
            <a:custGeom>
              <a:avLst/>
              <a:gdLst/>
              <a:ahLst/>
              <a:cxnLst/>
              <a:rect l="l" t="t" r="r" b="b"/>
              <a:pathLst>
                <a:path w="9626" h="3386" extrusionOk="0">
                  <a:moveTo>
                    <a:pt x="238" y="0"/>
                  </a:moveTo>
                  <a:cubicBezTo>
                    <a:pt x="318" y="58"/>
                    <a:pt x="399" y="115"/>
                    <a:pt x="480" y="171"/>
                  </a:cubicBezTo>
                  <a:lnTo>
                    <a:pt x="480" y="171"/>
                  </a:lnTo>
                  <a:cubicBezTo>
                    <a:pt x="526" y="186"/>
                    <a:pt x="555" y="199"/>
                    <a:pt x="555" y="199"/>
                  </a:cubicBezTo>
                  <a:cubicBezTo>
                    <a:pt x="555" y="199"/>
                    <a:pt x="436" y="119"/>
                    <a:pt x="238" y="0"/>
                  </a:cubicBezTo>
                  <a:close/>
                  <a:moveTo>
                    <a:pt x="232" y="128"/>
                  </a:moveTo>
                  <a:cubicBezTo>
                    <a:pt x="150" y="128"/>
                    <a:pt x="66" y="146"/>
                    <a:pt x="0" y="199"/>
                  </a:cubicBezTo>
                  <a:cubicBezTo>
                    <a:pt x="832" y="872"/>
                    <a:pt x="1743" y="1426"/>
                    <a:pt x="2694" y="1902"/>
                  </a:cubicBezTo>
                  <a:cubicBezTo>
                    <a:pt x="3763" y="2456"/>
                    <a:pt x="4912" y="2853"/>
                    <a:pt x="6100" y="3130"/>
                  </a:cubicBezTo>
                  <a:cubicBezTo>
                    <a:pt x="6695" y="3249"/>
                    <a:pt x="7328" y="3328"/>
                    <a:pt x="7922" y="3328"/>
                  </a:cubicBezTo>
                  <a:cubicBezTo>
                    <a:pt x="8107" y="3367"/>
                    <a:pt x="8288" y="3385"/>
                    <a:pt x="8465" y="3385"/>
                  </a:cubicBezTo>
                  <a:cubicBezTo>
                    <a:pt x="8820" y="3385"/>
                    <a:pt x="9164" y="3315"/>
                    <a:pt x="9507" y="3209"/>
                  </a:cubicBezTo>
                  <a:cubicBezTo>
                    <a:pt x="9626" y="3130"/>
                    <a:pt x="9626" y="2971"/>
                    <a:pt x="9507" y="2892"/>
                  </a:cubicBezTo>
                  <a:cubicBezTo>
                    <a:pt x="9071" y="2773"/>
                    <a:pt x="8596" y="2694"/>
                    <a:pt x="8160" y="2694"/>
                  </a:cubicBezTo>
                  <a:cubicBezTo>
                    <a:pt x="4702" y="2314"/>
                    <a:pt x="2410" y="1496"/>
                    <a:pt x="480" y="171"/>
                  </a:cubicBezTo>
                  <a:lnTo>
                    <a:pt x="480" y="171"/>
                  </a:lnTo>
                  <a:cubicBezTo>
                    <a:pt x="419" y="151"/>
                    <a:pt x="326" y="128"/>
                    <a:pt x="232" y="128"/>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652;p26">
              <a:extLst>
                <a:ext uri="{FF2B5EF4-FFF2-40B4-BE49-F238E27FC236}">
                  <a16:creationId xmlns:a16="http://schemas.microsoft.com/office/drawing/2014/main" id="{48CA2E51-3961-6593-12FD-D8FD8264E394}"/>
                </a:ext>
              </a:extLst>
            </p:cNvPr>
            <p:cNvSpPr/>
            <p:nvPr/>
          </p:nvSpPr>
          <p:spPr>
            <a:xfrm>
              <a:off x="2190949" y="3584137"/>
              <a:ext cx="143683" cy="49125"/>
            </a:xfrm>
            <a:custGeom>
              <a:avLst/>
              <a:gdLst/>
              <a:ahLst/>
              <a:cxnLst/>
              <a:rect l="l" t="t" r="r" b="b"/>
              <a:pathLst>
                <a:path w="8716" h="2980" extrusionOk="0">
                  <a:moveTo>
                    <a:pt x="278" y="1"/>
                  </a:moveTo>
                  <a:cubicBezTo>
                    <a:pt x="159" y="80"/>
                    <a:pt x="80" y="238"/>
                    <a:pt x="1" y="357"/>
                  </a:cubicBezTo>
                  <a:cubicBezTo>
                    <a:pt x="674" y="912"/>
                    <a:pt x="1427" y="1387"/>
                    <a:pt x="2179" y="1783"/>
                  </a:cubicBezTo>
                  <a:cubicBezTo>
                    <a:pt x="3209" y="2259"/>
                    <a:pt x="4318" y="2615"/>
                    <a:pt x="5428" y="2813"/>
                  </a:cubicBezTo>
                  <a:cubicBezTo>
                    <a:pt x="6022" y="2893"/>
                    <a:pt x="6576" y="2972"/>
                    <a:pt x="7170" y="2972"/>
                  </a:cubicBezTo>
                  <a:cubicBezTo>
                    <a:pt x="7231" y="2977"/>
                    <a:pt x="7292" y="2979"/>
                    <a:pt x="7353" y="2979"/>
                  </a:cubicBezTo>
                  <a:cubicBezTo>
                    <a:pt x="7775" y="2979"/>
                    <a:pt x="8216" y="2862"/>
                    <a:pt x="8597" y="2655"/>
                  </a:cubicBezTo>
                  <a:cubicBezTo>
                    <a:pt x="8715" y="2576"/>
                    <a:pt x="8557" y="2496"/>
                    <a:pt x="8478" y="2457"/>
                  </a:cubicBezTo>
                  <a:cubicBezTo>
                    <a:pt x="8176" y="2381"/>
                    <a:pt x="7891" y="2354"/>
                    <a:pt x="7611" y="2354"/>
                  </a:cubicBezTo>
                  <a:cubicBezTo>
                    <a:pt x="7450" y="2354"/>
                    <a:pt x="7290" y="2363"/>
                    <a:pt x="7131" y="2378"/>
                  </a:cubicBezTo>
                  <a:cubicBezTo>
                    <a:pt x="6982" y="2388"/>
                    <a:pt x="6837" y="2393"/>
                    <a:pt x="6693" y="2393"/>
                  </a:cubicBezTo>
                  <a:cubicBezTo>
                    <a:pt x="6300" y="2393"/>
                    <a:pt x="5923" y="2356"/>
                    <a:pt x="5546" y="2298"/>
                  </a:cubicBezTo>
                  <a:cubicBezTo>
                    <a:pt x="4516" y="2140"/>
                    <a:pt x="3526" y="1823"/>
                    <a:pt x="2615" y="1387"/>
                  </a:cubicBezTo>
                  <a:cubicBezTo>
                    <a:pt x="1783" y="1031"/>
                    <a:pt x="991" y="555"/>
                    <a:pt x="278" y="1"/>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653;p26">
              <a:extLst>
                <a:ext uri="{FF2B5EF4-FFF2-40B4-BE49-F238E27FC236}">
                  <a16:creationId xmlns:a16="http://schemas.microsoft.com/office/drawing/2014/main" id="{05A1D29F-368C-72B6-3262-A9A867E0AE70}"/>
                </a:ext>
              </a:extLst>
            </p:cNvPr>
            <p:cNvSpPr/>
            <p:nvPr/>
          </p:nvSpPr>
          <p:spPr>
            <a:xfrm>
              <a:off x="2350293" y="3322454"/>
              <a:ext cx="6545" cy="40817"/>
            </a:xfrm>
            <a:custGeom>
              <a:avLst/>
              <a:gdLst/>
              <a:ahLst/>
              <a:cxnLst/>
              <a:rect l="l" t="t" r="r" b="b"/>
              <a:pathLst>
                <a:path w="397" h="2476" extrusionOk="0">
                  <a:moveTo>
                    <a:pt x="74" y="0"/>
                  </a:moveTo>
                  <a:cubicBezTo>
                    <a:pt x="50" y="0"/>
                    <a:pt x="20" y="10"/>
                    <a:pt x="0" y="30"/>
                  </a:cubicBezTo>
                  <a:cubicBezTo>
                    <a:pt x="0" y="307"/>
                    <a:pt x="0" y="545"/>
                    <a:pt x="0" y="822"/>
                  </a:cubicBezTo>
                  <a:cubicBezTo>
                    <a:pt x="0" y="1139"/>
                    <a:pt x="0" y="1416"/>
                    <a:pt x="40" y="1733"/>
                  </a:cubicBezTo>
                  <a:cubicBezTo>
                    <a:pt x="40" y="1971"/>
                    <a:pt x="40" y="2208"/>
                    <a:pt x="40" y="2446"/>
                  </a:cubicBezTo>
                  <a:cubicBezTo>
                    <a:pt x="99" y="2466"/>
                    <a:pt x="159" y="2476"/>
                    <a:pt x="218" y="2476"/>
                  </a:cubicBezTo>
                  <a:cubicBezTo>
                    <a:pt x="277" y="2476"/>
                    <a:pt x="337" y="2466"/>
                    <a:pt x="396" y="2446"/>
                  </a:cubicBezTo>
                  <a:cubicBezTo>
                    <a:pt x="396" y="2208"/>
                    <a:pt x="396" y="1971"/>
                    <a:pt x="396" y="1733"/>
                  </a:cubicBezTo>
                  <a:cubicBezTo>
                    <a:pt x="357" y="1416"/>
                    <a:pt x="396" y="1099"/>
                    <a:pt x="317" y="822"/>
                  </a:cubicBezTo>
                  <a:cubicBezTo>
                    <a:pt x="277" y="545"/>
                    <a:pt x="238" y="267"/>
                    <a:pt x="119" y="30"/>
                  </a:cubicBezTo>
                  <a:cubicBezTo>
                    <a:pt x="119" y="10"/>
                    <a:pt x="99" y="0"/>
                    <a:pt x="74" y="0"/>
                  </a:cubicBezTo>
                  <a:close/>
                </a:path>
              </a:pathLst>
            </a:custGeom>
            <a:solidFill>
              <a:srgbClr val="683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654;p26">
              <a:extLst>
                <a:ext uri="{FF2B5EF4-FFF2-40B4-BE49-F238E27FC236}">
                  <a16:creationId xmlns:a16="http://schemas.microsoft.com/office/drawing/2014/main" id="{B077E973-8D7A-CB72-9F2A-B5E5C27175BA}"/>
                </a:ext>
              </a:extLst>
            </p:cNvPr>
            <p:cNvSpPr/>
            <p:nvPr/>
          </p:nvSpPr>
          <p:spPr>
            <a:xfrm>
              <a:off x="1401466" y="3415792"/>
              <a:ext cx="712581" cy="240203"/>
            </a:xfrm>
            <a:custGeom>
              <a:avLst/>
              <a:gdLst/>
              <a:ahLst/>
              <a:cxnLst/>
              <a:rect l="l" t="t" r="r" b="b"/>
              <a:pathLst>
                <a:path w="43226" h="14571" extrusionOk="0">
                  <a:moveTo>
                    <a:pt x="42749" y="0"/>
                  </a:moveTo>
                  <a:cubicBezTo>
                    <a:pt x="42597" y="0"/>
                    <a:pt x="42448" y="83"/>
                    <a:pt x="42386" y="270"/>
                  </a:cubicBezTo>
                  <a:cubicBezTo>
                    <a:pt x="41395" y="2924"/>
                    <a:pt x="40405" y="5539"/>
                    <a:pt x="38662" y="7757"/>
                  </a:cubicBezTo>
                  <a:cubicBezTo>
                    <a:pt x="37038" y="9975"/>
                    <a:pt x="34740" y="11560"/>
                    <a:pt x="32086" y="12352"/>
                  </a:cubicBezTo>
                  <a:cubicBezTo>
                    <a:pt x="31312" y="12552"/>
                    <a:pt x="30548" y="12642"/>
                    <a:pt x="29796" y="12642"/>
                  </a:cubicBezTo>
                  <a:cubicBezTo>
                    <a:pt x="25629" y="12642"/>
                    <a:pt x="21834" y="9856"/>
                    <a:pt x="18578" y="7440"/>
                  </a:cubicBezTo>
                  <a:cubicBezTo>
                    <a:pt x="16717" y="5935"/>
                    <a:pt x="14736" y="4588"/>
                    <a:pt x="12676" y="3320"/>
                  </a:cubicBezTo>
                  <a:cubicBezTo>
                    <a:pt x="10735" y="2251"/>
                    <a:pt x="8715" y="1023"/>
                    <a:pt x="6536" y="508"/>
                  </a:cubicBezTo>
                  <a:cubicBezTo>
                    <a:pt x="6023" y="389"/>
                    <a:pt x="5499" y="325"/>
                    <a:pt x="4985" y="325"/>
                  </a:cubicBezTo>
                  <a:cubicBezTo>
                    <a:pt x="3278" y="325"/>
                    <a:pt x="1682" y="1030"/>
                    <a:pt x="951" y="2766"/>
                  </a:cubicBezTo>
                  <a:cubicBezTo>
                    <a:pt x="0" y="4984"/>
                    <a:pt x="951" y="7361"/>
                    <a:pt x="2417" y="9183"/>
                  </a:cubicBezTo>
                  <a:cubicBezTo>
                    <a:pt x="4199" y="11243"/>
                    <a:pt x="6259" y="13105"/>
                    <a:pt x="8557" y="14570"/>
                  </a:cubicBezTo>
                  <a:cubicBezTo>
                    <a:pt x="8557" y="14134"/>
                    <a:pt x="8517" y="13699"/>
                    <a:pt x="8517" y="13263"/>
                  </a:cubicBezTo>
                  <a:cubicBezTo>
                    <a:pt x="6972" y="12193"/>
                    <a:pt x="5546" y="11005"/>
                    <a:pt x="4239" y="9658"/>
                  </a:cubicBezTo>
                  <a:cubicBezTo>
                    <a:pt x="2575" y="7955"/>
                    <a:pt x="793" y="5420"/>
                    <a:pt x="2060" y="2964"/>
                  </a:cubicBezTo>
                  <a:cubicBezTo>
                    <a:pt x="2651" y="1822"/>
                    <a:pt x="3691" y="1434"/>
                    <a:pt x="4816" y="1434"/>
                  </a:cubicBezTo>
                  <a:cubicBezTo>
                    <a:pt x="5956" y="1434"/>
                    <a:pt x="7184" y="1832"/>
                    <a:pt x="8121" y="2251"/>
                  </a:cubicBezTo>
                  <a:cubicBezTo>
                    <a:pt x="10141" y="3122"/>
                    <a:pt x="12082" y="4192"/>
                    <a:pt x="13904" y="5420"/>
                  </a:cubicBezTo>
                  <a:cubicBezTo>
                    <a:pt x="15885" y="6727"/>
                    <a:pt x="17747" y="8232"/>
                    <a:pt x="19688" y="9619"/>
                  </a:cubicBezTo>
                  <a:cubicBezTo>
                    <a:pt x="22696" y="11781"/>
                    <a:pt x="26152" y="13745"/>
                    <a:pt x="29837" y="13745"/>
                  </a:cubicBezTo>
                  <a:cubicBezTo>
                    <a:pt x="30810" y="13745"/>
                    <a:pt x="31799" y="13609"/>
                    <a:pt x="32799" y="13303"/>
                  </a:cubicBezTo>
                  <a:cubicBezTo>
                    <a:pt x="38424" y="11560"/>
                    <a:pt x="41989" y="6014"/>
                    <a:pt x="43178" y="508"/>
                  </a:cubicBezTo>
                  <a:cubicBezTo>
                    <a:pt x="43226" y="196"/>
                    <a:pt x="42983" y="0"/>
                    <a:pt x="4274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55;p26">
              <a:extLst>
                <a:ext uri="{FF2B5EF4-FFF2-40B4-BE49-F238E27FC236}">
                  <a16:creationId xmlns:a16="http://schemas.microsoft.com/office/drawing/2014/main" id="{AE4E61A6-7922-2D31-9212-828E145CC2F6}"/>
                </a:ext>
              </a:extLst>
            </p:cNvPr>
            <p:cNvSpPr/>
            <p:nvPr/>
          </p:nvSpPr>
          <p:spPr>
            <a:xfrm>
              <a:off x="2123031" y="2264315"/>
              <a:ext cx="148909" cy="114538"/>
            </a:xfrm>
            <a:custGeom>
              <a:avLst/>
              <a:gdLst/>
              <a:ahLst/>
              <a:cxnLst/>
              <a:rect l="l" t="t" r="r" b="b"/>
              <a:pathLst>
                <a:path w="9033" h="6948" extrusionOk="0">
                  <a:moveTo>
                    <a:pt x="2404" y="1"/>
                  </a:moveTo>
                  <a:cubicBezTo>
                    <a:pt x="2133" y="1"/>
                    <a:pt x="1884" y="29"/>
                    <a:pt x="1665" y="85"/>
                  </a:cubicBezTo>
                  <a:cubicBezTo>
                    <a:pt x="120" y="521"/>
                    <a:pt x="1" y="2343"/>
                    <a:pt x="159" y="2818"/>
                  </a:cubicBezTo>
                  <a:cubicBezTo>
                    <a:pt x="318" y="3254"/>
                    <a:pt x="2298" y="2937"/>
                    <a:pt x="3804" y="3650"/>
                  </a:cubicBezTo>
                  <a:cubicBezTo>
                    <a:pt x="5269" y="4324"/>
                    <a:pt x="6656" y="6582"/>
                    <a:pt x="7052" y="6899"/>
                  </a:cubicBezTo>
                  <a:cubicBezTo>
                    <a:pt x="7093" y="6932"/>
                    <a:pt x="7136" y="6947"/>
                    <a:pt x="7182" y="6947"/>
                  </a:cubicBezTo>
                  <a:cubicBezTo>
                    <a:pt x="7624" y="6947"/>
                    <a:pt x="8263" y="5507"/>
                    <a:pt x="8478" y="5076"/>
                  </a:cubicBezTo>
                  <a:cubicBezTo>
                    <a:pt x="8676" y="4601"/>
                    <a:pt x="9033" y="4245"/>
                    <a:pt x="8201" y="3175"/>
                  </a:cubicBezTo>
                  <a:cubicBezTo>
                    <a:pt x="6501" y="1034"/>
                    <a:pt x="4044" y="1"/>
                    <a:pt x="240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56;p26">
              <a:extLst>
                <a:ext uri="{FF2B5EF4-FFF2-40B4-BE49-F238E27FC236}">
                  <a16:creationId xmlns:a16="http://schemas.microsoft.com/office/drawing/2014/main" id="{02731B25-B3D4-58A1-3B61-614A2EC3329D}"/>
                </a:ext>
              </a:extLst>
            </p:cNvPr>
            <p:cNvSpPr/>
            <p:nvPr/>
          </p:nvSpPr>
          <p:spPr>
            <a:xfrm>
              <a:off x="1387091" y="4489872"/>
              <a:ext cx="1240084" cy="103839"/>
            </a:xfrm>
            <a:custGeom>
              <a:avLst/>
              <a:gdLst/>
              <a:ahLst/>
              <a:cxnLst/>
              <a:rect l="l" t="t" r="r" b="b"/>
              <a:pathLst>
                <a:path w="75225" h="6299" extrusionOk="0">
                  <a:moveTo>
                    <a:pt x="1" y="0"/>
                  </a:moveTo>
                  <a:lnTo>
                    <a:pt x="1" y="6299"/>
                  </a:lnTo>
                  <a:lnTo>
                    <a:pt x="75225" y="6299"/>
                  </a:lnTo>
                  <a:lnTo>
                    <a:pt x="752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57;p26">
              <a:extLst>
                <a:ext uri="{FF2B5EF4-FFF2-40B4-BE49-F238E27FC236}">
                  <a16:creationId xmlns:a16="http://schemas.microsoft.com/office/drawing/2014/main" id="{31A6E35E-C02F-40A5-CAED-B9520881C85C}"/>
                </a:ext>
              </a:extLst>
            </p:cNvPr>
            <p:cNvSpPr/>
            <p:nvPr/>
          </p:nvSpPr>
          <p:spPr>
            <a:xfrm>
              <a:off x="1244743" y="3716709"/>
              <a:ext cx="1538512" cy="788197"/>
            </a:xfrm>
            <a:custGeom>
              <a:avLst/>
              <a:gdLst/>
              <a:ahLst/>
              <a:cxnLst/>
              <a:rect l="l" t="t" r="r" b="b"/>
              <a:pathLst>
                <a:path w="93328" h="47813" extrusionOk="0">
                  <a:moveTo>
                    <a:pt x="3565" y="0"/>
                  </a:moveTo>
                  <a:cubicBezTo>
                    <a:pt x="1545" y="0"/>
                    <a:pt x="0" y="1822"/>
                    <a:pt x="357" y="3843"/>
                  </a:cubicBezTo>
                  <a:lnTo>
                    <a:pt x="8636" y="47812"/>
                  </a:lnTo>
                  <a:lnTo>
                    <a:pt x="83860" y="47812"/>
                  </a:lnTo>
                  <a:lnTo>
                    <a:pt x="92931" y="3882"/>
                  </a:lnTo>
                  <a:cubicBezTo>
                    <a:pt x="93327" y="1862"/>
                    <a:pt x="91822" y="0"/>
                    <a:pt x="8976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58;p26">
              <a:extLst>
                <a:ext uri="{FF2B5EF4-FFF2-40B4-BE49-F238E27FC236}">
                  <a16:creationId xmlns:a16="http://schemas.microsoft.com/office/drawing/2014/main" id="{72D9AE68-6E69-4D43-B3D6-72CE6BC0C97F}"/>
                </a:ext>
              </a:extLst>
            </p:cNvPr>
            <p:cNvSpPr/>
            <p:nvPr/>
          </p:nvSpPr>
          <p:spPr>
            <a:xfrm>
              <a:off x="1257799" y="3716676"/>
              <a:ext cx="1512383" cy="26162"/>
            </a:xfrm>
            <a:custGeom>
              <a:avLst/>
              <a:gdLst/>
              <a:ahLst/>
              <a:cxnLst/>
              <a:rect l="l" t="t" r="r" b="b"/>
              <a:pathLst>
                <a:path w="91743" h="1587" extrusionOk="0">
                  <a:moveTo>
                    <a:pt x="2708" y="0"/>
                  </a:moveTo>
                  <a:cubicBezTo>
                    <a:pt x="1562" y="0"/>
                    <a:pt x="539" y="626"/>
                    <a:pt x="1" y="1587"/>
                  </a:cubicBezTo>
                  <a:cubicBezTo>
                    <a:pt x="357" y="1428"/>
                    <a:pt x="793" y="1349"/>
                    <a:pt x="1189" y="1349"/>
                  </a:cubicBezTo>
                  <a:lnTo>
                    <a:pt x="90515" y="1349"/>
                  </a:lnTo>
                  <a:cubicBezTo>
                    <a:pt x="90951" y="1349"/>
                    <a:pt x="91347" y="1428"/>
                    <a:pt x="91743" y="1587"/>
                  </a:cubicBezTo>
                  <a:cubicBezTo>
                    <a:pt x="91205" y="626"/>
                    <a:pt x="90182" y="0"/>
                    <a:pt x="89072" y="0"/>
                  </a:cubicBezTo>
                  <a:cubicBezTo>
                    <a:pt x="89038" y="0"/>
                    <a:pt x="89004" y="1"/>
                    <a:pt x="88970" y="2"/>
                  </a:cubicBezTo>
                  <a:lnTo>
                    <a:pt x="2813" y="2"/>
                  </a:lnTo>
                  <a:cubicBezTo>
                    <a:pt x="2778" y="1"/>
                    <a:pt x="2743" y="0"/>
                    <a:pt x="27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59;p26">
              <a:extLst>
                <a:ext uri="{FF2B5EF4-FFF2-40B4-BE49-F238E27FC236}">
                  <a16:creationId xmlns:a16="http://schemas.microsoft.com/office/drawing/2014/main" id="{174A43B4-8325-A865-F53A-5FCCA83D17E4}"/>
                </a:ext>
              </a:extLst>
            </p:cNvPr>
            <p:cNvSpPr/>
            <p:nvPr/>
          </p:nvSpPr>
          <p:spPr>
            <a:xfrm>
              <a:off x="1902972" y="4032759"/>
              <a:ext cx="222036" cy="192001"/>
            </a:xfrm>
            <a:custGeom>
              <a:avLst/>
              <a:gdLst/>
              <a:ahLst/>
              <a:cxnLst/>
              <a:rect l="l" t="t" r="r" b="b"/>
              <a:pathLst>
                <a:path w="13469" h="11647" extrusionOk="0">
                  <a:moveTo>
                    <a:pt x="6735" y="1"/>
                  </a:moveTo>
                  <a:cubicBezTo>
                    <a:pt x="3011" y="1"/>
                    <a:pt x="1" y="2575"/>
                    <a:pt x="1" y="5824"/>
                  </a:cubicBezTo>
                  <a:cubicBezTo>
                    <a:pt x="1" y="9032"/>
                    <a:pt x="3011" y="11647"/>
                    <a:pt x="6735" y="11647"/>
                  </a:cubicBezTo>
                  <a:cubicBezTo>
                    <a:pt x="10458" y="11647"/>
                    <a:pt x="13469" y="9032"/>
                    <a:pt x="13469" y="5824"/>
                  </a:cubicBezTo>
                  <a:cubicBezTo>
                    <a:pt x="13469" y="2575"/>
                    <a:pt x="10458" y="1"/>
                    <a:pt x="67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660;p26">
            <a:extLst>
              <a:ext uri="{FF2B5EF4-FFF2-40B4-BE49-F238E27FC236}">
                <a16:creationId xmlns:a16="http://schemas.microsoft.com/office/drawing/2014/main" id="{406CD663-1715-E57B-4995-9E511895449F}"/>
              </a:ext>
            </a:extLst>
          </p:cNvPr>
          <p:cNvSpPr/>
          <p:nvPr/>
        </p:nvSpPr>
        <p:spPr>
          <a:xfrm>
            <a:off x="4625340" y="1037541"/>
            <a:ext cx="4059765" cy="956911"/>
          </a:xfrm>
          <a:prstGeom prst="rect">
            <a:avLst/>
          </a:prstGeom>
          <a:noFill/>
          <a:ln w="28575">
            <a:solidFill>
              <a:schemeClr val="accent5">
                <a:lumMod val="40000"/>
                <a:lumOff val="60000"/>
              </a:schemeClr>
            </a:solidFill>
          </a:ln>
        </p:spPr>
        <p:txBody>
          <a:bodyPr spcFirstLastPara="1" wrap="square" lIns="91425" tIns="91425" rIns="91425" bIns="91425" anchor="ctr" anchorCtr="0">
            <a:noAutofit/>
          </a:bodyPr>
          <a:lstStyle/>
          <a:p>
            <a:pPr>
              <a:spcAft>
                <a:spcPts val="300"/>
              </a:spcAft>
            </a:pPr>
            <a:r>
              <a:rPr lang="el-GR" sz="1300" b="1" dirty="0">
                <a:latin typeface="Times New Roman" panose="02020603050405020304" pitchFamily="18" charset="0"/>
                <a:cs typeface="Times New Roman" panose="02020603050405020304" pitchFamily="18" charset="0"/>
              </a:rPr>
              <a:t>Καινοτόμα εργαλεία δημόσιας υγείας: </a:t>
            </a:r>
          </a:p>
          <a:p>
            <a:r>
              <a:rPr lang="el-GR" sz="1300" dirty="0">
                <a:latin typeface="Times New Roman" panose="02020603050405020304" pitchFamily="18" charset="0"/>
                <a:cs typeface="Times New Roman" panose="02020603050405020304" pitchFamily="18" charset="0"/>
              </a:rPr>
              <a:t>- Προώθηση δράσεων πρόληψης &amp; αγωγής υγείας</a:t>
            </a:r>
          </a:p>
          <a:p>
            <a:r>
              <a:rPr lang="el-GR" sz="1300" dirty="0">
                <a:latin typeface="Times New Roman" panose="02020603050405020304" pitchFamily="18" charset="0"/>
                <a:cs typeface="Times New Roman" panose="02020603050405020304" pitchFamily="18" charset="0"/>
              </a:rPr>
              <a:t>- Ενίσχυση εμβολιαστικής κάλυψης </a:t>
            </a:r>
          </a:p>
          <a:p>
            <a:r>
              <a:rPr lang="el-GR" sz="1300" dirty="0">
                <a:latin typeface="Times New Roman" panose="02020603050405020304" pitchFamily="18" charset="0"/>
                <a:cs typeface="Times New Roman" panose="02020603050405020304" pitchFamily="18" charset="0"/>
              </a:rPr>
              <a:t>- Ιδιαίτερα αποτελεσματικά σε παιδιά/εφήβους</a:t>
            </a:r>
          </a:p>
        </p:txBody>
      </p:sp>
      <p:grpSp>
        <p:nvGrpSpPr>
          <p:cNvPr id="132" name="Google Shape;661;p26">
            <a:extLst>
              <a:ext uri="{FF2B5EF4-FFF2-40B4-BE49-F238E27FC236}">
                <a16:creationId xmlns:a16="http://schemas.microsoft.com/office/drawing/2014/main" id="{58F95E15-6408-4889-84FC-C38EA7D359D3}"/>
              </a:ext>
            </a:extLst>
          </p:cNvPr>
          <p:cNvGrpSpPr/>
          <p:nvPr/>
        </p:nvGrpSpPr>
        <p:grpSpPr>
          <a:xfrm>
            <a:off x="4568141" y="2192604"/>
            <a:ext cx="4118709" cy="592200"/>
            <a:chOff x="4568141" y="2268804"/>
            <a:chExt cx="4118709" cy="592200"/>
          </a:xfrm>
        </p:grpSpPr>
        <p:sp>
          <p:nvSpPr>
            <p:cNvPr id="133" name="Google Shape;662;p26">
              <a:extLst>
                <a:ext uri="{FF2B5EF4-FFF2-40B4-BE49-F238E27FC236}">
                  <a16:creationId xmlns:a16="http://schemas.microsoft.com/office/drawing/2014/main" id="{0717E7C2-33BA-4387-1732-EDE723E68379}"/>
                </a:ext>
              </a:extLst>
            </p:cNvPr>
            <p:cNvSpPr/>
            <p:nvPr/>
          </p:nvSpPr>
          <p:spPr>
            <a:xfrm>
              <a:off x="4774250" y="2291604"/>
              <a:ext cx="3912600" cy="5466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457200" tIns="91425" rIns="182875" bIns="91425" anchor="ctr" anchorCtr="0">
              <a:noAutofit/>
            </a:bodyPr>
            <a:lstStyle/>
            <a:p>
              <a:pPr algn="r"/>
              <a:r>
                <a:rPr lang="el-GR" sz="1300" dirty="0">
                  <a:latin typeface="Times New Roman" panose="02020603050405020304" pitchFamily="18" charset="0"/>
                  <a:cs typeface="Times New Roman" panose="02020603050405020304" pitchFamily="18" charset="0"/>
                </a:rPr>
                <a:t>Διαδραστική μάθηση εμπλουτισμένη με στοιχεία παιχνιδοποίησης.</a:t>
              </a:r>
            </a:p>
          </p:txBody>
        </p:sp>
        <p:sp>
          <p:nvSpPr>
            <p:cNvPr id="134" name="Google Shape;663;p26">
              <a:extLst>
                <a:ext uri="{FF2B5EF4-FFF2-40B4-BE49-F238E27FC236}">
                  <a16:creationId xmlns:a16="http://schemas.microsoft.com/office/drawing/2014/main" id="{FDC78A73-DEEE-C5DC-8808-25E3FF6ED006}"/>
                </a:ext>
              </a:extLst>
            </p:cNvPr>
            <p:cNvSpPr/>
            <p:nvPr/>
          </p:nvSpPr>
          <p:spPr>
            <a:xfrm>
              <a:off x="4568141" y="2268804"/>
              <a:ext cx="592200" cy="5922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lt2"/>
                  </a:solidFill>
                  <a:latin typeface="Fira Sans Extra Condensed Medium"/>
                  <a:ea typeface="Fira Sans Extra Condensed Medium"/>
                  <a:cs typeface="Fira Sans Extra Condensed Medium"/>
                  <a:sym typeface="Fira Sans Extra Condensed Medium"/>
                </a:rPr>
                <a:t>1</a:t>
              </a:r>
              <a:endParaRPr>
                <a:solidFill>
                  <a:schemeClr val="lt2"/>
                </a:solidFill>
                <a:latin typeface="Fira Sans Extra Condensed Medium"/>
                <a:ea typeface="Fira Sans Extra Condensed Medium"/>
                <a:cs typeface="Fira Sans Extra Condensed Medium"/>
                <a:sym typeface="Fira Sans Extra Condensed Medium"/>
              </a:endParaRPr>
            </a:p>
          </p:txBody>
        </p:sp>
      </p:grpSp>
      <p:grpSp>
        <p:nvGrpSpPr>
          <p:cNvPr id="135" name="Google Shape;664;p26">
            <a:extLst>
              <a:ext uri="{FF2B5EF4-FFF2-40B4-BE49-F238E27FC236}">
                <a16:creationId xmlns:a16="http://schemas.microsoft.com/office/drawing/2014/main" id="{F2F98094-E6E0-353F-16D1-A1F990472314}"/>
              </a:ext>
            </a:extLst>
          </p:cNvPr>
          <p:cNvGrpSpPr/>
          <p:nvPr/>
        </p:nvGrpSpPr>
        <p:grpSpPr>
          <a:xfrm>
            <a:off x="4568142" y="3024641"/>
            <a:ext cx="4116964" cy="592200"/>
            <a:chOff x="4568141" y="3090873"/>
            <a:chExt cx="4118709" cy="592200"/>
          </a:xfrm>
        </p:grpSpPr>
        <p:sp>
          <p:nvSpPr>
            <p:cNvPr id="136" name="Google Shape;665;p26">
              <a:extLst>
                <a:ext uri="{FF2B5EF4-FFF2-40B4-BE49-F238E27FC236}">
                  <a16:creationId xmlns:a16="http://schemas.microsoft.com/office/drawing/2014/main" id="{90FDCCA8-AF0E-86C2-28FA-5F3C82D2C4F7}"/>
                </a:ext>
              </a:extLst>
            </p:cNvPr>
            <p:cNvSpPr/>
            <p:nvPr/>
          </p:nvSpPr>
          <p:spPr>
            <a:xfrm>
              <a:off x="4774250" y="3113673"/>
              <a:ext cx="3912600" cy="5466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457200" tIns="91425" rIns="182875" bIns="91425" anchor="ctr" anchorCtr="0">
              <a:noAutofit/>
            </a:bodyPr>
            <a:lstStyle/>
            <a:p>
              <a:pPr lvl="0" algn="r">
                <a:buClr>
                  <a:schemeClr val="dk1"/>
                </a:buClr>
                <a:buSzPts val="1100"/>
              </a:pPr>
              <a:r>
                <a:rPr lang="el-GR" sz="1300" dirty="0">
                  <a:latin typeface="Times New Roman" panose="02020603050405020304" pitchFamily="18" charset="0"/>
                  <a:cs typeface="Times New Roman" panose="02020603050405020304" pitchFamily="18" charset="0"/>
                </a:rPr>
                <a:t>Βασίζονται σε θεωρίες/μοντέλα αλλαγής συμπεριφοράς.</a:t>
              </a:r>
              <a:endParaRPr sz="1300" dirty="0">
                <a:latin typeface="Times New Roman" panose="02020603050405020304" pitchFamily="18" charset="0"/>
                <a:cs typeface="Times New Roman" panose="02020603050405020304" pitchFamily="18" charset="0"/>
                <a:sym typeface="Roboto"/>
              </a:endParaRPr>
            </a:p>
          </p:txBody>
        </p:sp>
        <p:sp>
          <p:nvSpPr>
            <p:cNvPr id="137" name="Google Shape;666;p26">
              <a:extLst>
                <a:ext uri="{FF2B5EF4-FFF2-40B4-BE49-F238E27FC236}">
                  <a16:creationId xmlns:a16="http://schemas.microsoft.com/office/drawing/2014/main" id="{BF7E5BEC-DE9D-C2B8-7E8D-F0742A7D7252}"/>
                </a:ext>
              </a:extLst>
            </p:cNvPr>
            <p:cNvSpPr/>
            <p:nvPr/>
          </p:nvSpPr>
          <p:spPr>
            <a:xfrm>
              <a:off x="4568141" y="3090873"/>
              <a:ext cx="592200" cy="592200"/>
            </a:xfrm>
            <a:prstGeom prst="ellipse">
              <a:avLst/>
            </a:prstGeom>
            <a:solidFill>
              <a:schemeClr val="accent5">
                <a:lumMod val="40000"/>
                <a:lumOff val="60000"/>
              </a:schemeClr>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solidFill>
                    <a:schemeClr val="lt2"/>
                  </a:solidFill>
                  <a:latin typeface="Fira Sans Extra Condensed Medium"/>
                  <a:ea typeface="Fira Sans Extra Condensed Medium"/>
                  <a:cs typeface="Fira Sans Extra Condensed Medium"/>
                  <a:sym typeface="Fira Sans Extra Condensed Medium"/>
                </a:rPr>
                <a:t>2</a:t>
              </a:r>
              <a:endParaRPr dirty="0"/>
            </a:p>
          </p:txBody>
        </p:sp>
      </p:grpSp>
      <p:grpSp>
        <p:nvGrpSpPr>
          <p:cNvPr id="138" name="Google Shape;667;p26">
            <a:extLst>
              <a:ext uri="{FF2B5EF4-FFF2-40B4-BE49-F238E27FC236}">
                <a16:creationId xmlns:a16="http://schemas.microsoft.com/office/drawing/2014/main" id="{4F6C4DE6-E58F-6A4A-B3E3-7CFCF4FFFC7D}"/>
              </a:ext>
            </a:extLst>
          </p:cNvPr>
          <p:cNvGrpSpPr/>
          <p:nvPr/>
        </p:nvGrpSpPr>
        <p:grpSpPr>
          <a:xfrm>
            <a:off x="4568141" y="3856678"/>
            <a:ext cx="4116964" cy="592200"/>
            <a:chOff x="4568141" y="3912942"/>
            <a:chExt cx="4013058" cy="592200"/>
          </a:xfrm>
        </p:grpSpPr>
        <p:sp>
          <p:nvSpPr>
            <p:cNvPr id="139" name="Google Shape;668;p26">
              <a:extLst>
                <a:ext uri="{FF2B5EF4-FFF2-40B4-BE49-F238E27FC236}">
                  <a16:creationId xmlns:a16="http://schemas.microsoft.com/office/drawing/2014/main" id="{1608A9EF-94DE-60AB-E015-5357E5C56A30}"/>
                </a:ext>
              </a:extLst>
            </p:cNvPr>
            <p:cNvSpPr/>
            <p:nvPr/>
          </p:nvSpPr>
          <p:spPr>
            <a:xfrm>
              <a:off x="4854599" y="3935742"/>
              <a:ext cx="3726600" cy="5466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457200" tIns="91425" rIns="182875" bIns="91425" anchor="ctr" anchorCtr="0">
              <a:noAutofit/>
            </a:bodyPr>
            <a:lstStyle/>
            <a:p>
              <a:pPr marL="0" indent="0" algn="r">
                <a:buClr>
                  <a:schemeClr val="dk1"/>
                </a:buClr>
                <a:buSzPts val="1100"/>
                <a:buFont typeface="Arial"/>
                <a:buNone/>
              </a:pPr>
              <a:r>
                <a:rPr lang="el-GR" sz="1300" dirty="0">
                  <a:latin typeface="Times New Roman" panose="02020603050405020304" pitchFamily="18" charset="0"/>
                  <a:cs typeface="Times New Roman" panose="02020603050405020304" pitchFamily="18" charset="0"/>
                  <a:sym typeface="Roboto"/>
                </a:rPr>
                <a:t>Ενισχύουν γνώσεις, θετικές στάσεις, λήψη ενημερωμένων αποφάσεων.</a:t>
              </a:r>
              <a:endParaRPr sz="1300" dirty="0">
                <a:latin typeface="Times New Roman" panose="02020603050405020304" pitchFamily="18" charset="0"/>
                <a:cs typeface="Times New Roman" panose="02020603050405020304" pitchFamily="18" charset="0"/>
                <a:sym typeface="Roboto"/>
              </a:endParaRPr>
            </a:p>
          </p:txBody>
        </p:sp>
        <p:sp>
          <p:nvSpPr>
            <p:cNvPr id="140" name="Google Shape;669;p26">
              <a:extLst>
                <a:ext uri="{FF2B5EF4-FFF2-40B4-BE49-F238E27FC236}">
                  <a16:creationId xmlns:a16="http://schemas.microsoft.com/office/drawing/2014/main" id="{E9E68EF4-B012-9667-7D19-6238E359AE8E}"/>
                </a:ext>
              </a:extLst>
            </p:cNvPr>
            <p:cNvSpPr/>
            <p:nvPr/>
          </p:nvSpPr>
          <p:spPr>
            <a:xfrm>
              <a:off x="4568141" y="3912942"/>
              <a:ext cx="592200" cy="592200"/>
            </a:xfrm>
            <a:prstGeom prst="ellipse">
              <a:avLst/>
            </a:pr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chemeClr val="lt2"/>
                  </a:solidFill>
                  <a:latin typeface="Fira Sans Extra Condensed Medium"/>
                  <a:ea typeface="Fira Sans Extra Condensed Medium"/>
                  <a:cs typeface="Fira Sans Extra Condensed Medium"/>
                  <a:sym typeface="Fira Sans Extra Condensed Medium"/>
                </a:rPr>
                <a:t>3</a:t>
              </a:r>
              <a:endParaRPr/>
            </a:p>
          </p:txBody>
        </p:sp>
      </p:grpSp>
      <p:grpSp>
        <p:nvGrpSpPr>
          <p:cNvPr id="141" name="Google Shape;670;p26">
            <a:extLst>
              <a:ext uri="{FF2B5EF4-FFF2-40B4-BE49-F238E27FC236}">
                <a16:creationId xmlns:a16="http://schemas.microsoft.com/office/drawing/2014/main" id="{21EAA6F9-62F2-2766-A738-B01006F64C52}"/>
              </a:ext>
            </a:extLst>
          </p:cNvPr>
          <p:cNvGrpSpPr/>
          <p:nvPr/>
        </p:nvGrpSpPr>
        <p:grpSpPr>
          <a:xfrm>
            <a:off x="451611" y="1198902"/>
            <a:ext cx="3445883" cy="3137955"/>
            <a:chOff x="451611" y="1297962"/>
            <a:chExt cx="3445883" cy="3137955"/>
          </a:xfrm>
        </p:grpSpPr>
        <p:sp>
          <p:nvSpPr>
            <p:cNvPr id="142" name="Google Shape;671;p26">
              <a:extLst>
                <a:ext uri="{FF2B5EF4-FFF2-40B4-BE49-F238E27FC236}">
                  <a16:creationId xmlns:a16="http://schemas.microsoft.com/office/drawing/2014/main" id="{C6909EC9-E0D9-19DF-3DDB-4E324A101A56}"/>
                </a:ext>
              </a:extLst>
            </p:cNvPr>
            <p:cNvSpPr/>
            <p:nvPr/>
          </p:nvSpPr>
          <p:spPr>
            <a:xfrm>
              <a:off x="753511" y="1594017"/>
              <a:ext cx="2841900" cy="2841900"/>
            </a:xfrm>
            <a:prstGeom prst="arc">
              <a:avLst>
                <a:gd name="adj1" fmla="val 10800000"/>
                <a:gd name="adj2" fmla="val 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73;p26">
              <a:extLst>
                <a:ext uri="{FF2B5EF4-FFF2-40B4-BE49-F238E27FC236}">
                  <a16:creationId xmlns:a16="http://schemas.microsoft.com/office/drawing/2014/main" id="{C4597C59-5F90-1A3C-8297-944696356D30}"/>
                </a:ext>
              </a:extLst>
            </p:cNvPr>
            <p:cNvSpPr/>
            <p:nvPr/>
          </p:nvSpPr>
          <p:spPr>
            <a:xfrm>
              <a:off x="3305294" y="2718967"/>
              <a:ext cx="592200" cy="592200"/>
            </a:xfrm>
            <a:prstGeom prst="ellipse">
              <a:avLst/>
            </a:pr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679;p26">
              <a:extLst>
                <a:ext uri="{FF2B5EF4-FFF2-40B4-BE49-F238E27FC236}">
                  <a16:creationId xmlns:a16="http://schemas.microsoft.com/office/drawing/2014/main" id="{54847140-BDC4-6FE8-4FCF-099040D297CE}"/>
                </a:ext>
              </a:extLst>
            </p:cNvPr>
            <p:cNvSpPr/>
            <p:nvPr/>
          </p:nvSpPr>
          <p:spPr>
            <a:xfrm>
              <a:off x="1878452" y="1297962"/>
              <a:ext cx="592200" cy="592200"/>
            </a:xfrm>
            <a:prstGeom prst="ellipse">
              <a:avLst/>
            </a:prstGeom>
            <a:solidFill>
              <a:schemeClr val="accent5">
                <a:lumMod val="40000"/>
                <a:lumOff val="60000"/>
              </a:schemeClr>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682;p26">
              <a:extLst>
                <a:ext uri="{FF2B5EF4-FFF2-40B4-BE49-F238E27FC236}">
                  <a16:creationId xmlns:a16="http://schemas.microsoft.com/office/drawing/2014/main" id="{D472C21B-113A-5298-1AB0-05AFDB2C2083}"/>
                </a:ext>
              </a:extLst>
            </p:cNvPr>
            <p:cNvSpPr/>
            <p:nvPr/>
          </p:nvSpPr>
          <p:spPr>
            <a:xfrm>
              <a:off x="451611" y="2718967"/>
              <a:ext cx="592200" cy="5922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7" name="Google Shape;1468;p31">
            <a:extLst>
              <a:ext uri="{FF2B5EF4-FFF2-40B4-BE49-F238E27FC236}">
                <a16:creationId xmlns:a16="http://schemas.microsoft.com/office/drawing/2014/main" id="{528E41CA-279F-C37C-4FE9-1167FB76D6D8}"/>
              </a:ext>
            </a:extLst>
          </p:cNvPr>
          <p:cNvSpPr/>
          <p:nvPr/>
        </p:nvSpPr>
        <p:spPr>
          <a:xfrm>
            <a:off x="540090" y="2730209"/>
            <a:ext cx="358486" cy="348143"/>
          </a:xfrm>
          <a:custGeom>
            <a:avLst/>
            <a:gdLst/>
            <a:ahLst/>
            <a:cxnLst/>
            <a:rect l="l" t="t" r="r" b="b"/>
            <a:pathLst>
              <a:path w="5476" h="5318" extrusionOk="0">
                <a:moveTo>
                  <a:pt x="3447" y="0"/>
                </a:moveTo>
                <a:cubicBezTo>
                  <a:pt x="3395" y="0"/>
                  <a:pt x="3343" y="5"/>
                  <a:pt x="3289" y="15"/>
                </a:cubicBezTo>
                <a:cubicBezTo>
                  <a:pt x="2980" y="76"/>
                  <a:pt x="2732" y="326"/>
                  <a:pt x="2675" y="636"/>
                </a:cubicBezTo>
                <a:cubicBezTo>
                  <a:pt x="2622" y="917"/>
                  <a:pt x="2719" y="1176"/>
                  <a:pt x="2900" y="1351"/>
                </a:cubicBezTo>
                <a:cubicBezTo>
                  <a:pt x="2954" y="1404"/>
                  <a:pt x="2986" y="1474"/>
                  <a:pt x="2986" y="1550"/>
                </a:cubicBezTo>
                <a:cubicBezTo>
                  <a:pt x="2986" y="1630"/>
                  <a:pt x="2923" y="1695"/>
                  <a:pt x="2843" y="1695"/>
                </a:cubicBezTo>
                <a:lnTo>
                  <a:pt x="2309" y="1695"/>
                </a:lnTo>
                <a:cubicBezTo>
                  <a:pt x="2057" y="1695"/>
                  <a:pt x="1853" y="1899"/>
                  <a:pt x="1853" y="2150"/>
                </a:cubicBezTo>
                <a:lnTo>
                  <a:pt x="1853" y="2920"/>
                </a:lnTo>
                <a:cubicBezTo>
                  <a:pt x="1853" y="2990"/>
                  <a:pt x="1796" y="3046"/>
                  <a:pt x="1727" y="3046"/>
                </a:cubicBezTo>
                <a:cubicBezTo>
                  <a:pt x="1604" y="3046"/>
                  <a:pt x="1484" y="3002"/>
                  <a:pt x="1394" y="2921"/>
                </a:cubicBezTo>
                <a:cubicBezTo>
                  <a:pt x="1255" y="2796"/>
                  <a:pt x="1071" y="2720"/>
                  <a:pt x="869" y="2720"/>
                </a:cubicBezTo>
                <a:cubicBezTo>
                  <a:pt x="383" y="2720"/>
                  <a:pt x="0" y="3161"/>
                  <a:pt x="98" y="3664"/>
                </a:cubicBezTo>
                <a:cubicBezTo>
                  <a:pt x="158" y="3973"/>
                  <a:pt x="407" y="4220"/>
                  <a:pt x="715" y="4278"/>
                </a:cubicBezTo>
                <a:cubicBezTo>
                  <a:pt x="768" y="4288"/>
                  <a:pt x="819" y="4293"/>
                  <a:pt x="870" y="4293"/>
                </a:cubicBezTo>
                <a:cubicBezTo>
                  <a:pt x="1069" y="4293"/>
                  <a:pt x="1251" y="4218"/>
                  <a:pt x="1388" y="4097"/>
                </a:cubicBezTo>
                <a:cubicBezTo>
                  <a:pt x="1483" y="4014"/>
                  <a:pt x="1602" y="3966"/>
                  <a:pt x="1727" y="3966"/>
                </a:cubicBezTo>
                <a:cubicBezTo>
                  <a:pt x="1796" y="3966"/>
                  <a:pt x="1853" y="4023"/>
                  <a:pt x="1853" y="4092"/>
                </a:cubicBezTo>
                <a:lnTo>
                  <a:pt x="1853" y="4861"/>
                </a:lnTo>
                <a:cubicBezTo>
                  <a:pt x="1853" y="5113"/>
                  <a:pt x="2057" y="5317"/>
                  <a:pt x="2309" y="5317"/>
                </a:cubicBezTo>
                <a:lnTo>
                  <a:pt x="5020" y="5317"/>
                </a:lnTo>
                <a:cubicBezTo>
                  <a:pt x="5271" y="5317"/>
                  <a:pt x="5476" y="5113"/>
                  <a:pt x="5476" y="4861"/>
                </a:cubicBezTo>
                <a:lnTo>
                  <a:pt x="5476" y="4154"/>
                </a:lnTo>
                <a:cubicBezTo>
                  <a:pt x="5476" y="4099"/>
                  <a:pt x="5444" y="4078"/>
                  <a:pt x="5413" y="4078"/>
                </a:cubicBezTo>
                <a:cubicBezTo>
                  <a:pt x="5394" y="4078"/>
                  <a:pt x="5376" y="4085"/>
                  <a:pt x="5363" y="4097"/>
                </a:cubicBezTo>
                <a:cubicBezTo>
                  <a:pt x="5225" y="4219"/>
                  <a:pt x="5044" y="4293"/>
                  <a:pt x="4845" y="4293"/>
                </a:cubicBezTo>
                <a:cubicBezTo>
                  <a:pt x="4802" y="4293"/>
                  <a:pt x="4758" y="4290"/>
                  <a:pt x="4714" y="4282"/>
                </a:cubicBezTo>
                <a:cubicBezTo>
                  <a:pt x="4395" y="4232"/>
                  <a:pt x="4134" y="3981"/>
                  <a:pt x="4072" y="3664"/>
                </a:cubicBezTo>
                <a:cubicBezTo>
                  <a:pt x="3974" y="3161"/>
                  <a:pt x="4357" y="2720"/>
                  <a:pt x="4843" y="2720"/>
                </a:cubicBezTo>
                <a:cubicBezTo>
                  <a:pt x="5045" y="2720"/>
                  <a:pt x="5228" y="2796"/>
                  <a:pt x="5367" y="2921"/>
                </a:cubicBezTo>
                <a:cubicBezTo>
                  <a:pt x="5378" y="2931"/>
                  <a:pt x="5394" y="2936"/>
                  <a:pt x="5410" y="2936"/>
                </a:cubicBezTo>
                <a:cubicBezTo>
                  <a:pt x="5442" y="2936"/>
                  <a:pt x="5476" y="2914"/>
                  <a:pt x="5476" y="2861"/>
                </a:cubicBezTo>
                <a:lnTo>
                  <a:pt x="5476" y="2150"/>
                </a:lnTo>
                <a:cubicBezTo>
                  <a:pt x="5476" y="1899"/>
                  <a:pt x="5271" y="1695"/>
                  <a:pt x="5020" y="1695"/>
                </a:cubicBezTo>
                <a:lnTo>
                  <a:pt x="4051" y="1695"/>
                </a:lnTo>
                <a:cubicBezTo>
                  <a:pt x="3971" y="1695"/>
                  <a:pt x="3907" y="1630"/>
                  <a:pt x="3907" y="1550"/>
                </a:cubicBezTo>
                <a:cubicBezTo>
                  <a:pt x="3907" y="1475"/>
                  <a:pt x="3939" y="1405"/>
                  <a:pt x="3993" y="1352"/>
                </a:cubicBezTo>
                <a:cubicBezTo>
                  <a:pt x="4141" y="1209"/>
                  <a:pt x="4234" y="1009"/>
                  <a:pt x="4234" y="786"/>
                </a:cubicBezTo>
                <a:cubicBezTo>
                  <a:pt x="4234" y="352"/>
                  <a:pt x="3882" y="0"/>
                  <a:pt x="3447" y="0"/>
                </a:cubicBezTo>
                <a:close/>
              </a:path>
            </a:pathLst>
          </a:custGeom>
          <a:solidFill>
            <a:srgbClr val="7E6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449;p31">
            <a:extLst>
              <a:ext uri="{FF2B5EF4-FFF2-40B4-BE49-F238E27FC236}">
                <a16:creationId xmlns:a16="http://schemas.microsoft.com/office/drawing/2014/main" id="{F79869C8-459C-9F9D-76DE-C2D1530680B4}"/>
              </a:ext>
            </a:extLst>
          </p:cNvPr>
          <p:cNvGrpSpPr/>
          <p:nvPr/>
        </p:nvGrpSpPr>
        <p:grpSpPr>
          <a:xfrm>
            <a:off x="3467853" y="2741086"/>
            <a:ext cx="255116" cy="314167"/>
            <a:chOff x="5232869" y="1402192"/>
            <a:chExt cx="255116" cy="314167"/>
          </a:xfrm>
          <a:solidFill>
            <a:srgbClr val="7030A0"/>
          </a:solidFill>
        </p:grpSpPr>
        <p:sp>
          <p:nvSpPr>
            <p:cNvPr id="159" name="Google Shape;1450;p31">
              <a:extLst>
                <a:ext uri="{FF2B5EF4-FFF2-40B4-BE49-F238E27FC236}">
                  <a16:creationId xmlns:a16="http://schemas.microsoft.com/office/drawing/2014/main" id="{CDCB949B-9C8E-8B86-A0F0-4642BE711486}"/>
                </a:ext>
              </a:extLst>
            </p:cNvPr>
            <p:cNvSpPr/>
            <p:nvPr/>
          </p:nvSpPr>
          <p:spPr>
            <a:xfrm>
              <a:off x="5262000" y="1402192"/>
              <a:ext cx="225985" cy="314167"/>
            </a:xfrm>
            <a:custGeom>
              <a:avLst/>
              <a:gdLst/>
              <a:ahLst/>
              <a:cxnLst/>
              <a:rect l="l" t="t" r="r" b="b"/>
              <a:pathLst>
                <a:path w="3452" h="4799" fill="none" extrusionOk="0">
                  <a:moveTo>
                    <a:pt x="3451" y="1763"/>
                  </a:moveTo>
                  <a:cubicBezTo>
                    <a:pt x="3451" y="786"/>
                    <a:pt x="2636" y="0"/>
                    <a:pt x="1649" y="47"/>
                  </a:cubicBezTo>
                  <a:cubicBezTo>
                    <a:pt x="768" y="90"/>
                    <a:pt x="49" y="819"/>
                    <a:pt x="17" y="1700"/>
                  </a:cubicBezTo>
                  <a:cubicBezTo>
                    <a:pt x="0" y="2198"/>
                    <a:pt x="194" y="2650"/>
                    <a:pt x="517" y="2974"/>
                  </a:cubicBezTo>
                  <a:cubicBezTo>
                    <a:pt x="850" y="3309"/>
                    <a:pt x="1053" y="3753"/>
                    <a:pt x="1053" y="4226"/>
                  </a:cubicBezTo>
                  <a:lnTo>
                    <a:pt x="1053" y="4799"/>
                  </a:lnTo>
                  <a:lnTo>
                    <a:pt x="2415" y="4799"/>
                  </a:lnTo>
                  <a:lnTo>
                    <a:pt x="2415" y="4226"/>
                  </a:lnTo>
                  <a:cubicBezTo>
                    <a:pt x="2415" y="3751"/>
                    <a:pt x="2620" y="3308"/>
                    <a:pt x="2955" y="2971"/>
                  </a:cubicBezTo>
                  <a:cubicBezTo>
                    <a:pt x="3262" y="2661"/>
                    <a:pt x="3451" y="2234"/>
                    <a:pt x="3451" y="1763"/>
                  </a:cubicBezTo>
                  <a:close/>
                </a:path>
              </a:pathLst>
            </a:custGeom>
            <a:grpFill/>
            <a:ln w="68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51;p31">
              <a:extLst>
                <a:ext uri="{FF2B5EF4-FFF2-40B4-BE49-F238E27FC236}">
                  <a16:creationId xmlns:a16="http://schemas.microsoft.com/office/drawing/2014/main" id="{28CA707B-4696-721D-2D9C-21468244D5E9}"/>
                </a:ext>
              </a:extLst>
            </p:cNvPr>
            <p:cNvSpPr/>
            <p:nvPr/>
          </p:nvSpPr>
          <p:spPr>
            <a:xfrm>
              <a:off x="5341341" y="1560414"/>
              <a:ext cx="68345" cy="138393"/>
            </a:xfrm>
            <a:custGeom>
              <a:avLst/>
              <a:gdLst/>
              <a:ahLst/>
              <a:cxnLst/>
              <a:rect l="l" t="t" r="r" b="b"/>
              <a:pathLst>
                <a:path w="1044" h="2114" fill="none" extrusionOk="0">
                  <a:moveTo>
                    <a:pt x="736" y="2114"/>
                  </a:moveTo>
                  <a:lnTo>
                    <a:pt x="736" y="151"/>
                  </a:lnTo>
                  <a:cubicBezTo>
                    <a:pt x="736" y="68"/>
                    <a:pt x="803" y="1"/>
                    <a:pt x="886" y="1"/>
                  </a:cubicBezTo>
                  <a:lnTo>
                    <a:pt x="893" y="1"/>
                  </a:lnTo>
                  <a:cubicBezTo>
                    <a:pt x="976" y="1"/>
                    <a:pt x="1043" y="68"/>
                    <a:pt x="1043" y="151"/>
                  </a:cubicBezTo>
                  <a:cubicBezTo>
                    <a:pt x="1043" y="235"/>
                    <a:pt x="976" y="302"/>
                    <a:pt x="893" y="302"/>
                  </a:cubicBezTo>
                  <a:lnTo>
                    <a:pt x="151" y="302"/>
                  </a:lnTo>
                  <a:cubicBezTo>
                    <a:pt x="68" y="302"/>
                    <a:pt x="1" y="235"/>
                    <a:pt x="1" y="151"/>
                  </a:cubicBezTo>
                  <a:cubicBezTo>
                    <a:pt x="1" y="68"/>
                    <a:pt x="68" y="1"/>
                    <a:pt x="151" y="1"/>
                  </a:cubicBezTo>
                  <a:lnTo>
                    <a:pt x="158" y="1"/>
                  </a:lnTo>
                  <a:cubicBezTo>
                    <a:pt x="241" y="1"/>
                    <a:pt x="308" y="68"/>
                    <a:pt x="308" y="151"/>
                  </a:cubicBezTo>
                  <a:lnTo>
                    <a:pt x="308" y="2114"/>
                  </a:lnTo>
                </a:path>
              </a:pathLst>
            </a:custGeom>
            <a:grpFill/>
            <a:ln w="68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52;p31">
              <a:extLst>
                <a:ext uri="{FF2B5EF4-FFF2-40B4-BE49-F238E27FC236}">
                  <a16:creationId xmlns:a16="http://schemas.microsoft.com/office/drawing/2014/main" id="{D7DCEB9A-979D-A7B4-88A8-DF5816F223C6}"/>
                </a:ext>
              </a:extLst>
            </p:cNvPr>
            <p:cNvSpPr/>
            <p:nvPr/>
          </p:nvSpPr>
          <p:spPr>
            <a:xfrm>
              <a:off x="5232869" y="1402192"/>
              <a:ext cx="226051" cy="314167"/>
            </a:xfrm>
            <a:custGeom>
              <a:avLst/>
              <a:gdLst/>
              <a:ahLst/>
              <a:cxnLst/>
              <a:rect l="l" t="t" r="r" b="b"/>
              <a:pathLst>
                <a:path w="3453" h="4799" fill="none" extrusionOk="0">
                  <a:moveTo>
                    <a:pt x="3453" y="1763"/>
                  </a:moveTo>
                  <a:cubicBezTo>
                    <a:pt x="3453" y="786"/>
                    <a:pt x="2637" y="0"/>
                    <a:pt x="1650" y="47"/>
                  </a:cubicBezTo>
                  <a:cubicBezTo>
                    <a:pt x="769" y="90"/>
                    <a:pt x="49" y="819"/>
                    <a:pt x="19" y="1700"/>
                  </a:cubicBezTo>
                  <a:cubicBezTo>
                    <a:pt x="1" y="2198"/>
                    <a:pt x="195" y="2650"/>
                    <a:pt x="517" y="2974"/>
                  </a:cubicBezTo>
                  <a:cubicBezTo>
                    <a:pt x="852" y="3309"/>
                    <a:pt x="1054" y="3753"/>
                    <a:pt x="1054" y="4226"/>
                  </a:cubicBezTo>
                  <a:lnTo>
                    <a:pt x="1054" y="4799"/>
                  </a:lnTo>
                  <a:lnTo>
                    <a:pt x="2416" y="4799"/>
                  </a:lnTo>
                  <a:lnTo>
                    <a:pt x="2416" y="4226"/>
                  </a:lnTo>
                  <a:cubicBezTo>
                    <a:pt x="2416" y="3751"/>
                    <a:pt x="2622" y="3308"/>
                    <a:pt x="2955" y="2971"/>
                  </a:cubicBezTo>
                  <a:cubicBezTo>
                    <a:pt x="3263" y="2661"/>
                    <a:pt x="3453" y="2234"/>
                    <a:pt x="3453" y="1763"/>
                  </a:cubicBezTo>
                  <a:close/>
                </a:path>
              </a:pathLst>
            </a:custGeom>
            <a:grpFill/>
            <a:ln w="68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453;p31">
              <a:extLst>
                <a:ext uri="{FF2B5EF4-FFF2-40B4-BE49-F238E27FC236}">
                  <a16:creationId xmlns:a16="http://schemas.microsoft.com/office/drawing/2014/main" id="{D76FCBD4-CDA2-9DB0-F8D5-26D330369C3C}"/>
                </a:ext>
              </a:extLst>
            </p:cNvPr>
            <p:cNvSpPr/>
            <p:nvPr/>
          </p:nvSpPr>
          <p:spPr>
            <a:xfrm>
              <a:off x="5312276" y="1560414"/>
              <a:ext cx="68345" cy="138393"/>
            </a:xfrm>
            <a:custGeom>
              <a:avLst/>
              <a:gdLst/>
              <a:ahLst/>
              <a:cxnLst/>
              <a:rect l="l" t="t" r="r" b="b"/>
              <a:pathLst>
                <a:path w="1044" h="2114" fill="none" extrusionOk="0">
                  <a:moveTo>
                    <a:pt x="736" y="2114"/>
                  </a:moveTo>
                  <a:lnTo>
                    <a:pt x="736" y="151"/>
                  </a:lnTo>
                  <a:cubicBezTo>
                    <a:pt x="736" y="68"/>
                    <a:pt x="804" y="1"/>
                    <a:pt x="887" y="1"/>
                  </a:cubicBezTo>
                  <a:lnTo>
                    <a:pt x="894" y="1"/>
                  </a:lnTo>
                  <a:cubicBezTo>
                    <a:pt x="977" y="1"/>
                    <a:pt x="1044" y="68"/>
                    <a:pt x="1044" y="151"/>
                  </a:cubicBezTo>
                  <a:cubicBezTo>
                    <a:pt x="1044" y="235"/>
                    <a:pt x="977" y="302"/>
                    <a:pt x="894" y="302"/>
                  </a:cubicBezTo>
                  <a:lnTo>
                    <a:pt x="151" y="302"/>
                  </a:lnTo>
                  <a:cubicBezTo>
                    <a:pt x="68" y="302"/>
                    <a:pt x="0" y="235"/>
                    <a:pt x="0" y="151"/>
                  </a:cubicBezTo>
                  <a:cubicBezTo>
                    <a:pt x="0" y="68"/>
                    <a:pt x="68" y="1"/>
                    <a:pt x="151" y="1"/>
                  </a:cubicBezTo>
                  <a:lnTo>
                    <a:pt x="158" y="1"/>
                  </a:lnTo>
                  <a:cubicBezTo>
                    <a:pt x="240" y="1"/>
                    <a:pt x="308" y="68"/>
                    <a:pt x="308" y="151"/>
                  </a:cubicBezTo>
                  <a:lnTo>
                    <a:pt x="308" y="2114"/>
                  </a:lnTo>
                </a:path>
              </a:pathLst>
            </a:custGeom>
            <a:grpFill/>
            <a:ln w="68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455;p31">
            <a:extLst>
              <a:ext uri="{FF2B5EF4-FFF2-40B4-BE49-F238E27FC236}">
                <a16:creationId xmlns:a16="http://schemas.microsoft.com/office/drawing/2014/main" id="{9903245F-64B7-9DED-3ABA-F6A2DD30BFE5}"/>
              </a:ext>
            </a:extLst>
          </p:cNvPr>
          <p:cNvGrpSpPr/>
          <p:nvPr/>
        </p:nvGrpSpPr>
        <p:grpSpPr>
          <a:xfrm>
            <a:off x="2002994" y="1352547"/>
            <a:ext cx="349517" cy="283322"/>
            <a:chOff x="4753814" y="3845309"/>
            <a:chExt cx="349517" cy="283322"/>
          </a:xfrm>
        </p:grpSpPr>
        <p:sp>
          <p:nvSpPr>
            <p:cNvPr id="164" name="Google Shape;1456;p31">
              <a:extLst>
                <a:ext uri="{FF2B5EF4-FFF2-40B4-BE49-F238E27FC236}">
                  <a16:creationId xmlns:a16="http://schemas.microsoft.com/office/drawing/2014/main" id="{3E692895-3A51-3B20-6069-CA910BE2415D}"/>
                </a:ext>
              </a:extLst>
            </p:cNvPr>
            <p:cNvSpPr/>
            <p:nvPr/>
          </p:nvSpPr>
          <p:spPr>
            <a:xfrm>
              <a:off x="4770638" y="3862133"/>
              <a:ext cx="332693" cy="240846"/>
            </a:xfrm>
            <a:custGeom>
              <a:avLst/>
              <a:gdLst/>
              <a:ahLst/>
              <a:cxnLst/>
              <a:rect l="l" t="t" r="r" b="b"/>
              <a:pathLst>
                <a:path w="5082" h="3679" fill="none" extrusionOk="0">
                  <a:moveTo>
                    <a:pt x="5081" y="3679"/>
                  </a:moveTo>
                  <a:cubicBezTo>
                    <a:pt x="4226" y="3440"/>
                    <a:pt x="3380" y="3457"/>
                    <a:pt x="2541" y="3679"/>
                  </a:cubicBezTo>
                  <a:cubicBezTo>
                    <a:pt x="1532" y="3411"/>
                    <a:pt x="731" y="3487"/>
                    <a:pt x="1" y="3679"/>
                  </a:cubicBezTo>
                  <a:lnTo>
                    <a:pt x="1" y="264"/>
                  </a:lnTo>
                  <a:cubicBezTo>
                    <a:pt x="821" y="0"/>
                    <a:pt x="1671" y="26"/>
                    <a:pt x="2541" y="264"/>
                  </a:cubicBezTo>
                  <a:cubicBezTo>
                    <a:pt x="3410" y="25"/>
                    <a:pt x="4260" y="0"/>
                    <a:pt x="5081" y="264"/>
                  </a:cubicBezTo>
                  <a:close/>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457;p31">
              <a:extLst>
                <a:ext uri="{FF2B5EF4-FFF2-40B4-BE49-F238E27FC236}">
                  <a16:creationId xmlns:a16="http://schemas.microsoft.com/office/drawing/2014/main" id="{2680C27A-E52A-12A5-9D88-E3433FD8630D}"/>
                </a:ext>
              </a:extLst>
            </p:cNvPr>
            <p:cNvSpPr/>
            <p:nvPr/>
          </p:nvSpPr>
          <p:spPr>
            <a:xfrm>
              <a:off x="4770638" y="4086472"/>
              <a:ext cx="332693" cy="42159"/>
            </a:xfrm>
            <a:custGeom>
              <a:avLst/>
              <a:gdLst/>
              <a:ahLst/>
              <a:cxnLst/>
              <a:rect l="l" t="t" r="r" b="b"/>
              <a:pathLst>
                <a:path w="5082" h="644" fill="none" extrusionOk="0">
                  <a:moveTo>
                    <a:pt x="2541" y="265"/>
                  </a:moveTo>
                  <a:cubicBezTo>
                    <a:pt x="1671" y="26"/>
                    <a:pt x="821" y="0"/>
                    <a:pt x="1" y="265"/>
                  </a:cubicBezTo>
                  <a:lnTo>
                    <a:pt x="1" y="644"/>
                  </a:lnTo>
                  <a:cubicBezTo>
                    <a:pt x="821" y="379"/>
                    <a:pt x="1671" y="405"/>
                    <a:pt x="2541" y="644"/>
                  </a:cubicBezTo>
                  <a:cubicBezTo>
                    <a:pt x="3410" y="404"/>
                    <a:pt x="4260" y="379"/>
                    <a:pt x="5081" y="644"/>
                  </a:cubicBezTo>
                  <a:lnTo>
                    <a:pt x="5081" y="265"/>
                  </a:lnTo>
                  <a:cubicBezTo>
                    <a:pt x="4260" y="0"/>
                    <a:pt x="3410" y="25"/>
                    <a:pt x="2541" y="265"/>
                  </a:cubicBezTo>
                  <a:close/>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458;p31">
              <a:extLst>
                <a:ext uri="{FF2B5EF4-FFF2-40B4-BE49-F238E27FC236}">
                  <a16:creationId xmlns:a16="http://schemas.microsoft.com/office/drawing/2014/main" id="{AB535038-2244-B037-7F42-86F00C1EC5EF}"/>
                </a:ext>
              </a:extLst>
            </p:cNvPr>
            <p:cNvSpPr/>
            <p:nvPr/>
          </p:nvSpPr>
          <p:spPr>
            <a:xfrm>
              <a:off x="4936978" y="3879349"/>
              <a:ext cx="65" cy="223628"/>
            </a:xfrm>
            <a:custGeom>
              <a:avLst/>
              <a:gdLst/>
              <a:ahLst/>
              <a:cxnLst/>
              <a:rect l="l" t="t" r="r" b="b"/>
              <a:pathLst>
                <a:path w="1" h="3416" fill="none" extrusionOk="0">
                  <a:moveTo>
                    <a:pt x="0" y="1"/>
                  </a:moveTo>
                  <a:lnTo>
                    <a:pt x="0" y="3416"/>
                  </a:lnTo>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59;p31">
              <a:extLst>
                <a:ext uri="{FF2B5EF4-FFF2-40B4-BE49-F238E27FC236}">
                  <a16:creationId xmlns:a16="http://schemas.microsoft.com/office/drawing/2014/main" id="{31779F0F-7CD4-C23A-3603-41CFBFDAB393}"/>
                </a:ext>
              </a:extLst>
            </p:cNvPr>
            <p:cNvSpPr/>
            <p:nvPr/>
          </p:nvSpPr>
          <p:spPr>
            <a:xfrm>
              <a:off x="4805595" y="3912604"/>
              <a:ext cx="93288" cy="139375"/>
            </a:xfrm>
            <a:custGeom>
              <a:avLst/>
              <a:gdLst/>
              <a:ahLst/>
              <a:cxnLst/>
              <a:rect l="l" t="t" r="r" b="b"/>
              <a:pathLst>
                <a:path w="1425" h="2129" fill="none" extrusionOk="0">
                  <a:moveTo>
                    <a:pt x="1" y="2129"/>
                  </a:moveTo>
                  <a:cubicBezTo>
                    <a:pt x="472" y="2047"/>
                    <a:pt x="953" y="2047"/>
                    <a:pt x="1424" y="2129"/>
                  </a:cubicBezTo>
                  <a:moveTo>
                    <a:pt x="1" y="1447"/>
                  </a:moveTo>
                  <a:cubicBezTo>
                    <a:pt x="472" y="1365"/>
                    <a:pt x="953" y="1365"/>
                    <a:pt x="1424" y="1447"/>
                  </a:cubicBezTo>
                  <a:moveTo>
                    <a:pt x="1" y="765"/>
                  </a:moveTo>
                  <a:cubicBezTo>
                    <a:pt x="472" y="683"/>
                    <a:pt x="953" y="683"/>
                    <a:pt x="1424" y="765"/>
                  </a:cubicBezTo>
                  <a:moveTo>
                    <a:pt x="1" y="83"/>
                  </a:moveTo>
                  <a:cubicBezTo>
                    <a:pt x="472" y="1"/>
                    <a:pt x="953" y="1"/>
                    <a:pt x="1424" y="83"/>
                  </a:cubicBezTo>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460;p31">
              <a:extLst>
                <a:ext uri="{FF2B5EF4-FFF2-40B4-BE49-F238E27FC236}">
                  <a16:creationId xmlns:a16="http://schemas.microsoft.com/office/drawing/2014/main" id="{C6DB2210-707F-BB4F-CAE2-C1D0A8FFE028}"/>
                </a:ext>
              </a:extLst>
            </p:cNvPr>
            <p:cNvSpPr/>
            <p:nvPr/>
          </p:nvSpPr>
          <p:spPr>
            <a:xfrm>
              <a:off x="4975077" y="3912604"/>
              <a:ext cx="93222" cy="139375"/>
            </a:xfrm>
            <a:custGeom>
              <a:avLst/>
              <a:gdLst/>
              <a:ahLst/>
              <a:cxnLst/>
              <a:rect l="l" t="t" r="r" b="b"/>
              <a:pathLst>
                <a:path w="1424" h="2129" fill="none" extrusionOk="0">
                  <a:moveTo>
                    <a:pt x="1" y="2129"/>
                  </a:moveTo>
                  <a:cubicBezTo>
                    <a:pt x="472" y="2047"/>
                    <a:pt x="953" y="2047"/>
                    <a:pt x="1424" y="2129"/>
                  </a:cubicBezTo>
                  <a:moveTo>
                    <a:pt x="1" y="1447"/>
                  </a:moveTo>
                  <a:cubicBezTo>
                    <a:pt x="472" y="1365"/>
                    <a:pt x="953" y="1365"/>
                    <a:pt x="1424" y="1447"/>
                  </a:cubicBezTo>
                  <a:moveTo>
                    <a:pt x="1" y="765"/>
                  </a:moveTo>
                  <a:cubicBezTo>
                    <a:pt x="472" y="683"/>
                    <a:pt x="953" y="683"/>
                    <a:pt x="1424" y="765"/>
                  </a:cubicBezTo>
                  <a:moveTo>
                    <a:pt x="1" y="83"/>
                  </a:moveTo>
                  <a:cubicBezTo>
                    <a:pt x="472" y="1"/>
                    <a:pt x="953" y="1"/>
                    <a:pt x="1424" y="83"/>
                  </a:cubicBezTo>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461;p31">
              <a:extLst>
                <a:ext uri="{FF2B5EF4-FFF2-40B4-BE49-F238E27FC236}">
                  <a16:creationId xmlns:a16="http://schemas.microsoft.com/office/drawing/2014/main" id="{036612A7-2842-7587-3F94-B516A2E9EFF1}"/>
                </a:ext>
              </a:extLst>
            </p:cNvPr>
            <p:cNvSpPr/>
            <p:nvPr/>
          </p:nvSpPr>
          <p:spPr>
            <a:xfrm>
              <a:off x="4753814" y="3845309"/>
              <a:ext cx="332693" cy="240846"/>
            </a:xfrm>
            <a:custGeom>
              <a:avLst/>
              <a:gdLst/>
              <a:ahLst/>
              <a:cxnLst/>
              <a:rect l="l" t="t" r="r" b="b"/>
              <a:pathLst>
                <a:path w="5082" h="3679" fill="none" extrusionOk="0">
                  <a:moveTo>
                    <a:pt x="5082" y="3679"/>
                  </a:moveTo>
                  <a:cubicBezTo>
                    <a:pt x="4226" y="3441"/>
                    <a:pt x="3380" y="3457"/>
                    <a:pt x="2542" y="3679"/>
                  </a:cubicBezTo>
                  <a:cubicBezTo>
                    <a:pt x="1532" y="3411"/>
                    <a:pt x="732" y="3487"/>
                    <a:pt x="1" y="3679"/>
                  </a:cubicBezTo>
                  <a:lnTo>
                    <a:pt x="1" y="264"/>
                  </a:lnTo>
                  <a:cubicBezTo>
                    <a:pt x="822" y="0"/>
                    <a:pt x="1671" y="27"/>
                    <a:pt x="2542" y="264"/>
                  </a:cubicBezTo>
                  <a:cubicBezTo>
                    <a:pt x="3410" y="26"/>
                    <a:pt x="4260" y="0"/>
                    <a:pt x="5082" y="264"/>
                  </a:cubicBezTo>
                  <a:close/>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62;p31">
              <a:extLst>
                <a:ext uri="{FF2B5EF4-FFF2-40B4-BE49-F238E27FC236}">
                  <a16:creationId xmlns:a16="http://schemas.microsoft.com/office/drawing/2014/main" id="{2FEF7313-4556-B0CB-A59D-1385D23FD497}"/>
                </a:ext>
              </a:extLst>
            </p:cNvPr>
            <p:cNvSpPr/>
            <p:nvPr/>
          </p:nvSpPr>
          <p:spPr>
            <a:xfrm>
              <a:off x="4753814" y="4069648"/>
              <a:ext cx="332693" cy="42159"/>
            </a:xfrm>
            <a:custGeom>
              <a:avLst/>
              <a:gdLst/>
              <a:ahLst/>
              <a:cxnLst/>
              <a:rect l="l" t="t" r="r" b="b"/>
              <a:pathLst>
                <a:path w="5082" h="644" fill="none" extrusionOk="0">
                  <a:moveTo>
                    <a:pt x="2542" y="265"/>
                  </a:moveTo>
                  <a:cubicBezTo>
                    <a:pt x="1671" y="27"/>
                    <a:pt x="822" y="0"/>
                    <a:pt x="1" y="265"/>
                  </a:cubicBezTo>
                  <a:lnTo>
                    <a:pt x="1" y="644"/>
                  </a:lnTo>
                  <a:cubicBezTo>
                    <a:pt x="822" y="379"/>
                    <a:pt x="1671" y="406"/>
                    <a:pt x="2542" y="644"/>
                  </a:cubicBezTo>
                  <a:cubicBezTo>
                    <a:pt x="3410" y="406"/>
                    <a:pt x="4260" y="379"/>
                    <a:pt x="5082" y="644"/>
                  </a:cubicBezTo>
                  <a:lnTo>
                    <a:pt x="5082" y="265"/>
                  </a:lnTo>
                  <a:cubicBezTo>
                    <a:pt x="4260" y="0"/>
                    <a:pt x="3410" y="27"/>
                    <a:pt x="2542" y="265"/>
                  </a:cubicBezTo>
                  <a:close/>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63;p31">
              <a:extLst>
                <a:ext uri="{FF2B5EF4-FFF2-40B4-BE49-F238E27FC236}">
                  <a16:creationId xmlns:a16="http://schemas.microsoft.com/office/drawing/2014/main" id="{3B3A716B-37DB-BAC3-EA0B-A3EB88453962}"/>
                </a:ext>
              </a:extLst>
            </p:cNvPr>
            <p:cNvSpPr/>
            <p:nvPr/>
          </p:nvSpPr>
          <p:spPr>
            <a:xfrm>
              <a:off x="4920154" y="3862591"/>
              <a:ext cx="65" cy="223563"/>
            </a:xfrm>
            <a:custGeom>
              <a:avLst/>
              <a:gdLst/>
              <a:ahLst/>
              <a:cxnLst/>
              <a:rect l="l" t="t" r="r" b="b"/>
              <a:pathLst>
                <a:path w="1" h="3415" fill="none" extrusionOk="0">
                  <a:moveTo>
                    <a:pt x="1" y="0"/>
                  </a:moveTo>
                  <a:lnTo>
                    <a:pt x="1" y="3415"/>
                  </a:lnTo>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64;p31">
              <a:extLst>
                <a:ext uri="{FF2B5EF4-FFF2-40B4-BE49-F238E27FC236}">
                  <a16:creationId xmlns:a16="http://schemas.microsoft.com/office/drawing/2014/main" id="{FF5DE64C-E037-C02E-AE2E-0CBE7F246CBE}"/>
                </a:ext>
              </a:extLst>
            </p:cNvPr>
            <p:cNvSpPr/>
            <p:nvPr/>
          </p:nvSpPr>
          <p:spPr>
            <a:xfrm>
              <a:off x="4788836" y="3895846"/>
              <a:ext cx="93222" cy="139375"/>
            </a:xfrm>
            <a:custGeom>
              <a:avLst/>
              <a:gdLst/>
              <a:ahLst/>
              <a:cxnLst/>
              <a:rect l="l" t="t" r="r" b="b"/>
              <a:pathLst>
                <a:path w="1424" h="2129" fill="none" extrusionOk="0">
                  <a:moveTo>
                    <a:pt x="0" y="2128"/>
                  </a:moveTo>
                  <a:cubicBezTo>
                    <a:pt x="471" y="2046"/>
                    <a:pt x="952" y="2046"/>
                    <a:pt x="1423" y="2128"/>
                  </a:cubicBezTo>
                  <a:moveTo>
                    <a:pt x="0" y="1446"/>
                  </a:moveTo>
                  <a:cubicBezTo>
                    <a:pt x="471" y="1364"/>
                    <a:pt x="952" y="1364"/>
                    <a:pt x="1423" y="1446"/>
                  </a:cubicBezTo>
                  <a:moveTo>
                    <a:pt x="0" y="764"/>
                  </a:moveTo>
                  <a:cubicBezTo>
                    <a:pt x="471" y="682"/>
                    <a:pt x="952" y="682"/>
                    <a:pt x="1423" y="764"/>
                  </a:cubicBezTo>
                  <a:moveTo>
                    <a:pt x="0" y="82"/>
                  </a:moveTo>
                  <a:cubicBezTo>
                    <a:pt x="471" y="0"/>
                    <a:pt x="952" y="0"/>
                    <a:pt x="1423" y="82"/>
                  </a:cubicBezTo>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465;p31">
              <a:extLst>
                <a:ext uri="{FF2B5EF4-FFF2-40B4-BE49-F238E27FC236}">
                  <a16:creationId xmlns:a16="http://schemas.microsoft.com/office/drawing/2014/main" id="{43F1966D-422F-AAC6-4224-90F167C9B48C}"/>
                </a:ext>
              </a:extLst>
            </p:cNvPr>
            <p:cNvSpPr/>
            <p:nvPr/>
          </p:nvSpPr>
          <p:spPr>
            <a:xfrm>
              <a:off x="4958319" y="3895846"/>
              <a:ext cx="93222" cy="139375"/>
            </a:xfrm>
            <a:custGeom>
              <a:avLst/>
              <a:gdLst/>
              <a:ahLst/>
              <a:cxnLst/>
              <a:rect l="l" t="t" r="r" b="b"/>
              <a:pathLst>
                <a:path w="1424" h="2129" fill="none" extrusionOk="0">
                  <a:moveTo>
                    <a:pt x="0" y="2128"/>
                  </a:moveTo>
                  <a:cubicBezTo>
                    <a:pt x="472" y="2046"/>
                    <a:pt x="953" y="2046"/>
                    <a:pt x="1423" y="2128"/>
                  </a:cubicBezTo>
                  <a:moveTo>
                    <a:pt x="0" y="1446"/>
                  </a:moveTo>
                  <a:cubicBezTo>
                    <a:pt x="472" y="1364"/>
                    <a:pt x="953" y="1364"/>
                    <a:pt x="1423" y="1446"/>
                  </a:cubicBezTo>
                  <a:moveTo>
                    <a:pt x="0" y="764"/>
                  </a:moveTo>
                  <a:cubicBezTo>
                    <a:pt x="472" y="682"/>
                    <a:pt x="953" y="682"/>
                    <a:pt x="1423" y="764"/>
                  </a:cubicBezTo>
                  <a:moveTo>
                    <a:pt x="0" y="82"/>
                  </a:moveTo>
                  <a:cubicBezTo>
                    <a:pt x="472" y="0"/>
                    <a:pt x="953" y="0"/>
                    <a:pt x="1423" y="82"/>
                  </a:cubicBezTo>
                </a:path>
              </a:pathLst>
            </a:custGeom>
            <a:noFill/>
            <a:ln w="6800"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454;p31">
            <a:extLst>
              <a:ext uri="{FF2B5EF4-FFF2-40B4-BE49-F238E27FC236}">
                <a16:creationId xmlns:a16="http://schemas.microsoft.com/office/drawing/2014/main" id="{01A9E90F-9D06-03C9-CCDD-F1E4093CA45E}"/>
              </a:ext>
            </a:extLst>
          </p:cNvPr>
          <p:cNvSpPr/>
          <p:nvPr/>
        </p:nvSpPr>
        <p:spPr>
          <a:xfrm>
            <a:off x="3546544" y="3059419"/>
            <a:ext cx="109850" cy="68345"/>
          </a:xfrm>
          <a:custGeom>
            <a:avLst/>
            <a:gdLst/>
            <a:ahLst/>
            <a:cxnLst/>
            <a:rect l="l" t="t" r="r" b="b"/>
            <a:pathLst>
              <a:path w="1678" h="1044" extrusionOk="0">
                <a:moveTo>
                  <a:pt x="22" y="1"/>
                </a:moveTo>
                <a:cubicBezTo>
                  <a:pt x="10" y="1"/>
                  <a:pt x="0" y="11"/>
                  <a:pt x="0" y="24"/>
                </a:cubicBezTo>
                <a:lnTo>
                  <a:pt x="0" y="1021"/>
                </a:lnTo>
                <a:cubicBezTo>
                  <a:pt x="0" y="1033"/>
                  <a:pt x="10" y="1043"/>
                  <a:pt x="22" y="1043"/>
                </a:cubicBezTo>
                <a:lnTo>
                  <a:pt x="1656" y="1043"/>
                </a:lnTo>
                <a:cubicBezTo>
                  <a:pt x="1668" y="1043"/>
                  <a:pt x="1678" y="1033"/>
                  <a:pt x="1678" y="1021"/>
                </a:cubicBezTo>
                <a:lnTo>
                  <a:pt x="1678" y="24"/>
                </a:lnTo>
                <a:cubicBezTo>
                  <a:pt x="1678" y="11"/>
                  <a:pt x="1668" y="1"/>
                  <a:pt x="1656" y="1"/>
                </a:cubicBez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FF7506E3-D911-9B5E-144C-25411FF3B81D}"/>
              </a:ext>
            </a:extLst>
          </p:cNvPr>
          <p:cNvSpPr txBox="1"/>
          <p:nvPr/>
        </p:nvSpPr>
        <p:spPr>
          <a:xfrm>
            <a:off x="4625340" y="4501906"/>
            <a:ext cx="5866047" cy="230832"/>
          </a:xfrm>
          <a:prstGeom prst="rect">
            <a:avLst/>
          </a:prstGeom>
          <a:noFill/>
        </p:spPr>
        <p:txBody>
          <a:bodyPr wrap="square">
            <a:spAutoFit/>
          </a:bodyPr>
          <a:lstStyle/>
          <a:p>
            <a:r>
              <a:rPr lang="en-US" sz="900" dirty="0">
                <a:latin typeface="Times New Roman" panose="02020603050405020304" pitchFamily="18" charset="0"/>
                <a:cs typeface="Times New Roman" panose="02020603050405020304" pitchFamily="18" charset="0"/>
              </a:rPr>
              <a:t>Hammady and Arnab 2022; Lamas et al. 2023; Ancona et al. 2024; Taseen et al. 2026</a:t>
            </a:r>
            <a:endParaRPr lang="el-GR"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74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grpSp>
        <p:nvGrpSpPr>
          <p:cNvPr id="1481" name="Google Shape;1481;p32"/>
          <p:cNvGrpSpPr/>
          <p:nvPr/>
        </p:nvGrpSpPr>
        <p:grpSpPr>
          <a:xfrm>
            <a:off x="457200" y="961140"/>
            <a:ext cx="2092027" cy="3223094"/>
            <a:chOff x="457200" y="1355930"/>
            <a:chExt cx="2092027" cy="3034540"/>
          </a:xfrm>
        </p:grpSpPr>
        <p:grpSp>
          <p:nvGrpSpPr>
            <p:cNvPr id="1482" name="Google Shape;1482;p32"/>
            <p:cNvGrpSpPr/>
            <p:nvPr/>
          </p:nvGrpSpPr>
          <p:grpSpPr>
            <a:xfrm>
              <a:off x="457200" y="1355930"/>
              <a:ext cx="2092027" cy="3034540"/>
              <a:chOff x="457200" y="1355930"/>
              <a:chExt cx="2092027" cy="3034540"/>
            </a:xfrm>
          </p:grpSpPr>
          <p:sp>
            <p:nvSpPr>
              <p:cNvPr id="1483" name="Google Shape;1483;p32"/>
              <p:cNvSpPr/>
              <p:nvPr/>
            </p:nvSpPr>
            <p:spPr>
              <a:xfrm>
                <a:off x="457200" y="3812294"/>
                <a:ext cx="2092027" cy="578176"/>
              </a:xfrm>
              <a:custGeom>
                <a:avLst/>
                <a:gdLst/>
                <a:ahLst/>
                <a:cxnLst/>
                <a:rect l="l" t="t" r="r" b="b"/>
                <a:pathLst>
                  <a:path w="11177" h="3089" extrusionOk="0">
                    <a:moveTo>
                      <a:pt x="1" y="0"/>
                    </a:moveTo>
                    <a:lnTo>
                      <a:pt x="1" y="3088"/>
                    </a:lnTo>
                    <a:lnTo>
                      <a:pt x="9536" y="3088"/>
                    </a:lnTo>
                    <a:lnTo>
                      <a:pt x="11177" y="1545"/>
                    </a:lnTo>
                    <a:lnTo>
                      <a:pt x="9536" y="0"/>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32"/>
              <p:cNvSpPr/>
              <p:nvPr/>
            </p:nvSpPr>
            <p:spPr>
              <a:xfrm rot="10800000">
                <a:off x="990895" y="1355930"/>
                <a:ext cx="779400" cy="779700"/>
              </a:xfrm>
              <a:prstGeom prst="ellipse">
                <a:avLst/>
              </a:prstGeom>
              <a:no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6" name="Google Shape;1486;p32"/>
            <p:cNvSpPr txBox="1"/>
            <p:nvPr/>
          </p:nvSpPr>
          <p:spPr>
            <a:xfrm>
              <a:off x="1085936" y="1476380"/>
              <a:ext cx="589500" cy="53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5"/>
                  </a:solidFill>
                  <a:latin typeface="Fira Sans"/>
                  <a:ea typeface="Fira Sans"/>
                  <a:cs typeface="Fira Sans"/>
                  <a:sym typeface="Fira Sans"/>
                </a:rPr>
                <a:t>1</a:t>
              </a:r>
              <a:endParaRPr sz="2400" b="1" dirty="0">
                <a:solidFill>
                  <a:schemeClr val="accent5"/>
                </a:solidFill>
                <a:latin typeface="Fira Sans"/>
                <a:ea typeface="Fira Sans"/>
                <a:cs typeface="Fira Sans"/>
                <a:sym typeface="Fira Sans"/>
              </a:endParaRPr>
            </a:p>
          </p:txBody>
        </p:sp>
      </p:grpSp>
      <p:grpSp>
        <p:nvGrpSpPr>
          <p:cNvPr id="1487" name="Google Shape;1487;p32"/>
          <p:cNvGrpSpPr/>
          <p:nvPr/>
        </p:nvGrpSpPr>
        <p:grpSpPr>
          <a:xfrm>
            <a:off x="2488291" y="957203"/>
            <a:ext cx="2092027" cy="3229578"/>
            <a:chOff x="2503183" y="1355930"/>
            <a:chExt cx="2092027" cy="3040645"/>
          </a:xfrm>
        </p:grpSpPr>
        <p:sp>
          <p:nvSpPr>
            <p:cNvPr id="1488" name="Google Shape;1488;p32"/>
            <p:cNvSpPr/>
            <p:nvPr/>
          </p:nvSpPr>
          <p:spPr>
            <a:xfrm rot="10800000">
              <a:off x="3107462" y="1355930"/>
              <a:ext cx="779400" cy="779700"/>
            </a:xfrm>
            <a:prstGeom prst="ellipse">
              <a:avLst/>
            </a:prstGeom>
            <a:no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2503183" y="3818399"/>
              <a:ext cx="2092027" cy="578176"/>
            </a:xfrm>
            <a:custGeom>
              <a:avLst/>
              <a:gdLst/>
              <a:ahLst/>
              <a:cxnLst/>
              <a:rect l="l" t="t" r="r" b="b"/>
              <a:pathLst>
                <a:path w="11177" h="3089" extrusionOk="0">
                  <a:moveTo>
                    <a:pt x="0" y="0"/>
                  </a:moveTo>
                  <a:lnTo>
                    <a:pt x="1641" y="1545"/>
                  </a:lnTo>
                  <a:lnTo>
                    <a:pt x="0" y="3088"/>
                  </a:lnTo>
                  <a:lnTo>
                    <a:pt x="9535" y="3088"/>
                  </a:lnTo>
                  <a:lnTo>
                    <a:pt x="11177" y="1545"/>
                  </a:lnTo>
                  <a:lnTo>
                    <a:pt x="9535" y="0"/>
                  </a:ln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txBox="1"/>
            <p:nvPr/>
          </p:nvSpPr>
          <p:spPr>
            <a:xfrm>
              <a:off x="3202407" y="1476791"/>
              <a:ext cx="589500" cy="53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2"/>
                  </a:solidFill>
                  <a:latin typeface="Fira Sans"/>
                  <a:ea typeface="Fira Sans"/>
                  <a:cs typeface="Fira Sans"/>
                  <a:sym typeface="Fira Sans"/>
                </a:rPr>
                <a:t>2</a:t>
              </a:r>
              <a:endParaRPr sz="2400" b="1">
                <a:solidFill>
                  <a:schemeClr val="lt2"/>
                </a:solidFill>
                <a:latin typeface="Fira Sans"/>
                <a:ea typeface="Fira Sans"/>
                <a:cs typeface="Fira Sans"/>
                <a:sym typeface="Fira Sans"/>
              </a:endParaRPr>
            </a:p>
          </p:txBody>
        </p:sp>
      </p:grpSp>
      <p:grpSp>
        <p:nvGrpSpPr>
          <p:cNvPr id="1492" name="Google Shape;1492;p32"/>
          <p:cNvGrpSpPr/>
          <p:nvPr/>
        </p:nvGrpSpPr>
        <p:grpSpPr>
          <a:xfrm>
            <a:off x="4539112" y="966162"/>
            <a:ext cx="2092027" cy="3223094"/>
            <a:chOff x="4548978" y="1355930"/>
            <a:chExt cx="2092027" cy="3034540"/>
          </a:xfrm>
        </p:grpSpPr>
        <p:sp>
          <p:nvSpPr>
            <p:cNvPr id="1493" name="Google Shape;1493;p32"/>
            <p:cNvSpPr/>
            <p:nvPr/>
          </p:nvSpPr>
          <p:spPr>
            <a:xfrm>
              <a:off x="4548978" y="3812294"/>
              <a:ext cx="2092027" cy="578176"/>
            </a:xfrm>
            <a:custGeom>
              <a:avLst/>
              <a:gdLst/>
              <a:ahLst/>
              <a:cxnLst/>
              <a:rect l="l" t="t" r="r" b="b"/>
              <a:pathLst>
                <a:path w="11177" h="3089" extrusionOk="0">
                  <a:moveTo>
                    <a:pt x="0" y="0"/>
                  </a:moveTo>
                  <a:lnTo>
                    <a:pt x="1641" y="1545"/>
                  </a:lnTo>
                  <a:lnTo>
                    <a:pt x="0" y="3088"/>
                  </a:lnTo>
                  <a:lnTo>
                    <a:pt x="9536" y="3088"/>
                  </a:lnTo>
                  <a:lnTo>
                    <a:pt x="11176" y="1545"/>
                  </a:lnTo>
                  <a:lnTo>
                    <a:pt x="9536" y="0"/>
                  </a:lnTo>
                  <a:close/>
                </a:path>
              </a:pathLst>
            </a:custGeom>
            <a:solidFill>
              <a:srgbClr val="77A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32"/>
            <p:cNvSpPr txBox="1"/>
            <p:nvPr/>
          </p:nvSpPr>
          <p:spPr>
            <a:xfrm>
              <a:off x="5324376" y="1476791"/>
              <a:ext cx="589500" cy="53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Fira Sans"/>
                  <a:ea typeface="Fira Sans"/>
                  <a:cs typeface="Fira Sans"/>
                  <a:sym typeface="Fira Sans"/>
                </a:rPr>
                <a:t>3</a:t>
              </a:r>
              <a:endParaRPr sz="2400" b="1" dirty="0">
                <a:solidFill>
                  <a:schemeClr val="accent3"/>
                </a:solidFill>
                <a:latin typeface="Fira Sans"/>
                <a:ea typeface="Fira Sans"/>
                <a:cs typeface="Fira Sans"/>
                <a:sym typeface="Fira Sans"/>
              </a:endParaRPr>
            </a:p>
          </p:txBody>
        </p:sp>
        <p:sp>
          <p:nvSpPr>
            <p:cNvPr id="1495" name="Google Shape;1495;p32"/>
            <p:cNvSpPr/>
            <p:nvPr/>
          </p:nvSpPr>
          <p:spPr>
            <a:xfrm rot="10800000">
              <a:off x="5229431" y="1355930"/>
              <a:ext cx="779400" cy="779700"/>
            </a:xfrm>
            <a:prstGeom prst="ellipse">
              <a:avLst/>
            </a:prstGeom>
            <a:noFill/>
            <a:ln w="19050"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32"/>
          <p:cNvGrpSpPr/>
          <p:nvPr/>
        </p:nvGrpSpPr>
        <p:grpSpPr>
          <a:xfrm>
            <a:off x="6665102" y="978251"/>
            <a:ext cx="2092027" cy="3210122"/>
            <a:chOff x="6594774" y="1355930"/>
            <a:chExt cx="2092027" cy="3022325"/>
          </a:xfrm>
        </p:grpSpPr>
        <p:sp>
          <p:nvSpPr>
            <p:cNvPr id="1498" name="Google Shape;1498;p32"/>
            <p:cNvSpPr/>
            <p:nvPr/>
          </p:nvSpPr>
          <p:spPr>
            <a:xfrm>
              <a:off x="6594774" y="3800079"/>
              <a:ext cx="2092027" cy="578176"/>
            </a:xfrm>
            <a:custGeom>
              <a:avLst/>
              <a:gdLst/>
              <a:ahLst/>
              <a:cxnLst/>
              <a:rect l="l" t="t" r="r" b="b"/>
              <a:pathLst>
                <a:path w="11177" h="3089" extrusionOk="0">
                  <a:moveTo>
                    <a:pt x="0" y="0"/>
                  </a:moveTo>
                  <a:lnTo>
                    <a:pt x="1641" y="1545"/>
                  </a:lnTo>
                  <a:lnTo>
                    <a:pt x="0" y="3088"/>
                  </a:lnTo>
                  <a:lnTo>
                    <a:pt x="11176" y="3088"/>
                  </a:lnTo>
                  <a:lnTo>
                    <a:pt x="11176" y="1545"/>
                  </a:lnTo>
                  <a:lnTo>
                    <a:pt x="1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txBox="1"/>
            <p:nvPr/>
          </p:nvSpPr>
          <p:spPr>
            <a:xfrm>
              <a:off x="7455059" y="1476791"/>
              <a:ext cx="589500" cy="53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latin typeface="Fira Sans"/>
                  <a:ea typeface="Fira Sans"/>
                  <a:cs typeface="Fira Sans"/>
                  <a:sym typeface="Fira Sans"/>
                </a:rPr>
                <a:t>4</a:t>
              </a:r>
              <a:endParaRPr sz="2400" b="1" dirty="0">
                <a:solidFill>
                  <a:schemeClr val="accent4"/>
                </a:solidFill>
                <a:latin typeface="Fira Sans"/>
                <a:ea typeface="Fira Sans"/>
                <a:cs typeface="Fira Sans"/>
                <a:sym typeface="Fira Sans"/>
              </a:endParaRPr>
            </a:p>
          </p:txBody>
        </p:sp>
        <p:sp>
          <p:nvSpPr>
            <p:cNvPr id="1500" name="Google Shape;1500;p32"/>
            <p:cNvSpPr/>
            <p:nvPr/>
          </p:nvSpPr>
          <p:spPr>
            <a:xfrm rot="10800000">
              <a:off x="7360114" y="1355930"/>
              <a:ext cx="779400" cy="779700"/>
            </a:xfrm>
            <a:prstGeom prst="ellipse">
              <a:avLst/>
            </a:prstGeom>
            <a:noFill/>
            <a:ln w="19050"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32"/>
          <p:cNvSpPr txBox="1"/>
          <p:nvPr/>
        </p:nvSpPr>
        <p:spPr>
          <a:xfrm>
            <a:off x="558460" y="3684132"/>
            <a:ext cx="1722194" cy="344400"/>
          </a:xfrm>
          <a:prstGeom prst="rect">
            <a:avLst/>
          </a:prstGeom>
          <a:noFill/>
          <a:ln>
            <a:noFill/>
          </a:ln>
        </p:spPr>
        <p:txBody>
          <a:bodyPr spcFirstLastPara="1" wrap="square" lIns="91425" tIns="91425" rIns="91425" bIns="91425" anchor="ctr" anchorCtr="0">
            <a:noAutofit/>
          </a:bodyPr>
          <a:lstStyle/>
          <a:p>
            <a:pPr lvl="0" algn="ctr"/>
            <a:r>
              <a:rPr lang="el-GR" sz="1200" b="1" dirty="0">
                <a:solidFill>
                  <a:schemeClr val="bg1"/>
                </a:solidFill>
                <a:latin typeface="Times New Roman" panose="02020603050405020304" pitchFamily="18" charset="0"/>
                <a:cs typeface="Times New Roman" panose="02020603050405020304" pitchFamily="18" charset="0"/>
              </a:rPr>
              <a:t>Σχεδιασμός μελέτης &amp; ερευνητικά ερωτήματα</a:t>
            </a:r>
            <a:endParaRPr sz="1200" b="1" dirty="0">
              <a:solidFill>
                <a:schemeClr val="bg1"/>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504" name="Google Shape;1504;p32"/>
          <p:cNvSpPr txBox="1"/>
          <p:nvPr/>
        </p:nvSpPr>
        <p:spPr>
          <a:xfrm>
            <a:off x="4595192" y="2054884"/>
            <a:ext cx="1905000" cy="1331171"/>
          </a:xfrm>
          <a:prstGeom prst="rect">
            <a:avLst/>
          </a:prstGeom>
          <a:noFill/>
          <a:ln>
            <a:noFill/>
          </a:ln>
        </p:spPr>
        <p:txBody>
          <a:bodyPr spcFirstLastPara="1" wrap="square" lIns="91425" tIns="91425" rIns="91425" bIns="91425" anchor="ctr" anchorCtr="0">
            <a:noAutofit/>
          </a:bodyPr>
          <a:lstStyle/>
          <a:p>
            <a:pPr lvl="0" algn="ctr"/>
            <a:r>
              <a:rPr lang="en-US" sz="1200" b="1" dirty="0">
                <a:latin typeface="Times New Roman" panose="02020603050405020304" pitchFamily="18" charset="0"/>
                <a:ea typeface="Roboto"/>
                <a:cs typeface="Times New Roman" panose="02020603050405020304" pitchFamily="18" charset="0"/>
              </a:rPr>
              <a:t>PRISMA 2020 </a:t>
            </a:r>
            <a:endParaRPr lang="el-GR" sz="1200" b="1" dirty="0">
              <a:latin typeface="Times New Roman" panose="02020603050405020304" pitchFamily="18" charset="0"/>
              <a:ea typeface="Roboto"/>
              <a:cs typeface="Times New Roman" panose="02020603050405020304" pitchFamily="18" charset="0"/>
            </a:endParaRPr>
          </a:p>
          <a:p>
            <a:pPr lvl="0" algn="ctr"/>
            <a:r>
              <a:rPr lang="el-GR" sz="1200" dirty="0">
                <a:latin typeface="Times New Roman" panose="02020603050405020304" pitchFamily="18" charset="0"/>
                <a:ea typeface="Roboto"/>
                <a:cs typeface="Times New Roman" panose="02020603050405020304" pitchFamily="18" charset="0"/>
              </a:rPr>
              <a:t>Αφαίρεση διπλοτύπων, έλεγχος τίτλου, περίληψης,  πλήρους κειμένου</a:t>
            </a:r>
          </a:p>
          <a:p>
            <a:pPr lvl="0" algn="ctr"/>
            <a:endParaRPr lang="el-GR" sz="1200" dirty="0">
              <a:latin typeface="Times New Roman" panose="02020603050405020304" pitchFamily="18" charset="0"/>
              <a:ea typeface="Roboto"/>
              <a:cs typeface="Times New Roman" panose="02020603050405020304" pitchFamily="18" charset="0"/>
            </a:endParaRPr>
          </a:p>
          <a:p>
            <a:pPr lvl="0" algn="ctr"/>
            <a:r>
              <a:rPr lang="el-GR" sz="1200" dirty="0">
                <a:latin typeface="Times New Roman" panose="02020603050405020304" pitchFamily="18" charset="0"/>
                <a:ea typeface="Roboto"/>
                <a:cs typeface="Times New Roman" panose="02020603050405020304" pitchFamily="18" charset="0"/>
              </a:rPr>
              <a:t>Σύνολο: 277 άρθρα </a:t>
            </a:r>
          </a:p>
          <a:p>
            <a:pPr lvl="0" algn="ctr"/>
            <a:r>
              <a:rPr lang="el-GR" sz="1200" dirty="0">
                <a:latin typeface="Times New Roman" panose="02020603050405020304" pitchFamily="18" charset="0"/>
                <a:ea typeface="Roboto"/>
                <a:cs typeface="Times New Roman" panose="02020603050405020304" pitchFamily="18" charset="0"/>
              </a:rPr>
              <a:t>19 μελέτες + 2 snowballing</a:t>
            </a:r>
            <a:endParaRPr sz="1200" dirty="0">
              <a:latin typeface="Times New Roman" panose="02020603050405020304" pitchFamily="18" charset="0"/>
              <a:ea typeface="Roboto"/>
              <a:cs typeface="Times New Roman" panose="02020603050405020304" pitchFamily="18" charset="0"/>
              <a:sym typeface="Roboto"/>
            </a:endParaRPr>
          </a:p>
        </p:txBody>
      </p:sp>
      <p:sp>
        <p:nvSpPr>
          <p:cNvPr id="1505" name="Google Shape;1505;p32"/>
          <p:cNvSpPr txBox="1"/>
          <p:nvPr/>
        </p:nvSpPr>
        <p:spPr>
          <a:xfrm>
            <a:off x="2549227" y="2031235"/>
            <a:ext cx="1768691" cy="133117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b="1" dirty="0">
                <a:latin typeface="Times New Roman" panose="02020603050405020304" pitchFamily="18" charset="0"/>
                <a:ea typeface="Roboto"/>
                <a:cs typeface="Times New Roman" panose="02020603050405020304" pitchFamily="18" charset="0"/>
                <a:sym typeface="Roboto"/>
              </a:rPr>
              <a:t>Αλγόριθμοι αναζήτησης </a:t>
            </a:r>
            <a:r>
              <a:rPr lang="en-US" sz="1200" dirty="0" err="1">
                <a:latin typeface="Times New Roman" panose="02020603050405020304" pitchFamily="18" charset="0"/>
                <a:ea typeface="Roboto"/>
                <a:cs typeface="Times New Roman" panose="02020603050405020304" pitchFamily="18" charset="0"/>
                <a:sym typeface="Roboto"/>
              </a:rPr>
              <a:t>MeSH</a:t>
            </a:r>
            <a:r>
              <a:rPr lang="en-US" sz="1200" dirty="0">
                <a:latin typeface="Times New Roman" panose="02020603050405020304" pitchFamily="18" charset="0"/>
                <a:ea typeface="Roboto"/>
                <a:cs typeface="Times New Roman" panose="02020603050405020304" pitchFamily="18" charset="0"/>
                <a:sym typeface="Roboto"/>
              </a:rPr>
              <a:t> </a:t>
            </a:r>
            <a:r>
              <a:rPr lang="el-GR" sz="1200" dirty="0">
                <a:latin typeface="Times New Roman" panose="02020603050405020304" pitchFamily="18" charset="0"/>
                <a:ea typeface="Roboto"/>
                <a:cs typeface="Times New Roman" panose="02020603050405020304" pitchFamily="18" charset="0"/>
                <a:sym typeface="Roboto"/>
              </a:rPr>
              <a:t>όρων (</a:t>
            </a:r>
            <a:r>
              <a:rPr lang="en-US" sz="1200" dirty="0">
                <a:latin typeface="Times New Roman" panose="02020603050405020304" pitchFamily="18" charset="0"/>
                <a:ea typeface="Roboto"/>
                <a:cs typeface="Times New Roman" panose="02020603050405020304" pitchFamily="18" charset="0"/>
                <a:sym typeface="Roboto"/>
              </a:rPr>
              <a:t>PubMed) &amp;</a:t>
            </a:r>
            <a:r>
              <a:rPr lang="el-GR" sz="1200" dirty="0">
                <a:latin typeface="Times New Roman" panose="02020603050405020304" pitchFamily="18" charset="0"/>
                <a:ea typeface="Roboto"/>
                <a:cs typeface="Times New Roman" panose="02020603050405020304" pitchFamily="18" charset="0"/>
                <a:sym typeface="Roboto"/>
              </a:rPr>
              <a:t> </a:t>
            </a:r>
            <a:r>
              <a:rPr lang="en-US" sz="1200" dirty="0">
                <a:latin typeface="Times New Roman" panose="02020603050405020304" pitchFamily="18" charset="0"/>
                <a:ea typeface="Roboto"/>
                <a:cs typeface="Times New Roman" panose="02020603050405020304" pitchFamily="18" charset="0"/>
                <a:sym typeface="Roboto"/>
              </a:rPr>
              <a:t>keywords (Scopus)</a:t>
            </a:r>
            <a:endParaRPr lang="el-GR" sz="1200" dirty="0">
              <a:latin typeface="Times New Roman" panose="02020603050405020304" pitchFamily="18" charset="0"/>
              <a:ea typeface="Roboto"/>
              <a:cs typeface="Times New Roman" panose="02020603050405020304" pitchFamily="18" charset="0"/>
              <a:sym typeface="Roboto"/>
            </a:endParaRPr>
          </a:p>
          <a:p>
            <a:pPr marL="0" lvl="0" indent="0" algn="ctr" rtl="0">
              <a:spcBef>
                <a:spcPts val="0"/>
              </a:spcBef>
              <a:spcAft>
                <a:spcPts val="0"/>
              </a:spcAft>
              <a:buNone/>
            </a:pPr>
            <a:endParaRPr lang="el-GR" sz="1200" dirty="0">
              <a:latin typeface="Times New Roman" panose="02020603050405020304" pitchFamily="18" charset="0"/>
              <a:ea typeface="Roboto"/>
              <a:cs typeface="Times New Roman" panose="02020603050405020304" pitchFamily="18" charset="0"/>
              <a:sym typeface="Roboto"/>
            </a:endParaRPr>
          </a:p>
          <a:p>
            <a:pPr marL="0" lvl="0" indent="0" algn="ctr"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 Κριτήρια ένταξης: αγγλόφωνες μελέτες δημοσίευση έως 2025</a:t>
            </a:r>
            <a:endParaRPr sz="1200" dirty="0">
              <a:latin typeface="Times New Roman" panose="02020603050405020304" pitchFamily="18" charset="0"/>
              <a:ea typeface="Roboto"/>
              <a:cs typeface="Times New Roman" panose="02020603050405020304" pitchFamily="18" charset="0"/>
              <a:sym typeface="Roboto"/>
            </a:endParaRPr>
          </a:p>
        </p:txBody>
      </p:sp>
      <p:sp>
        <p:nvSpPr>
          <p:cNvPr id="1506" name="Google Shape;1506;p32"/>
          <p:cNvSpPr txBox="1"/>
          <p:nvPr/>
        </p:nvSpPr>
        <p:spPr>
          <a:xfrm>
            <a:off x="6762087" y="1978207"/>
            <a:ext cx="1898060" cy="14845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b="1" dirty="0">
                <a:latin typeface="Times New Roman" panose="02020603050405020304" pitchFamily="18" charset="0"/>
                <a:ea typeface="Roboto"/>
                <a:cs typeface="Times New Roman" panose="02020603050405020304" pitchFamily="18" charset="0"/>
                <a:sym typeface="Roboto"/>
              </a:rPr>
              <a:t>Εξαγωγή </a:t>
            </a:r>
            <a:r>
              <a:rPr lang="en-US" sz="1200" b="1" dirty="0">
                <a:latin typeface="Times New Roman" panose="02020603050405020304" pitchFamily="18" charset="0"/>
                <a:ea typeface="Roboto"/>
                <a:cs typeface="Times New Roman" panose="02020603050405020304" pitchFamily="18" charset="0"/>
                <a:sym typeface="Roboto"/>
              </a:rPr>
              <a:t>data</a:t>
            </a:r>
            <a:r>
              <a:rPr lang="el-GR" sz="1200" b="1" dirty="0">
                <a:latin typeface="Times New Roman" panose="02020603050405020304" pitchFamily="18" charset="0"/>
                <a:ea typeface="Roboto"/>
                <a:cs typeface="Times New Roman" panose="02020603050405020304" pitchFamily="18" charset="0"/>
                <a:sym typeface="Roboto"/>
              </a:rPr>
              <a:t> σε Excel</a:t>
            </a:r>
          </a:p>
          <a:p>
            <a:pPr marL="0" lvl="0" indent="0" algn="ctr" rtl="0">
              <a:spcBef>
                <a:spcPts val="0"/>
              </a:spcBef>
              <a:spcAft>
                <a:spcPts val="0"/>
              </a:spcAft>
              <a:buNone/>
            </a:pPr>
            <a:endParaRPr lang="en-US" sz="1200" dirty="0">
              <a:latin typeface="Times New Roman" panose="02020603050405020304" pitchFamily="18" charset="0"/>
              <a:ea typeface="Roboto"/>
              <a:cs typeface="Times New Roman" panose="02020603050405020304" pitchFamily="18" charset="0"/>
              <a:sym typeface="Roboto"/>
            </a:endParaRPr>
          </a:p>
          <a:p>
            <a:pPr marL="0" lvl="0" indent="0" algn="ctr"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χώρα, έτος,</a:t>
            </a:r>
            <a:r>
              <a:rPr lang="en-US" sz="1200" dirty="0">
                <a:latin typeface="Times New Roman" panose="02020603050405020304" pitchFamily="18" charset="0"/>
                <a:ea typeface="Roboto"/>
                <a:cs typeface="Times New Roman" panose="02020603050405020304" pitchFamily="18" charset="0"/>
                <a:sym typeface="Roboto"/>
              </a:rPr>
              <a:t> </a:t>
            </a:r>
            <a:r>
              <a:rPr lang="el-GR" sz="1200" dirty="0">
                <a:latin typeface="Times New Roman" panose="02020603050405020304" pitchFamily="18" charset="0"/>
                <a:ea typeface="Roboto"/>
                <a:cs typeface="Times New Roman" panose="02020603050405020304" pitchFamily="18" charset="0"/>
                <a:sym typeface="Roboto"/>
              </a:rPr>
              <a:t>συμμετέχοντες, σχεδιασμός</a:t>
            </a:r>
            <a:r>
              <a:rPr lang="en-US" sz="1200" dirty="0">
                <a:latin typeface="Times New Roman" panose="02020603050405020304" pitchFamily="18" charset="0"/>
                <a:ea typeface="Roboto"/>
                <a:cs typeface="Times New Roman" panose="02020603050405020304" pitchFamily="18" charset="0"/>
                <a:sym typeface="Roboto"/>
              </a:rPr>
              <a:t> </a:t>
            </a:r>
            <a:r>
              <a:rPr lang="el-GR" sz="1200" dirty="0">
                <a:latin typeface="Times New Roman" panose="02020603050405020304" pitchFamily="18" charset="0"/>
                <a:ea typeface="Roboto"/>
                <a:cs typeface="Times New Roman" panose="02020603050405020304" pitchFamily="18" charset="0"/>
                <a:sym typeface="Roboto"/>
              </a:rPr>
              <a:t>μελέτης</a:t>
            </a:r>
            <a:r>
              <a:rPr lang="en-US" sz="1200" dirty="0">
                <a:latin typeface="Times New Roman" panose="02020603050405020304" pitchFamily="18" charset="0"/>
                <a:ea typeface="Roboto"/>
                <a:cs typeface="Times New Roman" panose="02020603050405020304" pitchFamily="18" charset="0"/>
                <a:sym typeface="Roboto"/>
              </a:rPr>
              <a:t>, </a:t>
            </a:r>
            <a:r>
              <a:rPr lang="el-GR" sz="1200" dirty="0">
                <a:latin typeface="Times New Roman" panose="02020603050405020304" pitchFamily="18" charset="0"/>
                <a:ea typeface="Roboto"/>
                <a:cs typeface="Times New Roman" panose="02020603050405020304" pitchFamily="18" charset="0"/>
                <a:sym typeface="Roboto"/>
              </a:rPr>
              <a:t>στόχοι παιχνιδιών &amp; θεωρητικά πλαίσια</a:t>
            </a:r>
            <a:r>
              <a:rPr lang="en-US" sz="1200" dirty="0">
                <a:latin typeface="Times New Roman" panose="02020603050405020304" pitchFamily="18" charset="0"/>
                <a:ea typeface="Roboto"/>
                <a:cs typeface="Times New Roman" panose="02020603050405020304" pitchFamily="18" charset="0"/>
                <a:sym typeface="Roboto"/>
              </a:rPr>
              <a:t>, </a:t>
            </a:r>
            <a:r>
              <a:rPr lang="el-GR" sz="1200" dirty="0">
                <a:latin typeface="Times New Roman" panose="02020603050405020304" pitchFamily="18" charset="0"/>
                <a:ea typeface="Roboto"/>
                <a:cs typeface="Times New Roman" panose="02020603050405020304" pitchFamily="18" charset="0"/>
                <a:sym typeface="Roboto"/>
              </a:rPr>
              <a:t>χαρακτηριστικά </a:t>
            </a:r>
            <a:r>
              <a:rPr lang="en-US" sz="1200" dirty="0">
                <a:latin typeface="Times New Roman" panose="02020603050405020304" pitchFamily="18" charset="0"/>
                <a:ea typeface="Roboto"/>
                <a:cs typeface="Times New Roman" panose="02020603050405020304" pitchFamily="18" charset="0"/>
                <a:sym typeface="Roboto"/>
              </a:rPr>
              <a:t>design</a:t>
            </a:r>
            <a:r>
              <a:rPr lang="el-GR" sz="1200" dirty="0">
                <a:latin typeface="Times New Roman" panose="02020603050405020304" pitchFamily="18" charset="0"/>
                <a:ea typeface="Roboto"/>
                <a:cs typeface="Times New Roman" panose="02020603050405020304" pitchFamily="18" charset="0"/>
                <a:sym typeface="Roboto"/>
              </a:rPr>
              <a:t> &amp; gamification, κ.α.</a:t>
            </a:r>
            <a:endParaRPr sz="1200" dirty="0">
              <a:latin typeface="Times New Roman" panose="02020603050405020304" pitchFamily="18" charset="0"/>
              <a:ea typeface="Roboto"/>
              <a:cs typeface="Times New Roman" panose="02020603050405020304" pitchFamily="18" charset="0"/>
              <a:sym typeface="Roboto"/>
            </a:endParaRPr>
          </a:p>
        </p:txBody>
      </p:sp>
      <p:sp>
        <p:nvSpPr>
          <p:cNvPr id="1507" name="Google Shape;1507;p32"/>
          <p:cNvSpPr txBox="1"/>
          <p:nvPr/>
        </p:nvSpPr>
        <p:spPr>
          <a:xfrm>
            <a:off x="457200" y="1948764"/>
            <a:ext cx="1924714" cy="14372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b="1" dirty="0">
                <a:latin typeface="Times New Roman" panose="02020603050405020304" pitchFamily="18" charset="0"/>
                <a:ea typeface="Roboto"/>
                <a:cs typeface="Times New Roman" panose="02020603050405020304" pitchFamily="18" charset="0"/>
                <a:sym typeface="Roboto"/>
              </a:rPr>
              <a:t>Συστηματική ανασκόπηση </a:t>
            </a:r>
            <a:r>
              <a:rPr lang="el-GR" sz="1200" dirty="0">
                <a:latin typeface="Times New Roman" panose="02020603050405020304" pitchFamily="18" charset="0"/>
                <a:ea typeface="Roboto"/>
                <a:cs typeface="Times New Roman" panose="02020603050405020304" pitchFamily="18" charset="0"/>
                <a:sym typeface="Roboto"/>
              </a:rPr>
              <a:t>για serious games σχετικά με τον εμβολιασμό για HPV Βάσεις: </a:t>
            </a:r>
            <a:r>
              <a:rPr lang="el-GR" sz="1200" dirty="0" err="1">
                <a:latin typeface="Times New Roman" panose="02020603050405020304" pitchFamily="18" charset="0"/>
                <a:ea typeface="Roboto"/>
                <a:cs typeface="Times New Roman" panose="02020603050405020304" pitchFamily="18" charset="0"/>
                <a:sym typeface="Roboto"/>
              </a:rPr>
              <a:t>PubMed</a:t>
            </a:r>
            <a:r>
              <a:rPr lang="el-GR" sz="1200" dirty="0">
                <a:latin typeface="Times New Roman" panose="02020603050405020304" pitchFamily="18" charset="0"/>
                <a:ea typeface="Roboto"/>
                <a:cs typeface="Times New Roman" panose="02020603050405020304" pitchFamily="18" charset="0"/>
                <a:sym typeface="Roboto"/>
              </a:rPr>
              <a:t> &amp; </a:t>
            </a:r>
            <a:r>
              <a:rPr lang="el-GR" sz="1200" dirty="0" err="1">
                <a:latin typeface="Times New Roman" panose="02020603050405020304" pitchFamily="18" charset="0"/>
                <a:ea typeface="Roboto"/>
                <a:cs typeface="Times New Roman" panose="02020603050405020304" pitchFamily="18" charset="0"/>
                <a:sym typeface="Roboto"/>
              </a:rPr>
              <a:t>Scopus</a:t>
            </a:r>
            <a:endParaRPr lang="el-GR" sz="1200" dirty="0">
              <a:latin typeface="Times New Roman" panose="02020603050405020304" pitchFamily="18" charset="0"/>
              <a:ea typeface="Roboto"/>
              <a:cs typeface="Times New Roman" panose="02020603050405020304" pitchFamily="18" charset="0"/>
              <a:sym typeface="Roboto"/>
            </a:endParaRPr>
          </a:p>
          <a:p>
            <a:pPr marL="0" lvl="0" indent="0" algn="ctr" rtl="0">
              <a:spcBef>
                <a:spcPts val="0"/>
              </a:spcBef>
              <a:spcAft>
                <a:spcPts val="0"/>
              </a:spcAft>
              <a:buNone/>
            </a:pPr>
            <a:endParaRPr lang="el-GR" sz="1200" dirty="0">
              <a:latin typeface="Times New Roman" panose="02020603050405020304" pitchFamily="18" charset="0"/>
              <a:ea typeface="Roboto"/>
              <a:cs typeface="Times New Roman" panose="02020603050405020304" pitchFamily="18" charset="0"/>
              <a:sym typeface="Roboto"/>
            </a:endParaRPr>
          </a:p>
          <a:p>
            <a:pPr marL="0" lvl="0" indent="0" algn="ctr" rtl="0">
              <a:spcBef>
                <a:spcPts val="0"/>
              </a:spcBef>
              <a:spcAft>
                <a:spcPts val="0"/>
              </a:spcAft>
              <a:buNone/>
            </a:pPr>
            <a:r>
              <a:rPr lang="el-GR" sz="1200" dirty="0">
                <a:latin typeface="Times New Roman" panose="02020603050405020304" pitchFamily="18" charset="0"/>
                <a:ea typeface="Roboto"/>
                <a:cs typeface="Times New Roman" panose="02020603050405020304" pitchFamily="18" charset="0"/>
                <a:sym typeface="Roboto"/>
              </a:rPr>
              <a:t>4 ερευνητικά ερωτήματα (11 </a:t>
            </a:r>
            <a:r>
              <a:rPr lang="el-GR" sz="1200" dirty="0" err="1">
                <a:latin typeface="Times New Roman" panose="02020603050405020304" pitchFamily="18" charset="0"/>
                <a:ea typeface="Roboto"/>
                <a:cs typeface="Times New Roman" panose="02020603050405020304" pitchFamily="18" charset="0"/>
                <a:sym typeface="Roboto"/>
              </a:rPr>
              <a:t>υποερωτήματα</a:t>
            </a:r>
            <a:r>
              <a:rPr lang="el-GR" sz="1200" dirty="0">
                <a:latin typeface="Times New Roman" panose="02020603050405020304" pitchFamily="18" charset="0"/>
                <a:ea typeface="Roboto"/>
                <a:cs typeface="Times New Roman" panose="02020603050405020304" pitchFamily="18" charset="0"/>
                <a:sym typeface="Roboto"/>
              </a:rPr>
              <a:t>)</a:t>
            </a:r>
            <a:endParaRPr sz="1200" dirty="0">
              <a:latin typeface="Times New Roman" panose="02020603050405020304" pitchFamily="18" charset="0"/>
              <a:ea typeface="Roboto"/>
              <a:cs typeface="Times New Roman" panose="02020603050405020304" pitchFamily="18" charset="0"/>
              <a:sym typeface="Roboto"/>
            </a:endParaRPr>
          </a:p>
        </p:txBody>
      </p:sp>
      <p:sp>
        <p:nvSpPr>
          <p:cNvPr id="1509" name="Google Shape;1509;p32"/>
          <p:cNvSpPr txBox="1"/>
          <p:nvPr/>
        </p:nvSpPr>
        <p:spPr>
          <a:xfrm>
            <a:off x="4847797" y="3684132"/>
            <a:ext cx="1522926" cy="344400"/>
          </a:xfrm>
          <a:prstGeom prst="rect">
            <a:avLst/>
          </a:prstGeom>
          <a:noFill/>
          <a:ln>
            <a:noFill/>
          </a:ln>
        </p:spPr>
        <p:txBody>
          <a:bodyPr spcFirstLastPara="1" wrap="square" lIns="91425" tIns="91425" rIns="91425" bIns="91425" anchor="ctr" anchorCtr="0">
            <a:noAutofit/>
          </a:bodyPr>
          <a:lstStyle/>
          <a:p>
            <a:pPr lvl="0" algn="ctr"/>
            <a:r>
              <a:rPr lang="el-GR" sz="1200" b="1" dirty="0">
                <a:solidFill>
                  <a:schemeClr val="bg1"/>
                </a:solidFill>
                <a:latin typeface="Times New Roman" panose="02020603050405020304" pitchFamily="18" charset="0"/>
                <a:cs typeface="Times New Roman" panose="02020603050405020304" pitchFamily="18" charset="0"/>
              </a:rPr>
              <a:t>Διαδικασία επιλογής μελετών</a:t>
            </a:r>
            <a:endParaRPr sz="1200" b="1" dirty="0">
              <a:solidFill>
                <a:schemeClr val="bg1"/>
              </a:solidFill>
              <a:latin typeface="Times New Roman" panose="02020603050405020304" pitchFamily="18" charset="0"/>
              <a:cs typeface="Times New Roman" panose="02020603050405020304" pitchFamily="18" charset="0"/>
              <a:sym typeface="Fira Sans Extra Condensed"/>
            </a:endParaRPr>
          </a:p>
        </p:txBody>
      </p:sp>
      <p:sp>
        <p:nvSpPr>
          <p:cNvPr id="1510" name="Google Shape;1510;p32"/>
          <p:cNvSpPr txBox="1"/>
          <p:nvPr/>
        </p:nvSpPr>
        <p:spPr>
          <a:xfrm>
            <a:off x="7007976" y="3684132"/>
            <a:ext cx="1555739" cy="344400"/>
          </a:xfrm>
          <a:prstGeom prst="rect">
            <a:avLst/>
          </a:prstGeom>
          <a:noFill/>
          <a:ln>
            <a:noFill/>
          </a:ln>
        </p:spPr>
        <p:txBody>
          <a:bodyPr spcFirstLastPara="1" wrap="square" lIns="91425" tIns="91425" rIns="91425" bIns="91425" anchor="ctr" anchorCtr="0">
            <a:noAutofit/>
          </a:bodyPr>
          <a:lstStyle/>
          <a:p>
            <a:pPr lvl="0" algn="ctr"/>
            <a:r>
              <a:rPr lang="el-GR" sz="1200" b="1" dirty="0">
                <a:solidFill>
                  <a:schemeClr val="bg1"/>
                </a:solidFill>
                <a:latin typeface="Times New Roman" panose="02020603050405020304" pitchFamily="18" charset="0"/>
                <a:cs typeface="Times New Roman" panose="02020603050405020304" pitchFamily="18" charset="0"/>
              </a:rPr>
              <a:t>Εξαγωγή &amp; ανάλυση δεδομένων</a:t>
            </a:r>
            <a:endParaRPr sz="1200" b="1" dirty="0">
              <a:solidFill>
                <a:schemeClr val="bg1"/>
              </a:solidFill>
              <a:latin typeface="Times New Roman" panose="02020603050405020304" pitchFamily="18" charset="0"/>
              <a:cs typeface="Times New Roman" panose="02020603050405020304" pitchFamily="18" charset="0"/>
              <a:sym typeface="Fira Sans Extra Condensed"/>
            </a:endParaRPr>
          </a:p>
        </p:txBody>
      </p:sp>
      <p:sp>
        <p:nvSpPr>
          <p:cNvPr id="4" name="Google Shape;130;p16">
            <a:extLst>
              <a:ext uri="{FF2B5EF4-FFF2-40B4-BE49-F238E27FC236}">
                <a16:creationId xmlns:a16="http://schemas.microsoft.com/office/drawing/2014/main" id="{DE85F52C-E369-677F-6A25-680A596FB43B}"/>
              </a:ext>
            </a:extLst>
          </p:cNvPr>
          <p:cNvSpPr txBox="1">
            <a:spLocks noGrp="1"/>
          </p:cNvSpPr>
          <p:nvPr>
            <p:ph type="title"/>
          </p:nvPr>
        </p:nvSpPr>
        <p:spPr>
          <a:xfrm>
            <a:off x="10243" y="327655"/>
            <a:ext cx="9144000" cy="331800"/>
          </a:xfrm>
          <a:prstGeom prst="rect">
            <a:avLst/>
          </a:prstGeom>
        </p:spPr>
        <p:txBody>
          <a:bodyPr spcFirstLastPara="1" wrap="square" lIns="91425" tIns="91425" rIns="91425" bIns="91425" anchor="ctr" anchorCtr="0">
            <a:noAutofit/>
          </a:bodyPr>
          <a:lstStyle/>
          <a:p>
            <a:pPr marL="0" lvl="0" indent="0"/>
            <a:r>
              <a:rPr lang="el-GR" b="1" dirty="0">
                <a:solidFill>
                  <a:schemeClr val="tx2">
                    <a:lumMod val="50000"/>
                  </a:schemeClr>
                </a:solidFill>
                <a:latin typeface="Times New Roman" panose="02020603050405020304" pitchFamily="18" charset="0"/>
                <a:cs typeface="Times New Roman" panose="02020603050405020304" pitchFamily="18" charset="0"/>
              </a:rPr>
              <a:t>Μεθοδολογία</a:t>
            </a:r>
            <a:endParaRPr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Google Shape;1503;p32">
            <a:extLst>
              <a:ext uri="{FF2B5EF4-FFF2-40B4-BE49-F238E27FC236}">
                <a16:creationId xmlns:a16="http://schemas.microsoft.com/office/drawing/2014/main" id="{E30E26CE-F93C-E525-AB83-4FDD06BA231F}"/>
              </a:ext>
            </a:extLst>
          </p:cNvPr>
          <p:cNvSpPr txBox="1"/>
          <p:nvPr/>
        </p:nvSpPr>
        <p:spPr>
          <a:xfrm>
            <a:off x="2677965" y="3653802"/>
            <a:ext cx="1799183" cy="344400"/>
          </a:xfrm>
          <a:prstGeom prst="rect">
            <a:avLst/>
          </a:prstGeom>
          <a:noFill/>
          <a:ln>
            <a:noFill/>
          </a:ln>
        </p:spPr>
        <p:txBody>
          <a:bodyPr spcFirstLastPara="1" wrap="square" lIns="91425" tIns="91425" rIns="91425" bIns="91425" anchor="ctr" anchorCtr="0">
            <a:noAutofit/>
          </a:bodyPr>
          <a:lstStyle/>
          <a:p>
            <a:pPr lvl="0" algn="ctr"/>
            <a:r>
              <a:rPr lang="el-GR" sz="1200" b="1" dirty="0">
                <a:solidFill>
                  <a:schemeClr val="bg1"/>
                </a:solidFill>
                <a:latin typeface="Times New Roman" panose="02020603050405020304" pitchFamily="18" charset="0"/>
                <a:cs typeface="Times New Roman" panose="02020603050405020304" pitchFamily="18" charset="0"/>
              </a:rPr>
              <a:t>Στρατηγική αναζήτησης &amp; κριτήρια επιλογή</a:t>
            </a:r>
            <a:endParaRPr sz="1200" b="1" dirty="0">
              <a:solidFill>
                <a:schemeClr val="bg1"/>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 name="TextBox 6">
            <a:extLst>
              <a:ext uri="{FF2B5EF4-FFF2-40B4-BE49-F238E27FC236}">
                <a16:creationId xmlns:a16="http://schemas.microsoft.com/office/drawing/2014/main" id="{22E6B6B1-BB70-73B4-052E-F4E8A1C6EE3C}"/>
              </a:ext>
            </a:extLst>
          </p:cNvPr>
          <p:cNvSpPr txBox="1"/>
          <p:nvPr/>
        </p:nvSpPr>
        <p:spPr>
          <a:xfrm>
            <a:off x="0" y="4315562"/>
            <a:ext cx="9144000" cy="692497"/>
          </a:xfrm>
          <a:prstGeom prst="rect">
            <a:avLst/>
          </a:prstGeom>
          <a:solidFill>
            <a:schemeClr val="accent4">
              <a:lumMod val="20000"/>
              <a:lumOff val="80000"/>
            </a:schemeClr>
          </a:solidFill>
          <a:ln>
            <a:solidFill>
              <a:srgbClr val="7E67E0"/>
            </a:solidFill>
          </a:ln>
        </p:spPr>
        <p:txBody>
          <a:bodyPr wrap="square">
            <a:spAutoFit/>
          </a:bodyPr>
          <a:lstStyle/>
          <a:p>
            <a:pPr algn="ctr"/>
            <a:r>
              <a:rPr lang="el-GR" sz="1300" b="1" dirty="0">
                <a:latin typeface="Times New Roman" panose="02020603050405020304" pitchFamily="18" charset="0"/>
                <a:ea typeface="Times New Roman" panose="02020603050405020304" pitchFamily="18" charset="0"/>
              </a:rPr>
              <a:t>Ερευνητική υπόθεση</a:t>
            </a:r>
            <a:r>
              <a:rPr lang="en-US" sz="1300" b="1" dirty="0">
                <a:latin typeface="Times New Roman" panose="02020603050405020304" pitchFamily="18" charset="0"/>
                <a:ea typeface="Times New Roman" panose="02020603050405020304" pitchFamily="18" charset="0"/>
              </a:rPr>
              <a:t>:</a:t>
            </a:r>
            <a:r>
              <a:rPr lang="el-GR" sz="1300" b="1" dirty="0">
                <a:latin typeface="Times New Roman" panose="02020603050405020304" pitchFamily="18" charset="0"/>
                <a:ea typeface="Times New Roman" panose="02020603050405020304" pitchFamily="18" charset="0"/>
              </a:rPr>
              <a:t> Στο πλαίσιο της ραγδαίας ανάπτυξης της ψηφιακής υγείας και του στόχου εξάλειψης του </a:t>
            </a:r>
            <a:r>
              <a:rPr lang="en-US" sz="1300" b="1" dirty="0">
                <a:latin typeface="Times New Roman" panose="02020603050405020304" pitchFamily="18" charset="0"/>
                <a:ea typeface="Times New Roman" panose="02020603050405020304" pitchFamily="18" charset="0"/>
              </a:rPr>
              <a:t>HPV </a:t>
            </a:r>
            <a:r>
              <a:rPr lang="el-GR" sz="1300" b="1" dirty="0">
                <a:latin typeface="Times New Roman" panose="02020603050405020304" pitchFamily="18" charset="0"/>
                <a:ea typeface="Times New Roman" panose="02020603050405020304" pitchFamily="18" charset="0"/>
              </a:rPr>
              <a:t>από τον ΠΟΥ, αναμένεται να εντοπιστεί σημαντικός αριθμός παιχνιδιών σοβαρού σκοπού (ιδίως ψηφιακών), τα οποία στοχεύουν στην ενημέρωση και ενίσχυση της πρόθεσης εμβολιασμού κατά του </a:t>
            </a:r>
            <a:r>
              <a:rPr lang="en-US" sz="1300" b="1" dirty="0">
                <a:latin typeface="Times New Roman" panose="02020603050405020304" pitchFamily="18" charset="0"/>
                <a:ea typeface="Times New Roman" panose="02020603050405020304" pitchFamily="18" charset="0"/>
              </a:rPr>
              <a:t>HPV</a:t>
            </a:r>
            <a:r>
              <a:rPr lang="el-GR" sz="1300" b="1" dirty="0">
                <a:latin typeface="Times New Roman" panose="02020603050405020304" pitchFamily="18" charset="0"/>
                <a:ea typeface="Times New Roman" panose="02020603050405020304" pitchFamily="18" charset="0"/>
              </a:rPr>
              <a:t>, ως καινοτόμα εργαλεία εκπαίδευσης και πρόληψης.</a:t>
            </a:r>
            <a:endParaRPr lang="el-GR" sz="13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0;p16">
            <a:extLst>
              <a:ext uri="{FF2B5EF4-FFF2-40B4-BE49-F238E27FC236}">
                <a16:creationId xmlns:a16="http://schemas.microsoft.com/office/drawing/2014/main" id="{0539A69E-4596-B9B4-0BF0-DB1AB864AC7D}"/>
              </a:ext>
            </a:extLst>
          </p:cNvPr>
          <p:cNvSpPr txBox="1">
            <a:spLocks noGrp="1"/>
          </p:cNvSpPr>
          <p:nvPr>
            <p:ph type="title"/>
          </p:nvPr>
        </p:nvSpPr>
        <p:spPr>
          <a:xfrm>
            <a:off x="-1" y="358135"/>
            <a:ext cx="9144000" cy="331800"/>
          </a:xfrm>
          <a:prstGeom prst="rect">
            <a:avLst/>
          </a:prstGeom>
        </p:spPr>
        <p:txBody>
          <a:bodyPr spcFirstLastPara="1" wrap="square" lIns="91425" tIns="91425" rIns="91425" bIns="91425" anchor="ctr" anchorCtr="0">
            <a:noAutofit/>
          </a:bodyPr>
          <a:lstStyle/>
          <a:p>
            <a:pPr marL="0" lvl="0" indent="0"/>
            <a:r>
              <a:rPr lang="el-GR" b="1" dirty="0">
                <a:solidFill>
                  <a:schemeClr val="tx2">
                    <a:lumMod val="50000"/>
                  </a:schemeClr>
                </a:solidFill>
                <a:latin typeface="Times New Roman" panose="02020603050405020304" pitchFamily="18" charset="0"/>
                <a:cs typeface="Times New Roman" panose="02020603050405020304" pitchFamily="18" charset="0"/>
              </a:rPr>
              <a:t>Επιλογή μελετών</a:t>
            </a:r>
            <a:endParaRPr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909AB3-B5FC-F508-B351-8B381177FF78}"/>
              </a:ext>
            </a:extLst>
          </p:cNvPr>
          <p:cNvSpPr txBox="1"/>
          <p:nvPr/>
        </p:nvSpPr>
        <p:spPr>
          <a:xfrm>
            <a:off x="-4" y="4855053"/>
            <a:ext cx="9144000" cy="246221"/>
          </a:xfrm>
          <a:prstGeom prst="rect">
            <a:avLst/>
          </a:prstGeom>
          <a:noFill/>
        </p:spPr>
        <p:txBody>
          <a:bodyPr wrap="square">
            <a:spAutoFit/>
          </a:bodyPr>
          <a:lstStyle/>
          <a:p>
            <a:pPr algn="ctr"/>
            <a:r>
              <a:rPr lang="el-GR" sz="1000" b="1" dirty="0">
                <a:latin typeface="Times New Roman" panose="02020603050405020304" pitchFamily="18" charset="0"/>
                <a:cs typeface="Times New Roman" panose="02020603050405020304" pitchFamily="18" charset="0"/>
              </a:rPr>
              <a:t>Εικόνα</a:t>
            </a:r>
            <a:r>
              <a:rPr lang="en-US" sz="1000" b="1" dirty="0">
                <a:latin typeface="Times New Roman" panose="02020603050405020304" pitchFamily="18" charset="0"/>
                <a:cs typeface="Times New Roman" panose="02020603050405020304" pitchFamily="18" charset="0"/>
              </a:rPr>
              <a:t>: </a:t>
            </a:r>
            <a:r>
              <a:rPr lang="el-GR" sz="1000" b="1" dirty="0">
                <a:latin typeface="Times New Roman" panose="02020603050405020304" pitchFamily="18" charset="0"/>
                <a:cs typeface="Times New Roman" panose="02020603050405020304" pitchFamily="18" charset="0"/>
              </a:rPr>
              <a:t>Διάγραμμα ροής επιλογής μελετών (σύμφωνα με το PRISMA 2020</a:t>
            </a:r>
            <a:r>
              <a:rPr lang="en-US" sz="1000" b="1" dirty="0">
                <a:latin typeface="Times New Roman" panose="02020603050405020304" pitchFamily="18" charset="0"/>
                <a:cs typeface="Times New Roman" panose="02020603050405020304" pitchFamily="18" charset="0"/>
              </a:rPr>
              <a:t>, Page et al. 2021</a:t>
            </a:r>
            <a:r>
              <a:rPr lang="el-GR" sz="1000" b="1" dirty="0">
                <a:latin typeface="Times New Roman" panose="02020603050405020304" pitchFamily="18" charset="0"/>
                <a:cs typeface="Times New Roman" panose="02020603050405020304" pitchFamily="18" charset="0"/>
              </a:rPr>
              <a:t>)</a:t>
            </a:r>
          </a:p>
        </p:txBody>
      </p:sp>
      <p:pic>
        <p:nvPicPr>
          <p:cNvPr id="5" name="Εικόνα 4">
            <a:extLst>
              <a:ext uri="{FF2B5EF4-FFF2-40B4-BE49-F238E27FC236}">
                <a16:creationId xmlns:a16="http://schemas.microsoft.com/office/drawing/2014/main" id="{25D3B55A-CADF-4065-16A3-78792893CD25}"/>
              </a:ext>
            </a:extLst>
          </p:cNvPr>
          <p:cNvPicPr>
            <a:picLocks noChangeAspect="1"/>
          </p:cNvPicPr>
          <p:nvPr/>
        </p:nvPicPr>
        <p:blipFill>
          <a:blip r:embed="rId2"/>
          <a:stretch>
            <a:fillRect/>
          </a:stretch>
        </p:blipFill>
        <p:spPr>
          <a:xfrm>
            <a:off x="1010045" y="770400"/>
            <a:ext cx="7123906" cy="4109037"/>
          </a:xfrm>
          <a:prstGeom prst="rect">
            <a:avLst/>
          </a:prstGeom>
        </p:spPr>
      </p:pic>
      <p:pic>
        <p:nvPicPr>
          <p:cNvPr id="6" name="Εικόνα 5">
            <a:extLst>
              <a:ext uri="{FF2B5EF4-FFF2-40B4-BE49-F238E27FC236}">
                <a16:creationId xmlns:a16="http://schemas.microsoft.com/office/drawing/2014/main" id="{4B99B2A9-A722-716B-9427-2BC3FA3F6C2B}"/>
              </a:ext>
            </a:extLst>
          </p:cNvPr>
          <p:cNvPicPr>
            <a:picLocks noChangeAspect="1"/>
          </p:cNvPicPr>
          <p:nvPr/>
        </p:nvPicPr>
        <p:blipFill>
          <a:blip r:embed="rId3"/>
          <a:srcRect r="22115"/>
          <a:stretch>
            <a:fillRect/>
          </a:stretch>
        </p:blipFill>
        <p:spPr>
          <a:xfrm>
            <a:off x="7411013" y="4610466"/>
            <a:ext cx="1732987" cy="537943"/>
          </a:xfrm>
          <a:prstGeom prst="rect">
            <a:avLst/>
          </a:prstGeom>
        </p:spPr>
      </p:pic>
    </p:spTree>
    <p:extLst>
      <p:ext uri="{BB962C8B-B14F-4D97-AF65-F5344CB8AC3E}">
        <p14:creationId xmlns:p14="http://schemas.microsoft.com/office/powerpoint/2010/main" val="29748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F572-A1C5-7D1B-9A73-971F594C8A72}"/>
            </a:ext>
          </a:extLst>
        </p:cNvPr>
        <p:cNvGrpSpPr/>
        <p:nvPr/>
      </p:nvGrpSpPr>
      <p:grpSpPr>
        <a:xfrm>
          <a:off x="0" y="0"/>
          <a:ext cx="0" cy="0"/>
          <a:chOff x="0" y="0"/>
          <a:chExt cx="0" cy="0"/>
        </a:xfrm>
      </p:grpSpPr>
      <p:sp>
        <p:nvSpPr>
          <p:cNvPr id="3" name="Google Shape;130;p16">
            <a:extLst>
              <a:ext uri="{FF2B5EF4-FFF2-40B4-BE49-F238E27FC236}">
                <a16:creationId xmlns:a16="http://schemas.microsoft.com/office/drawing/2014/main" id="{1A22376B-9B8F-E18B-5003-C63FB616B9EA}"/>
              </a:ext>
            </a:extLst>
          </p:cNvPr>
          <p:cNvSpPr txBox="1">
            <a:spLocks noGrp="1"/>
          </p:cNvSpPr>
          <p:nvPr>
            <p:ph type="title"/>
          </p:nvPr>
        </p:nvSpPr>
        <p:spPr>
          <a:xfrm>
            <a:off x="-1" y="358135"/>
            <a:ext cx="9144000" cy="331800"/>
          </a:xfrm>
          <a:prstGeom prst="rect">
            <a:avLst/>
          </a:prstGeom>
        </p:spPr>
        <p:txBody>
          <a:bodyPr spcFirstLastPara="1" wrap="square" lIns="91425" tIns="91425" rIns="91425" bIns="91425" anchor="ctr" anchorCtr="0">
            <a:noAutofit/>
          </a:bodyPr>
          <a:lstStyle/>
          <a:p>
            <a:pPr marL="0" lvl="0" indent="0"/>
            <a:r>
              <a:rPr lang="el-GR" b="1" dirty="0">
                <a:solidFill>
                  <a:schemeClr val="tx2">
                    <a:lumMod val="50000"/>
                  </a:schemeClr>
                </a:solidFill>
                <a:latin typeface="Times New Roman" panose="02020603050405020304" pitchFamily="18" charset="0"/>
                <a:cs typeface="Times New Roman" panose="02020603050405020304" pitchFamily="18" charset="0"/>
              </a:rPr>
              <a:t>Άρθρα που συμπεριελήφθησαν στη συστηματική ανασκόπηση</a:t>
            </a:r>
            <a:endParaRPr b="1"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6" name="Πίνακας 5">
            <a:extLst>
              <a:ext uri="{FF2B5EF4-FFF2-40B4-BE49-F238E27FC236}">
                <a16:creationId xmlns:a16="http://schemas.microsoft.com/office/drawing/2014/main" id="{A792D4C4-5FD4-57FE-C1B4-F15BDFE7ACD2}"/>
              </a:ext>
            </a:extLst>
          </p:cNvPr>
          <p:cNvGraphicFramePr>
            <a:graphicFrameLocks noGrp="1"/>
          </p:cNvGraphicFramePr>
          <p:nvPr>
            <p:extLst>
              <p:ext uri="{D42A27DB-BD31-4B8C-83A1-F6EECF244321}">
                <p14:modId xmlns:p14="http://schemas.microsoft.com/office/powerpoint/2010/main" val="2193752794"/>
              </p:ext>
            </p:extLst>
          </p:nvPr>
        </p:nvGraphicFramePr>
        <p:xfrm>
          <a:off x="121464" y="826448"/>
          <a:ext cx="8901072" cy="4238506"/>
        </p:xfrm>
        <a:graphic>
          <a:graphicData uri="http://schemas.openxmlformats.org/drawingml/2006/table">
            <a:tbl>
              <a:tblPr bandRow="1">
                <a:tableStyleId>{5C22544A-7EE6-4342-B048-85BDC9FD1C3A}</a:tableStyleId>
              </a:tblPr>
              <a:tblGrid>
                <a:gridCol w="728136">
                  <a:extLst>
                    <a:ext uri="{9D8B030D-6E8A-4147-A177-3AD203B41FA5}">
                      <a16:colId xmlns:a16="http://schemas.microsoft.com/office/drawing/2014/main" val="3329298949"/>
                    </a:ext>
                  </a:extLst>
                </a:gridCol>
                <a:gridCol w="3636000">
                  <a:extLst>
                    <a:ext uri="{9D8B030D-6E8A-4147-A177-3AD203B41FA5}">
                      <a16:colId xmlns:a16="http://schemas.microsoft.com/office/drawing/2014/main" val="1738722924"/>
                    </a:ext>
                  </a:extLst>
                </a:gridCol>
                <a:gridCol w="4536936">
                  <a:extLst>
                    <a:ext uri="{9D8B030D-6E8A-4147-A177-3AD203B41FA5}">
                      <a16:colId xmlns:a16="http://schemas.microsoft.com/office/drawing/2014/main" val="2439367266"/>
                    </a:ext>
                  </a:extLst>
                </a:gridCol>
              </a:tblGrid>
              <a:tr h="104395">
                <a:tc>
                  <a:txBody>
                    <a:bodyPr/>
                    <a:lstStyle/>
                    <a:p>
                      <a:pPr algn="ctr">
                        <a:buNone/>
                      </a:pPr>
                      <a:r>
                        <a:rPr lang="el-GR" sz="700" b="1" i="0" u="none" strike="noStrike" cap="none" dirty="0">
                          <a:solidFill>
                            <a:schemeClr val="dk1"/>
                          </a:solidFill>
                          <a:effectLst/>
                          <a:latin typeface="Times New Roman" panose="02020603050405020304" pitchFamily="18" charset="0"/>
                          <a:cs typeface="+mn-cs"/>
                          <a:sym typeface="Arial"/>
                        </a:rPr>
                        <a:t>Αναφορά</a:t>
                      </a:r>
                      <a:r>
                        <a:rPr lang="en-US" sz="700" b="1" i="0" u="none" strike="noStrike" cap="none" dirty="0">
                          <a:solidFill>
                            <a:schemeClr val="dk1"/>
                          </a:solidFill>
                          <a:effectLst/>
                          <a:latin typeface="Times New Roman" panose="02020603050405020304" pitchFamily="18" charset="0"/>
                          <a:cs typeface="+mn-cs"/>
                          <a:sym typeface="Arial"/>
                        </a:rPr>
                        <a:t> </a:t>
                      </a:r>
                      <a:endParaRPr lang="el-GR" sz="700" b="1" i="0" u="none" strike="noStrike" cap="none" dirty="0">
                        <a:solidFill>
                          <a:schemeClr val="dk1"/>
                        </a:solidFill>
                        <a:effectLst/>
                        <a:latin typeface="Times New Roman" panose="02020603050405020304" pitchFamily="18" charset="0"/>
                        <a:ea typeface="Times New Roman" panose="02020603050405020304" pitchFamily="18" charset="0"/>
                        <a:cs typeface="+mn-cs"/>
                        <a:sym typeface="Arial"/>
                      </a:endParaRPr>
                    </a:p>
                  </a:txBody>
                  <a:tcPr marL="20340" marR="20340" marT="0" marB="0"/>
                </a:tc>
                <a:tc>
                  <a:txBody>
                    <a:bodyPr/>
                    <a:lstStyle/>
                    <a:p>
                      <a:pPr algn="ctr">
                        <a:buNone/>
                      </a:pPr>
                      <a:r>
                        <a:rPr lang="el-GR" sz="700" b="1" dirty="0">
                          <a:effectLst/>
                          <a:latin typeface="Times New Roman" panose="02020603050405020304" pitchFamily="18" charset="0"/>
                          <a:ea typeface="Times New Roman" panose="02020603050405020304" pitchFamily="18" charset="0"/>
                        </a:rPr>
                        <a:t>Τίτλος άρθρου</a:t>
                      </a:r>
                    </a:p>
                  </a:txBody>
                  <a:tcPr marL="20340" marR="20340" marT="0" marB="0"/>
                </a:tc>
                <a:tc>
                  <a:txBody>
                    <a:bodyPr/>
                    <a:lstStyle/>
                    <a:p>
                      <a:pPr algn="ctr">
                        <a:buNone/>
                      </a:pPr>
                      <a:r>
                        <a:rPr lang="el-GR" sz="700" b="1" dirty="0">
                          <a:effectLst/>
                          <a:latin typeface="Times New Roman" panose="02020603050405020304" pitchFamily="18" charset="0"/>
                          <a:ea typeface="Times New Roman" panose="02020603050405020304" pitchFamily="18" charset="0"/>
                        </a:rPr>
                        <a:t>Σύντομη περιγραφή παιχνιδιού</a:t>
                      </a:r>
                    </a:p>
                  </a:txBody>
                  <a:tcPr marL="20340" marR="20340" marT="0" marB="0"/>
                </a:tc>
                <a:extLst>
                  <a:ext uri="{0D108BD9-81ED-4DB2-BD59-A6C34878D82A}">
                    <a16:rowId xmlns:a16="http://schemas.microsoft.com/office/drawing/2014/main" val="82173463"/>
                  </a:ext>
                </a:extLst>
              </a:tr>
              <a:tr h="187782">
                <a:tc>
                  <a:txBody>
                    <a:bodyPr/>
                    <a:lstStyle/>
                    <a:p>
                      <a:pPr>
                        <a:spcAft>
                          <a:spcPts val="600"/>
                        </a:spcAft>
                        <a:buNone/>
                      </a:pPr>
                      <a:r>
                        <a:rPr lang="el-GR" sz="600" dirty="0" err="1">
                          <a:effectLst/>
                        </a:rPr>
                        <a:t>Amresh</a:t>
                      </a:r>
                      <a:r>
                        <a:rPr lang="el-GR" sz="600" dirty="0">
                          <a:effectLst/>
                        </a:rPr>
                        <a:t> </a:t>
                      </a:r>
                      <a:r>
                        <a:rPr lang="el-GR" sz="600" dirty="0" err="1">
                          <a:effectLst/>
                        </a:rPr>
                        <a:t>et</a:t>
                      </a:r>
                      <a:r>
                        <a:rPr lang="el-GR" sz="600" dirty="0">
                          <a:effectLst/>
                        </a:rPr>
                        <a:t> </a:t>
                      </a:r>
                      <a:r>
                        <a:rPr lang="el-GR" sz="600" dirty="0" err="1">
                          <a:effectLst/>
                        </a:rPr>
                        <a:t>al</a:t>
                      </a:r>
                      <a:r>
                        <a:rPr lang="en-US" sz="600" dirty="0">
                          <a:effectLst/>
                        </a:rPr>
                        <a:t>. 2019</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dirty="0">
                          <a:effectLst/>
                        </a:rPr>
                        <a:t>A Game Based Intervention to Promote HPV Vaccination among Adolescents.</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Στο «</a:t>
                      </a:r>
                      <a:r>
                        <a:rPr lang="el-GR" sz="600" dirty="0" err="1">
                          <a:effectLst/>
                        </a:rPr>
                        <a:t>WeCare-Teen</a:t>
                      </a:r>
                      <a:r>
                        <a:rPr lang="el-GR" sz="600" dirty="0">
                          <a:effectLst/>
                        </a:rPr>
                        <a:t>», οι παίκτες εξερευνούν όργανα που έχουν μολυνθεί από τον HPV, πολεμούν εχθρούς, συλλέγουν «σταγόνες γνώσης» και αντιμετωπίζουν έναν τελικό αρχηγό για να επιτύχουν την εξάλειψη του HPV.</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1312103408"/>
                  </a:ext>
                </a:extLst>
              </a:tr>
              <a:tr h="204208">
                <a:tc>
                  <a:txBody>
                    <a:bodyPr/>
                    <a:lstStyle/>
                    <a:p>
                      <a:pPr>
                        <a:spcAft>
                          <a:spcPts val="600"/>
                        </a:spcAft>
                        <a:buNone/>
                      </a:pPr>
                      <a:r>
                        <a:rPr lang="el-GR" sz="600">
                          <a:effectLst/>
                        </a:rPr>
                        <a:t>Bocquier et a</a:t>
                      </a:r>
                      <a:r>
                        <a:rPr lang="en-US" sz="600">
                          <a:effectLst/>
                        </a:rPr>
                        <a:t>l. 2023</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dirty="0">
                          <a:effectLst/>
                        </a:rPr>
                        <a:t>Co-development of a school-based and primary care-based multicomponent intervention to improve HPV vaccine coverage amongst French adolescents (the PrevHPV Study).</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Το </a:t>
                      </a:r>
                      <a:r>
                        <a:rPr lang="en-US" sz="600" dirty="0">
                          <a:effectLst/>
                        </a:rPr>
                        <a:t>“HPV, in search of action” </a:t>
                      </a:r>
                      <a:r>
                        <a:rPr lang="el-GR" sz="600" dirty="0">
                          <a:effectLst/>
                        </a:rPr>
                        <a:t>είναι ένα βιντεοπαιχνίδι όπου οι παίκτες εξερευνούν τον HPV σε ένα περιβάλλον κολεγίου, απαντούν σε ερωτήσεις και ολοκληρώνουν μίνι παιχνίδια.</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3670016351"/>
                  </a:ext>
                </a:extLst>
              </a:tr>
              <a:tr h="187782">
                <a:tc>
                  <a:txBody>
                    <a:bodyPr/>
                    <a:lstStyle/>
                    <a:p>
                      <a:pPr>
                        <a:spcAft>
                          <a:spcPts val="600"/>
                        </a:spcAft>
                        <a:buNone/>
                      </a:pPr>
                      <a:r>
                        <a:rPr lang="el-GR" sz="600">
                          <a:effectLst/>
                        </a:rPr>
                        <a:t>Cates et al</a:t>
                      </a:r>
                      <a:r>
                        <a:rPr lang="en-US" sz="600">
                          <a:effectLst/>
                        </a:rPr>
                        <a:t>. 2018a</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dirty="0">
                          <a:effectLst/>
                        </a:rPr>
                        <a:t>Immunization effects of a communication intervention to promote preteen HPV vaccination in primary care practices.</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Το «Land of </a:t>
                      </a:r>
                      <a:r>
                        <a:rPr lang="el-GR" sz="600" dirty="0" err="1">
                          <a:effectLst/>
                        </a:rPr>
                        <a:t>Secret</a:t>
                      </a:r>
                      <a:r>
                        <a:rPr lang="el-GR" sz="600" dirty="0">
                          <a:effectLst/>
                        </a:rPr>
                        <a:t> </a:t>
                      </a:r>
                      <a:r>
                        <a:rPr lang="el-GR" sz="600" dirty="0" err="1">
                          <a:effectLst/>
                        </a:rPr>
                        <a:t>Gardens</a:t>
                      </a:r>
                      <a:r>
                        <a:rPr lang="el-GR" sz="600" dirty="0">
                          <a:effectLst/>
                        </a:rPr>
                        <a:t>» χρησιμοποιεί την καλλιέργεια ενός υγιούς κήπου ως μεταφορά για ένα υγιές σώμα που προστατεύεται από τον HPV.</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1520066074"/>
                  </a:ext>
                </a:extLst>
              </a:tr>
              <a:tr h="204208">
                <a:tc>
                  <a:txBody>
                    <a:bodyPr/>
                    <a:lstStyle/>
                    <a:p>
                      <a:pPr>
                        <a:spcAft>
                          <a:spcPts val="600"/>
                        </a:spcAft>
                        <a:buNone/>
                      </a:pPr>
                      <a:r>
                        <a:rPr lang="el-GR" sz="600">
                          <a:effectLst/>
                        </a:rPr>
                        <a:t>Cates et al</a:t>
                      </a:r>
                      <a:r>
                        <a:rPr lang="en-US" sz="600">
                          <a:effectLst/>
                        </a:rPr>
                        <a:t>. 2018b</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dirty="0">
                          <a:effectLst/>
                        </a:rPr>
                        <a:t>Developing a Serious Videogame for Preteens to Motivate HPV Vaccination Decision Making: Land of Secret Gardens.</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Στο «Land of </a:t>
                      </a:r>
                      <a:r>
                        <a:rPr lang="el-GR" sz="600" dirty="0" err="1">
                          <a:effectLst/>
                        </a:rPr>
                        <a:t>Secret</a:t>
                      </a:r>
                      <a:r>
                        <a:rPr lang="el-GR" sz="600" dirty="0">
                          <a:effectLst/>
                        </a:rPr>
                        <a:t> </a:t>
                      </a:r>
                      <a:r>
                        <a:rPr lang="el-GR" sz="600" dirty="0" err="1">
                          <a:effectLst/>
                        </a:rPr>
                        <a:t>Gardens</a:t>
                      </a:r>
                      <a:r>
                        <a:rPr lang="el-GR" sz="600" dirty="0">
                          <a:effectLst/>
                        </a:rPr>
                        <a:t>», οι παίκτες κερδίζουν πόντους σε μίνι παιχνίδια για να αγοράσουν σπόρους και υλικά, με σκοπό να δημιουργήσουν ένα εμβόλιο που προστατεύει τα φυτά. Μέσα στο παιχνίδι είναι ενσωματωμένα μηνύματα σχετικά με τον HPV.</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2512154389"/>
                  </a:ext>
                </a:extLst>
              </a:tr>
              <a:tr h="281673">
                <a:tc>
                  <a:txBody>
                    <a:bodyPr/>
                    <a:lstStyle/>
                    <a:p>
                      <a:pPr>
                        <a:spcAft>
                          <a:spcPts val="600"/>
                        </a:spcAft>
                        <a:buNone/>
                      </a:pPr>
                      <a:r>
                        <a:rPr lang="el-GR" sz="600" dirty="0" err="1">
                          <a:effectLst/>
                        </a:rPr>
                        <a:t>Cates</a:t>
                      </a:r>
                      <a:r>
                        <a:rPr lang="el-GR" sz="600" dirty="0">
                          <a:effectLst/>
                        </a:rPr>
                        <a:t> </a:t>
                      </a:r>
                      <a:r>
                        <a:rPr lang="el-GR" sz="600" dirty="0" err="1">
                          <a:effectLst/>
                        </a:rPr>
                        <a:t>et</a:t>
                      </a:r>
                      <a:r>
                        <a:rPr lang="el-GR" sz="600" dirty="0">
                          <a:effectLst/>
                        </a:rPr>
                        <a:t> </a:t>
                      </a:r>
                      <a:r>
                        <a:rPr lang="el-GR" sz="600" dirty="0" err="1">
                          <a:effectLst/>
                        </a:rPr>
                        <a:t>al</a:t>
                      </a:r>
                      <a:r>
                        <a:rPr lang="en-US" sz="600" dirty="0">
                          <a:effectLst/>
                        </a:rPr>
                        <a:t>. 2020</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dirty="0">
                          <a:effectLst/>
                        </a:rPr>
                        <a:t>Evaluation of a Serious Video Game to Facilitate Conversations About Human Papillomavirus Vaccination for Preteens: Pilot Randomized Controlled Trial.</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Στο «Land of </a:t>
                      </a:r>
                      <a:r>
                        <a:rPr lang="el-GR" sz="600" dirty="0" err="1">
                          <a:effectLst/>
                        </a:rPr>
                        <a:t>Secret</a:t>
                      </a:r>
                      <a:r>
                        <a:rPr lang="el-GR" sz="600" dirty="0">
                          <a:effectLst/>
                        </a:rPr>
                        <a:t> </a:t>
                      </a:r>
                      <a:r>
                        <a:rPr lang="el-GR" sz="600" dirty="0" err="1">
                          <a:effectLst/>
                        </a:rPr>
                        <a:t>Gardens</a:t>
                      </a:r>
                      <a:r>
                        <a:rPr lang="el-GR" sz="600" dirty="0">
                          <a:effectLst/>
                        </a:rPr>
                        <a:t>», οι παίκτες προστατεύουν τα φυτά δημιουργώντας ένα φίλτρο με πόντους που κερδίζουν μέσω μίνι παιχνιδιών, όπως η εύρεση κρυμμένων αντικειμένων σε μια αποθήκη κήπου και η εξουδετέρωση αγκαθωτών σφαιρών (ο HPV) πριν φτάσουν στα αναπτυσσόμενα φυτά.</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1686223701"/>
                  </a:ext>
                </a:extLst>
              </a:tr>
              <a:tr h="187782">
                <a:tc>
                  <a:txBody>
                    <a:bodyPr/>
                    <a:lstStyle/>
                    <a:p>
                      <a:pPr>
                        <a:spcAft>
                          <a:spcPts val="600"/>
                        </a:spcAft>
                        <a:buNone/>
                      </a:pPr>
                      <a:r>
                        <a:rPr lang="el-GR" sz="600">
                          <a:effectLst/>
                        </a:rPr>
                        <a:t>Chau et al</a:t>
                      </a:r>
                      <a:r>
                        <a:rPr lang="en-US" sz="600">
                          <a:effectLst/>
                        </a:rPr>
                        <a:t>. 2023</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dirty="0">
                          <a:effectLst/>
                        </a:rPr>
                        <a:t>User Engagement on a Novel Educational Health Intervention Aimed at Increasing HPV Vaccine Uptake in Hong Kong: a Qualitative Study.</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Ένα παιχνίδι κουίζ που εξετάζει τις γνώσεις για τον HPV και τον εμβολιασμό κατά του HPV, τις οποίες οι έφηβοι απέκτησαν μέσω κινουμένων σχεδίων, βίντεο και ενός φυλλαδίου.</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3548192821"/>
                  </a:ext>
                </a:extLst>
              </a:tr>
              <a:tr h="178963">
                <a:tc>
                  <a:txBody>
                    <a:bodyPr/>
                    <a:lstStyle/>
                    <a:p>
                      <a:pPr>
                        <a:spcAft>
                          <a:spcPts val="600"/>
                        </a:spcAft>
                        <a:buNone/>
                      </a:pPr>
                      <a:r>
                        <a:rPr lang="el-GR" sz="600">
                          <a:effectLst/>
                        </a:rPr>
                        <a:t>Darville-</a:t>
                      </a:r>
                      <a:r>
                        <a:rPr lang="en-US" sz="600">
                          <a:effectLst/>
                        </a:rPr>
                        <a:t>Sanders</a:t>
                      </a:r>
                      <a:r>
                        <a:rPr lang="el-GR" sz="600">
                          <a:effectLst/>
                        </a:rPr>
                        <a:t> et al</a:t>
                      </a:r>
                      <a:r>
                        <a:rPr lang="en-US" sz="600">
                          <a:effectLst/>
                        </a:rPr>
                        <a:t>. 2018</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Customization of Avatars in a HPV Digital Gaming Intervention for College-Age Males: An Experimental Study.</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Το «</a:t>
                      </a:r>
                      <a:r>
                        <a:rPr lang="el-GR" sz="600" dirty="0" err="1">
                          <a:effectLst/>
                        </a:rPr>
                        <a:t>Vax</a:t>
                      </a:r>
                      <a:r>
                        <a:rPr lang="el-GR" sz="600" dirty="0">
                          <a:effectLst/>
                        </a:rPr>
                        <a:t>!» είναι ένα παιχνίδι γρίφων-προσομοίωσης όπου οι παίκτες μεταφέρονται σε ένα σενάριο μετάδοσης του HPV και πρέπει να εμβολιάζουν άτομα για να περιορίσουν την εξάπλωση της ασθένειας.</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1180573733"/>
                  </a:ext>
                </a:extLst>
              </a:tr>
              <a:tr h="187782">
                <a:tc>
                  <a:txBody>
                    <a:bodyPr/>
                    <a:lstStyle/>
                    <a:p>
                      <a:pPr>
                        <a:spcAft>
                          <a:spcPts val="600"/>
                        </a:spcAft>
                        <a:buNone/>
                      </a:pPr>
                      <a:r>
                        <a:rPr lang="el-GR" sz="600">
                          <a:effectLst/>
                        </a:rPr>
                        <a:t>Duclaud et al</a:t>
                      </a:r>
                      <a:r>
                        <a:rPr lang="en-US" sz="600">
                          <a:effectLst/>
                        </a:rPr>
                        <a:t>. 2025</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dirty="0">
                          <a:effectLst/>
                        </a:rPr>
                        <a:t>Boosting Human Papillomavirus Vaccination Rates: Protocol for a Randomized Controlled Trial of Awareness Interventions in Réunion Island.</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Το «HPV-</a:t>
                      </a:r>
                      <a:r>
                        <a:rPr lang="el-GR" sz="600" dirty="0" err="1">
                          <a:effectLst/>
                        </a:rPr>
                        <a:t>Vax</a:t>
                      </a:r>
                      <a:r>
                        <a:rPr lang="el-GR" sz="600" dirty="0">
                          <a:effectLst/>
                        </a:rPr>
                        <a:t> </a:t>
                      </a:r>
                      <a:r>
                        <a:rPr lang="el-GR" sz="600" dirty="0" err="1">
                          <a:effectLst/>
                        </a:rPr>
                        <a:t>game</a:t>
                      </a:r>
                      <a:r>
                        <a:rPr lang="el-GR" sz="600" dirty="0">
                          <a:effectLst/>
                        </a:rPr>
                        <a:t>» είναι ένα μη ψηφιακό εκπαιδευτικό παιχνίδι με κάρτες, σχεδιασμένο να παίζεται από μαθητές που συνεργάζονται σε ομάδες.</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2175974186"/>
                  </a:ext>
                </a:extLst>
              </a:tr>
              <a:tr h="204208">
                <a:tc>
                  <a:txBody>
                    <a:bodyPr/>
                    <a:lstStyle/>
                    <a:p>
                      <a:pPr>
                        <a:spcAft>
                          <a:spcPts val="600"/>
                        </a:spcAft>
                        <a:buNone/>
                      </a:pPr>
                      <a:r>
                        <a:rPr lang="el-GR" sz="600">
                          <a:effectLst/>
                        </a:rPr>
                        <a:t>Epstein et al</a:t>
                      </a:r>
                      <a:r>
                        <a:rPr lang="en-US" sz="600">
                          <a:effectLst/>
                        </a:rPr>
                        <a:t>. 2021</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Pragmatic cluster randomised control trial using Vaxcards as an age-appropriate tool to incentivise and educate school students about vaccination.</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Το «Vaxcards» είναι ένα στρατηγικό παιχνίδι καρτών τύπου μάχης. Οι παίκτες συλλέγουν ασθένειες για να τις εξαλείψουν μεταξύ τους. Το παιχνίδι διατηρεί τις επιστημονικές ονομασίες, την ορολογία και τη συμπτωματολογία των ασθενειών-χαρακτήρων.</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3754793158"/>
                  </a:ext>
                </a:extLst>
              </a:tr>
              <a:tr h="102103">
                <a:tc>
                  <a:txBody>
                    <a:bodyPr/>
                    <a:lstStyle/>
                    <a:p>
                      <a:pPr>
                        <a:spcAft>
                          <a:spcPts val="600"/>
                        </a:spcAft>
                        <a:buNone/>
                      </a:pPr>
                      <a:r>
                        <a:rPr lang="el-GR" sz="600">
                          <a:effectLst/>
                        </a:rPr>
                        <a:t>Ferreira et al</a:t>
                      </a:r>
                      <a:r>
                        <a:rPr lang="en-US" sz="600">
                          <a:effectLst/>
                        </a:rPr>
                        <a:t>. 2025</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Engaging education: Boosting HPV vaccination through a serious game.</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Σοβαρό εκπαιδευτικό παιχνίδι με τη μορφή παιχνιδιού καρτών.</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1607038183"/>
                  </a:ext>
                </a:extLst>
              </a:tr>
              <a:tr h="187782">
                <a:tc>
                  <a:txBody>
                    <a:bodyPr/>
                    <a:lstStyle/>
                    <a:p>
                      <a:pPr>
                        <a:spcAft>
                          <a:spcPts val="600"/>
                        </a:spcAft>
                        <a:buNone/>
                      </a:pPr>
                      <a:r>
                        <a:rPr lang="en-US" sz="600">
                          <a:effectLst/>
                        </a:rPr>
                        <a:t>Hasni</a:t>
                      </a:r>
                      <a:r>
                        <a:rPr lang="el-GR" sz="600">
                          <a:effectLst/>
                        </a:rPr>
                        <a:t> et al</a:t>
                      </a:r>
                      <a:r>
                        <a:rPr lang="en-US" sz="600">
                          <a:effectLst/>
                        </a:rPr>
                        <a:t>. 2023</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Serious “human papillomavirus vaccine” game for Malaysian adolescents: Development and preliminary study.</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Στο «HPV </a:t>
                      </a:r>
                      <a:r>
                        <a:rPr lang="el-GR" sz="600" dirty="0" err="1">
                          <a:effectLst/>
                        </a:rPr>
                        <a:t>Vaccine</a:t>
                      </a:r>
                      <a:r>
                        <a:rPr lang="el-GR" sz="600" dirty="0">
                          <a:effectLst/>
                        </a:rPr>
                        <a:t>», οι παίκτες πυροβολούν ιούς HPV και συλλέγουν στηθοσκόπια, ενώ απαντούν σε ερωτήσεις πολλαπλής επιλογής.</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2856521375"/>
                  </a:ext>
                </a:extLst>
              </a:tr>
              <a:tr h="187782">
                <a:tc>
                  <a:txBody>
                    <a:bodyPr/>
                    <a:lstStyle/>
                    <a:p>
                      <a:pPr>
                        <a:spcAft>
                          <a:spcPts val="600"/>
                        </a:spcAft>
                        <a:buNone/>
                      </a:pPr>
                      <a:r>
                        <a:rPr lang="el-GR" sz="600">
                          <a:effectLst/>
                        </a:rPr>
                        <a:t>Maciel et al</a:t>
                      </a:r>
                      <a:r>
                        <a:rPr lang="en-US" sz="600">
                          <a:effectLst/>
                        </a:rPr>
                        <a:t>. 2022</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Construction and validation of a serious game about human papillomavirus infection.</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dirty="0">
                          <a:effectLst/>
                        </a:rPr>
                        <a:t>“</a:t>
                      </a:r>
                      <a:r>
                        <a:rPr lang="el-GR" sz="600" dirty="0">
                          <a:effectLst/>
                        </a:rPr>
                        <a:t>Το </a:t>
                      </a:r>
                      <a:r>
                        <a:rPr lang="en-US" sz="600" dirty="0">
                          <a:effectLst/>
                        </a:rPr>
                        <a:t>Electronic roulette”</a:t>
                      </a:r>
                      <a:r>
                        <a:rPr lang="el-GR" sz="600" dirty="0">
                          <a:effectLst/>
                        </a:rPr>
                        <a:t> χωρίζεται σε 8 τμήματα. Οι παίκτες τη γυρίζουν και τους εμφανίζεται μια ερώτηση πολλαπλής επιλογής που σχετίζεται με το HPV και τους τομείς γνώσης του.</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605563153"/>
                  </a:ext>
                </a:extLst>
              </a:tr>
              <a:tr h="187782">
                <a:tc>
                  <a:txBody>
                    <a:bodyPr/>
                    <a:lstStyle/>
                    <a:p>
                      <a:pPr>
                        <a:spcAft>
                          <a:spcPts val="600"/>
                        </a:spcAft>
                        <a:buNone/>
                      </a:pPr>
                      <a:r>
                        <a:rPr lang="el-GR" sz="600">
                          <a:effectLst/>
                        </a:rPr>
                        <a:t>Nirmal et al</a:t>
                      </a:r>
                      <a:r>
                        <a:rPr lang="en-US" sz="600">
                          <a:effectLst/>
                        </a:rPr>
                        <a:t>. 2013</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Digital health game on cervical health and its effect on american women's cervical cancer knowledge.</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Στο επιτραπέζιο παιχνίδι «HPV </a:t>
                      </a:r>
                      <a:r>
                        <a:rPr lang="el-GR" sz="600" dirty="0" err="1">
                          <a:effectLst/>
                        </a:rPr>
                        <a:t>game</a:t>
                      </a:r>
                      <a:r>
                        <a:rPr lang="el-GR" sz="600" dirty="0">
                          <a:effectLst/>
                        </a:rPr>
                        <a:t>», οι παίκτες ρίχνουν ζάρια, μετακινούν τα </a:t>
                      </a:r>
                      <a:r>
                        <a:rPr lang="el-GR" sz="600" dirty="0" err="1">
                          <a:effectLst/>
                        </a:rPr>
                        <a:t>avatars</a:t>
                      </a:r>
                      <a:r>
                        <a:rPr lang="el-GR" sz="600" dirty="0">
                          <a:effectLst/>
                        </a:rPr>
                        <a:t> τους, κερδίζουν νομίσματα και απαντούν σε κουίζ μύθου/αλήθειας, ώστε να συλλέξουν 5 κάρτες Μύθος/Αλήθεια για να κερδίσουν.</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1137936428"/>
                  </a:ext>
                </a:extLst>
              </a:tr>
              <a:tr h="204208">
                <a:tc>
                  <a:txBody>
                    <a:bodyPr/>
                    <a:lstStyle/>
                    <a:p>
                      <a:pPr>
                        <a:spcAft>
                          <a:spcPts val="600"/>
                        </a:spcAft>
                        <a:buNone/>
                      </a:pPr>
                      <a:r>
                        <a:rPr lang="el-GR" sz="600">
                          <a:effectLst/>
                        </a:rPr>
                        <a:t>Lo et al</a:t>
                      </a:r>
                      <a:r>
                        <a:rPr lang="en-US" sz="600">
                          <a:effectLst/>
                        </a:rPr>
                        <a:t>. 2025</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Effects of an educational health promotion intervention to improve human papillomavirus vaccination acceptance and uptake among adolescent girls: a cluster randomized controlled trial.</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Η παρέμβαση περιλάμβανε ένα διαδικτυακό παιχνίδι-κουίζ που κάλυπτε θέματα όπως τα στάδια του καρκίνου του τραχήλου της μήτρας, τη λοίμωξη από HPV και τον εμβολιασμό κατά του HPV.</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4190814652"/>
                  </a:ext>
                </a:extLst>
              </a:tr>
              <a:tr h="187782">
                <a:tc>
                  <a:txBody>
                    <a:bodyPr/>
                    <a:lstStyle/>
                    <a:p>
                      <a:pPr>
                        <a:spcAft>
                          <a:spcPts val="600"/>
                        </a:spcAft>
                        <a:buNone/>
                      </a:pPr>
                      <a:r>
                        <a:rPr lang="el-GR" sz="600">
                          <a:effectLst/>
                        </a:rPr>
                        <a:t>Occa et a</a:t>
                      </a:r>
                      <a:r>
                        <a:rPr lang="en-US" sz="600">
                          <a:effectLst/>
                        </a:rPr>
                        <a:t>l. 2022</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Helping Children to Participate in Human Papillomavirus-Related Discussions: Mixed Methods Study of Multimedia Messages. </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Το «</a:t>
                      </a:r>
                      <a:r>
                        <a:rPr lang="el-GR" sz="600" dirty="0" err="1">
                          <a:effectLst/>
                        </a:rPr>
                        <a:t>Salute</a:t>
                      </a:r>
                      <a:r>
                        <a:rPr lang="el-GR" sz="600" dirty="0">
                          <a:effectLst/>
                        </a:rPr>
                        <a:t> e HPV» είναι ένα παιχνίδι κουίζ. Οι παίκτες απαντούν σε πέντε βασικές ερωτήσεις σχετικά με τον HPV, επιλέγοντας μεταξύ ζευγών σωστών και λανθασμένων δηλώσεων</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4107650377"/>
                  </a:ext>
                </a:extLst>
              </a:tr>
              <a:tr h="204208">
                <a:tc>
                  <a:txBody>
                    <a:bodyPr/>
                    <a:lstStyle/>
                    <a:p>
                      <a:pPr>
                        <a:spcAft>
                          <a:spcPts val="600"/>
                        </a:spcAft>
                        <a:buNone/>
                      </a:pPr>
                      <a:r>
                        <a:rPr lang="el-GR" sz="600">
                          <a:effectLst/>
                        </a:rPr>
                        <a:t>Ruiz-Lopez et al</a:t>
                      </a:r>
                      <a:r>
                        <a:rPr lang="en-US" sz="600">
                          <a:effectLst/>
                        </a:rPr>
                        <a:t>. 2019</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FightHPV: Design and Evaluation of a Mobile Game to Raise Awareness About Human Papillomavirus and Nudge People to Take Action Against Cervical Cancer.</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Το «</a:t>
                      </a:r>
                      <a:r>
                        <a:rPr lang="el-GR" sz="600" dirty="0" err="1">
                          <a:effectLst/>
                        </a:rPr>
                        <a:t>FightHPV</a:t>
                      </a:r>
                      <a:r>
                        <a:rPr lang="el-GR" sz="600" dirty="0">
                          <a:effectLst/>
                        </a:rPr>
                        <a:t>» είναι ένα παιχνίδι γρίφων 60 επιπέδων. Οι παίκτες λύνουν παζλ μετακινώντας επιθηλιακά κύτταρα στον πίνακα του παιχνιδιού με όσο το δυνατόν λιγότερες κινήσεις.</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800440237"/>
                  </a:ext>
                </a:extLst>
              </a:tr>
              <a:tr h="187782">
                <a:tc>
                  <a:txBody>
                    <a:bodyPr/>
                    <a:lstStyle/>
                    <a:p>
                      <a:pPr>
                        <a:spcAft>
                          <a:spcPts val="600"/>
                        </a:spcAft>
                        <a:buNone/>
                      </a:pPr>
                      <a:r>
                        <a:rPr lang="el-GR" sz="600">
                          <a:effectLst/>
                        </a:rPr>
                        <a:t>Steenstra et al</a:t>
                      </a:r>
                      <a:r>
                        <a:rPr lang="en-US" sz="600">
                          <a:effectLst/>
                        </a:rPr>
                        <a:t>. 2024</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Engaging and entertaining adolescents in health education using llm-generated fantasy narrative games and virtual agents.</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dirty="0">
                          <a:effectLst/>
                        </a:rPr>
                        <a:t>Το «Quest for the HPV </a:t>
                      </a:r>
                      <a:r>
                        <a:rPr lang="el-GR" sz="600" dirty="0" err="1">
                          <a:effectLst/>
                        </a:rPr>
                        <a:t>Vaccine</a:t>
                      </a:r>
                      <a:r>
                        <a:rPr lang="el-GR" sz="600" dirty="0">
                          <a:effectLst/>
                        </a:rPr>
                        <a:t>» είναι ένα παιχνίδι όπου οι παίκτες προστατεύουν ένα χωριό από τον HPV, βρίσκοντας το εμβόλιο του HPV μέσα από γρίφους, κουίζ και μάχες.</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2243843718"/>
                  </a:ext>
                </a:extLst>
              </a:tr>
              <a:tr h="187782">
                <a:tc>
                  <a:txBody>
                    <a:bodyPr/>
                    <a:lstStyle/>
                    <a:p>
                      <a:pPr>
                        <a:spcAft>
                          <a:spcPts val="600"/>
                        </a:spcAft>
                        <a:buNone/>
                      </a:pPr>
                      <a:r>
                        <a:rPr lang="el-GR" sz="600">
                          <a:effectLst/>
                        </a:rPr>
                        <a:t>Tran et al</a:t>
                      </a:r>
                      <a:r>
                        <a:rPr lang="en-US" sz="600">
                          <a:effectLst/>
                        </a:rPr>
                        <a:t>. 2025</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Engaging education: Boosting HPV vaccination through playful learning.</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b="0" i="0" u="none" strike="noStrike" cap="none" dirty="0">
                          <a:solidFill>
                            <a:schemeClr val="dk1"/>
                          </a:solidFill>
                          <a:effectLst/>
                          <a:latin typeface="+mn-lt"/>
                          <a:ea typeface="+mn-ea"/>
                          <a:cs typeface="+mn-cs"/>
                          <a:sym typeface="Arial"/>
                        </a:rPr>
                        <a:t>Το «</a:t>
                      </a:r>
                      <a:r>
                        <a:rPr lang="el-GR" sz="600" b="0" i="0" u="none" strike="noStrike" cap="none" dirty="0" err="1">
                          <a:solidFill>
                            <a:schemeClr val="dk1"/>
                          </a:solidFill>
                          <a:effectLst/>
                          <a:latin typeface="+mn-lt"/>
                          <a:ea typeface="+mn-ea"/>
                          <a:cs typeface="+mn-cs"/>
                          <a:sym typeface="Arial"/>
                        </a:rPr>
                        <a:t>Papillomavirus</a:t>
                      </a:r>
                      <a:r>
                        <a:rPr lang="el-GR" sz="600" b="0" i="0" u="none" strike="noStrike" cap="none" dirty="0">
                          <a:solidFill>
                            <a:schemeClr val="dk1"/>
                          </a:solidFill>
                          <a:effectLst/>
                          <a:latin typeface="+mn-lt"/>
                          <a:ea typeface="+mn-ea"/>
                          <a:cs typeface="+mn-cs"/>
                          <a:sym typeface="Arial"/>
                        </a:rPr>
                        <a:t>: </a:t>
                      </a:r>
                      <a:r>
                        <a:rPr lang="el-GR" sz="600" b="0" i="0" u="none" strike="noStrike" cap="none" dirty="0" err="1">
                          <a:solidFill>
                            <a:schemeClr val="dk1"/>
                          </a:solidFill>
                          <a:effectLst/>
                          <a:latin typeface="+mn-lt"/>
                          <a:ea typeface="+mn-ea"/>
                          <a:cs typeface="+mn-cs"/>
                          <a:sym typeface="Arial"/>
                        </a:rPr>
                        <a:t>l’Escape</a:t>
                      </a:r>
                      <a:r>
                        <a:rPr lang="el-GR" sz="600" b="0" i="0" u="none" strike="noStrike" cap="none" dirty="0">
                          <a:solidFill>
                            <a:schemeClr val="dk1"/>
                          </a:solidFill>
                          <a:effectLst/>
                          <a:latin typeface="+mn-lt"/>
                          <a:ea typeface="+mn-ea"/>
                          <a:cs typeface="+mn-cs"/>
                          <a:sym typeface="Arial"/>
                        </a:rPr>
                        <a:t> Game» είναι ένα παιχνίδι που καθοδηγεί τον παίκτη στη μάθηση σχετικά με τον HPV, τις συνέπειές του και τους τρόπους πρόληψης της λοίμωξης.</a:t>
                      </a:r>
                    </a:p>
                  </a:txBody>
                  <a:tcPr marL="20340" marR="20340" marT="0" marB="0"/>
                </a:tc>
                <a:extLst>
                  <a:ext uri="{0D108BD9-81ED-4DB2-BD59-A6C34878D82A}">
                    <a16:rowId xmlns:a16="http://schemas.microsoft.com/office/drawing/2014/main" val="2866408756"/>
                  </a:ext>
                </a:extLst>
              </a:tr>
              <a:tr h="204208">
                <a:tc>
                  <a:txBody>
                    <a:bodyPr/>
                    <a:lstStyle/>
                    <a:p>
                      <a:pPr>
                        <a:spcAft>
                          <a:spcPts val="600"/>
                        </a:spcAft>
                        <a:buNone/>
                      </a:pPr>
                      <a:r>
                        <a:rPr lang="el-GR" sz="600">
                          <a:effectLst/>
                        </a:rPr>
                        <a:t>Woodall et al</a:t>
                      </a:r>
                      <a:r>
                        <a:rPr lang="en-US" sz="600">
                          <a:effectLst/>
                        </a:rPr>
                        <a:t>. 2025</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TeenVac.org: A Mobile Web App to Improve Human Papillomavirus Vaccine Uptake for Adolescent Boys.</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b="0" i="0" u="none" strike="noStrike" cap="none" dirty="0">
                          <a:solidFill>
                            <a:schemeClr val="dk1"/>
                          </a:solidFill>
                          <a:effectLst/>
                          <a:latin typeface="+mn-lt"/>
                          <a:ea typeface="+mn-ea"/>
                          <a:cs typeface="+mn-cs"/>
                          <a:sym typeface="Arial"/>
                        </a:rPr>
                        <a:t>Το «</a:t>
                      </a:r>
                      <a:r>
                        <a:rPr lang="el-GR" sz="600" b="0" i="0" u="none" strike="noStrike" cap="none" dirty="0" err="1">
                          <a:solidFill>
                            <a:schemeClr val="dk1"/>
                          </a:solidFill>
                          <a:effectLst/>
                          <a:latin typeface="+mn-lt"/>
                          <a:ea typeface="+mn-ea"/>
                          <a:cs typeface="+mn-cs"/>
                          <a:sym typeface="Arial"/>
                        </a:rPr>
                        <a:t>Teen</a:t>
                      </a:r>
                      <a:r>
                        <a:rPr lang="el-GR" sz="600" b="0" i="0" u="none" strike="noStrike" cap="none" dirty="0">
                          <a:solidFill>
                            <a:schemeClr val="dk1"/>
                          </a:solidFill>
                          <a:effectLst/>
                          <a:latin typeface="+mn-lt"/>
                          <a:ea typeface="+mn-ea"/>
                          <a:cs typeface="+mn-cs"/>
                          <a:sym typeface="Arial"/>
                        </a:rPr>
                        <a:t> </a:t>
                      </a:r>
                      <a:r>
                        <a:rPr lang="el-GR" sz="600" b="0" i="0" u="none" strike="noStrike" cap="none" dirty="0" err="1">
                          <a:solidFill>
                            <a:schemeClr val="dk1"/>
                          </a:solidFill>
                          <a:effectLst/>
                          <a:latin typeface="+mn-lt"/>
                          <a:ea typeface="+mn-ea"/>
                          <a:cs typeface="+mn-cs"/>
                          <a:sym typeface="Arial"/>
                        </a:rPr>
                        <a:t>Tools</a:t>
                      </a:r>
                      <a:r>
                        <a:rPr lang="el-GR" sz="600" b="0" i="0" u="none" strike="noStrike" cap="none" dirty="0">
                          <a:solidFill>
                            <a:schemeClr val="dk1"/>
                          </a:solidFill>
                          <a:effectLst/>
                          <a:latin typeface="+mn-lt"/>
                          <a:ea typeface="+mn-ea"/>
                          <a:cs typeface="+mn-cs"/>
                          <a:sym typeface="Arial"/>
                        </a:rPr>
                        <a:t>», μια </a:t>
                      </a:r>
                      <a:r>
                        <a:rPr lang="el-GR" sz="600" b="0" i="0" u="none" strike="noStrike" cap="none" dirty="0" err="1">
                          <a:solidFill>
                            <a:schemeClr val="dk1"/>
                          </a:solidFill>
                          <a:effectLst/>
                          <a:latin typeface="+mn-lt"/>
                          <a:ea typeface="+mn-ea"/>
                          <a:cs typeface="+mn-cs"/>
                          <a:sym typeface="Arial"/>
                        </a:rPr>
                        <a:t>υποενότητα</a:t>
                      </a:r>
                      <a:r>
                        <a:rPr lang="el-GR" sz="600" b="0" i="0" u="none" strike="noStrike" cap="none" dirty="0">
                          <a:solidFill>
                            <a:schemeClr val="dk1"/>
                          </a:solidFill>
                          <a:effectLst/>
                          <a:latin typeface="+mn-lt"/>
                          <a:ea typeface="+mn-ea"/>
                          <a:cs typeface="+mn-cs"/>
                          <a:sym typeface="Arial"/>
                        </a:rPr>
                        <a:t> της εφαρμογής </a:t>
                      </a:r>
                      <a:r>
                        <a:rPr lang="el-GR" sz="600" b="0" i="0" u="none" strike="noStrike" cap="none" dirty="0" err="1">
                          <a:solidFill>
                            <a:schemeClr val="dk1"/>
                          </a:solidFill>
                          <a:effectLst/>
                          <a:latin typeface="+mn-lt"/>
                          <a:ea typeface="+mn-ea"/>
                          <a:cs typeface="+mn-cs"/>
                          <a:sym typeface="Arial"/>
                        </a:rPr>
                        <a:t>TeenVac</a:t>
                      </a:r>
                      <a:r>
                        <a:rPr lang="el-GR" sz="600" b="0" i="0" u="none" strike="noStrike" cap="none" dirty="0">
                          <a:solidFill>
                            <a:schemeClr val="dk1"/>
                          </a:solidFill>
                          <a:effectLst/>
                          <a:latin typeface="+mn-lt"/>
                          <a:ea typeface="+mn-ea"/>
                          <a:cs typeface="+mn-cs"/>
                          <a:sym typeface="Arial"/>
                        </a:rPr>
                        <a:t>, περιλαμβάνει τρία μίνι παιχνίδια: Μύθος </a:t>
                      </a:r>
                      <a:r>
                        <a:rPr lang="el-GR" sz="600" b="0" i="0" u="none" strike="noStrike" cap="none" dirty="0" err="1">
                          <a:solidFill>
                            <a:schemeClr val="dk1"/>
                          </a:solidFill>
                          <a:effectLst/>
                          <a:latin typeface="+mn-lt"/>
                          <a:ea typeface="+mn-ea"/>
                          <a:cs typeface="+mn-cs"/>
                          <a:sym typeface="Arial"/>
                        </a:rPr>
                        <a:t>vs</a:t>
                      </a:r>
                      <a:r>
                        <a:rPr lang="el-GR" sz="600" b="0" i="0" u="none" strike="noStrike" cap="none" dirty="0">
                          <a:solidFill>
                            <a:schemeClr val="dk1"/>
                          </a:solidFill>
                          <a:effectLst/>
                          <a:latin typeface="+mn-lt"/>
                          <a:ea typeface="+mn-ea"/>
                          <a:cs typeface="+mn-cs"/>
                          <a:sym typeface="Arial"/>
                        </a:rPr>
                        <a:t>. Αλήθεια για τον HPV, HPV </a:t>
                      </a:r>
                      <a:r>
                        <a:rPr lang="el-GR" sz="600" b="0" i="0" u="none" strike="noStrike" cap="none" dirty="0" err="1">
                          <a:solidFill>
                            <a:schemeClr val="dk1"/>
                          </a:solidFill>
                          <a:effectLst/>
                          <a:latin typeface="+mn-lt"/>
                          <a:ea typeface="+mn-ea"/>
                          <a:cs typeface="+mn-cs"/>
                          <a:sym typeface="Arial"/>
                        </a:rPr>
                        <a:t>Cancer</a:t>
                      </a:r>
                      <a:r>
                        <a:rPr lang="el-GR" sz="600" b="0" i="0" u="none" strike="noStrike" cap="none" dirty="0">
                          <a:solidFill>
                            <a:schemeClr val="dk1"/>
                          </a:solidFill>
                          <a:effectLst/>
                          <a:latin typeface="+mn-lt"/>
                          <a:ea typeface="+mn-ea"/>
                          <a:cs typeface="+mn-cs"/>
                          <a:sym typeface="Arial"/>
                        </a:rPr>
                        <a:t> </a:t>
                      </a:r>
                      <a:r>
                        <a:rPr lang="el-GR" sz="600" b="0" i="0" u="none" strike="noStrike" cap="none" dirty="0" err="1">
                          <a:solidFill>
                            <a:schemeClr val="dk1"/>
                          </a:solidFill>
                          <a:effectLst/>
                          <a:latin typeface="+mn-lt"/>
                          <a:ea typeface="+mn-ea"/>
                          <a:cs typeface="+mn-cs"/>
                          <a:sym typeface="Arial"/>
                        </a:rPr>
                        <a:t>Jump</a:t>
                      </a:r>
                      <a:r>
                        <a:rPr lang="el-GR" sz="600" b="0" i="0" u="none" strike="noStrike" cap="none" dirty="0">
                          <a:solidFill>
                            <a:schemeClr val="dk1"/>
                          </a:solidFill>
                          <a:effectLst/>
                          <a:latin typeface="+mn-lt"/>
                          <a:ea typeface="+mn-ea"/>
                          <a:cs typeface="+mn-cs"/>
                          <a:sym typeface="Arial"/>
                        </a:rPr>
                        <a:t> («πυροβόλησε τα καρκινικά κύτταρα») και έναν σαρωτή σώματος που δείχνει τους κινδύνους καρκίνου που σχετίζονται με τον HPV.</a:t>
                      </a:r>
                    </a:p>
                  </a:txBody>
                  <a:tcPr marL="20340" marR="20340" marT="0" marB="0"/>
                </a:tc>
                <a:extLst>
                  <a:ext uri="{0D108BD9-81ED-4DB2-BD59-A6C34878D82A}">
                    <a16:rowId xmlns:a16="http://schemas.microsoft.com/office/drawing/2014/main" val="2125207381"/>
                  </a:ext>
                </a:extLst>
              </a:tr>
              <a:tr h="187782">
                <a:tc>
                  <a:txBody>
                    <a:bodyPr/>
                    <a:lstStyle/>
                    <a:p>
                      <a:pPr>
                        <a:spcAft>
                          <a:spcPts val="600"/>
                        </a:spcAft>
                        <a:buNone/>
                      </a:pPr>
                      <a:r>
                        <a:rPr lang="el-GR" sz="600">
                          <a:effectLst/>
                        </a:rPr>
                        <a:t>Woodall et al</a:t>
                      </a:r>
                      <a:r>
                        <a:rPr lang="en-US" sz="600">
                          <a:effectLst/>
                        </a:rPr>
                        <a:t>. 2021</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n-US" sz="600">
                          <a:effectLst/>
                        </a:rPr>
                        <a:t>Vacteens.org: A Mobile Web app to Improve HPV Vaccine Uptake.</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spcAft>
                          <a:spcPts val="600"/>
                        </a:spcAft>
                        <a:buNone/>
                      </a:pPr>
                      <a:r>
                        <a:rPr lang="el-GR" sz="600" b="0" i="0" u="none" strike="noStrike" cap="none" dirty="0">
                          <a:solidFill>
                            <a:schemeClr val="dk1"/>
                          </a:solidFill>
                          <a:effectLst/>
                          <a:latin typeface="+mn-lt"/>
                          <a:ea typeface="+mn-ea"/>
                          <a:cs typeface="+mn-cs"/>
                          <a:sym typeface="Arial"/>
                        </a:rPr>
                        <a:t>Το «</a:t>
                      </a:r>
                      <a:r>
                        <a:rPr lang="el-GR" sz="600" b="0" i="0" u="none" strike="noStrike" cap="none" dirty="0" err="1">
                          <a:solidFill>
                            <a:schemeClr val="dk1"/>
                          </a:solidFill>
                          <a:effectLst/>
                          <a:latin typeface="+mn-lt"/>
                          <a:ea typeface="+mn-ea"/>
                          <a:cs typeface="+mn-cs"/>
                          <a:sym typeface="Arial"/>
                        </a:rPr>
                        <a:t>Teen</a:t>
                      </a:r>
                      <a:r>
                        <a:rPr lang="el-GR" sz="600" b="0" i="0" u="none" strike="noStrike" cap="none" dirty="0">
                          <a:solidFill>
                            <a:schemeClr val="dk1"/>
                          </a:solidFill>
                          <a:effectLst/>
                          <a:latin typeface="+mn-lt"/>
                          <a:ea typeface="+mn-ea"/>
                          <a:cs typeface="+mn-cs"/>
                          <a:sym typeface="Arial"/>
                        </a:rPr>
                        <a:t> </a:t>
                      </a:r>
                      <a:r>
                        <a:rPr lang="el-GR" sz="600" b="0" i="0" u="none" strike="noStrike" cap="none" dirty="0" err="1">
                          <a:solidFill>
                            <a:schemeClr val="dk1"/>
                          </a:solidFill>
                          <a:effectLst/>
                          <a:latin typeface="+mn-lt"/>
                          <a:ea typeface="+mn-ea"/>
                          <a:cs typeface="+mn-cs"/>
                          <a:sym typeface="Arial"/>
                        </a:rPr>
                        <a:t>Tools</a:t>
                      </a:r>
                      <a:r>
                        <a:rPr lang="el-GR" sz="600" b="0" i="0" u="none" strike="noStrike" cap="none" dirty="0">
                          <a:solidFill>
                            <a:schemeClr val="dk1"/>
                          </a:solidFill>
                          <a:effectLst/>
                          <a:latin typeface="+mn-lt"/>
                          <a:ea typeface="+mn-ea"/>
                          <a:cs typeface="+mn-cs"/>
                          <a:sym typeface="Arial"/>
                        </a:rPr>
                        <a:t>» είναι μια </a:t>
                      </a:r>
                      <a:r>
                        <a:rPr lang="el-GR" sz="600" b="0" i="0" u="none" strike="noStrike" cap="none" dirty="0" err="1">
                          <a:solidFill>
                            <a:schemeClr val="dk1"/>
                          </a:solidFill>
                          <a:effectLst/>
                          <a:latin typeface="+mn-lt"/>
                          <a:ea typeface="+mn-ea"/>
                          <a:cs typeface="+mn-cs"/>
                          <a:sym typeface="Arial"/>
                        </a:rPr>
                        <a:t>υποενότητα</a:t>
                      </a:r>
                      <a:r>
                        <a:rPr lang="el-GR" sz="600" b="0" i="0" u="none" strike="noStrike" cap="none" dirty="0">
                          <a:solidFill>
                            <a:schemeClr val="dk1"/>
                          </a:solidFill>
                          <a:effectLst/>
                          <a:latin typeface="+mn-lt"/>
                          <a:ea typeface="+mn-ea"/>
                          <a:cs typeface="+mn-cs"/>
                          <a:sym typeface="Arial"/>
                        </a:rPr>
                        <a:t> της εφαρμογής </a:t>
                      </a:r>
                      <a:r>
                        <a:rPr lang="el-GR" sz="600" b="0" i="0" u="none" strike="noStrike" cap="none" dirty="0" err="1">
                          <a:solidFill>
                            <a:schemeClr val="dk1"/>
                          </a:solidFill>
                          <a:effectLst/>
                          <a:latin typeface="+mn-lt"/>
                          <a:ea typeface="+mn-ea"/>
                          <a:cs typeface="+mn-cs"/>
                          <a:sym typeface="Arial"/>
                        </a:rPr>
                        <a:t>Vacteens</a:t>
                      </a:r>
                      <a:r>
                        <a:rPr lang="el-GR" sz="600" b="0" i="0" u="none" strike="noStrike" cap="none" dirty="0">
                          <a:solidFill>
                            <a:schemeClr val="dk1"/>
                          </a:solidFill>
                          <a:effectLst/>
                          <a:latin typeface="+mn-lt"/>
                          <a:ea typeface="+mn-ea"/>
                          <a:cs typeface="+mn-cs"/>
                          <a:sym typeface="Arial"/>
                        </a:rPr>
                        <a:t> για κινητά, που παρέχει παιχνίδια για εφήβους (το κουίζ HPV </a:t>
                      </a:r>
                      <a:r>
                        <a:rPr lang="el-GR" sz="600" b="0" i="0" u="none" strike="noStrike" cap="none" dirty="0" err="1">
                          <a:solidFill>
                            <a:schemeClr val="dk1"/>
                          </a:solidFill>
                          <a:effectLst/>
                          <a:latin typeface="+mn-lt"/>
                          <a:ea typeface="+mn-ea"/>
                          <a:cs typeface="+mn-cs"/>
                          <a:sym typeface="Arial"/>
                        </a:rPr>
                        <a:t>Challenge</a:t>
                      </a:r>
                      <a:r>
                        <a:rPr lang="el-GR" sz="600" b="0" i="0" u="none" strike="noStrike" cap="none" dirty="0">
                          <a:solidFill>
                            <a:schemeClr val="dk1"/>
                          </a:solidFill>
                          <a:effectLst/>
                          <a:latin typeface="+mn-lt"/>
                          <a:ea typeface="+mn-ea"/>
                          <a:cs typeface="+mn-cs"/>
                          <a:sym typeface="Arial"/>
                        </a:rPr>
                        <a:t> και το παιχνίδι σάρωσης HPV </a:t>
                      </a:r>
                      <a:r>
                        <a:rPr lang="el-GR" sz="600" b="0" i="0" u="none" strike="noStrike" cap="none" dirty="0" err="1">
                          <a:solidFill>
                            <a:schemeClr val="dk1"/>
                          </a:solidFill>
                          <a:effectLst/>
                          <a:latin typeface="+mn-lt"/>
                          <a:ea typeface="+mn-ea"/>
                          <a:cs typeface="+mn-cs"/>
                          <a:sym typeface="Arial"/>
                        </a:rPr>
                        <a:t>Myth</a:t>
                      </a:r>
                      <a:r>
                        <a:rPr lang="el-GR" sz="600" b="0" i="0" u="none" strike="noStrike" cap="none" dirty="0">
                          <a:solidFill>
                            <a:schemeClr val="dk1"/>
                          </a:solidFill>
                          <a:effectLst/>
                          <a:latin typeface="+mn-lt"/>
                          <a:ea typeface="+mn-ea"/>
                          <a:cs typeface="+mn-cs"/>
                          <a:sym typeface="Arial"/>
                        </a:rPr>
                        <a:t> </a:t>
                      </a:r>
                      <a:r>
                        <a:rPr lang="el-GR" sz="600" b="0" i="0" u="none" strike="noStrike" cap="none" dirty="0" err="1">
                          <a:solidFill>
                            <a:schemeClr val="dk1"/>
                          </a:solidFill>
                          <a:effectLst/>
                          <a:latin typeface="+mn-lt"/>
                          <a:ea typeface="+mn-ea"/>
                          <a:cs typeface="+mn-cs"/>
                          <a:sym typeface="Arial"/>
                        </a:rPr>
                        <a:t>vs</a:t>
                      </a:r>
                      <a:r>
                        <a:rPr lang="el-GR" sz="600" b="0" i="0" u="none" strike="noStrike" cap="none" dirty="0">
                          <a:solidFill>
                            <a:schemeClr val="dk1"/>
                          </a:solidFill>
                          <a:effectLst/>
                          <a:latin typeface="+mn-lt"/>
                          <a:ea typeface="+mn-ea"/>
                          <a:cs typeface="+mn-cs"/>
                          <a:sym typeface="Arial"/>
                        </a:rPr>
                        <a:t>. </a:t>
                      </a:r>
                      <a:r>
                        <a:rPr lang="el-GR" sz="600" b="0" i="0" u="none" strike="noStrike" cap="none" dirty="0" err="1">
                          <a:solidFill>
                            <a:schemeClr val="dk1"/>
                          </a:solidFill>
                          <a:effectLst/>
                          <a:latin typeface="+mn-lt"/>
                          <a:ea typeface="+mn-ea"/>
                          <a:cs typeface="+mn-cs"/>
                          <a:sym typeface="Arial"/>
                        </a:rPr>
                        <a:t>Truth</a:t>
                      </a:r>
                      <a:r>
                        <a:rPr lang="el-GR" sz="600" b="0" i="0" u="none" strike="noStrike" cap="none" dirty="0">
                          <a:solidFill>
                            <a:schemeClr val="dk1"/>
                          </a:solidFill>
                          <a:effectLst/>
                          <a:latin typeface="+mn-lt"/>
                          <a:ea typeface="+mn-ea"/>
                          <a:cs typeface="+mn-cs"/>
                          <a:sym typeface="Arial"/>
                        </a:rPr>
                        <a:t>).</a:t>
                      </a:r>
                    </a:p>
                  </a:txBody>
                  <a:tcPr marL="20340" marR="20340" marT="0" marB="0"/>
                </a:tc>
                <a:extLst>
                  <a:ext uri="{0D108BD9-81ED-4DB2-BD59-A6C34878D82A}">
                    <a16:rowId xmlns:a16="http://schemas.microsoft.com/office/drawing/2014/main" val="203205961"/>
                  </a:ext>
                </a:extLst>
              </a:tr>
              <a:tr h="204208">
                <a:tc>
                  <a:txBody>
                    <a:bodyPr/>
                    <a:lstStyle/>
                    <a:p>
                      <a:pPr>
                        <a:spcAft>
                          <a:spcPts val="720"/>
                        </a:spcAft>
                        <a:buNone/>
                      </a:pPr>
                      <a:r>
                        <a:rPr lang="el-GR" sz="600" dirty="0" err="1">
                          <a:effectLst/>
                        </a:rPr>
                        <a:t>Zhu</a:t>
                      </a:r>
                      <a:r>
                        <a:rPr lang="el-GR" sz="600" dirty="0">
                          <a:effectLst/>
                        </a:rPr>
                        <a:t> </a:t>
                      </a:r>
                      <a:r>
                        <a:rPr lang="el-GR" sz="600" dirty="0" err="1">
                          <a:effectLst/>
                        </a:rPr>
                        <a:t>et</a:t>
                      </a:r>
                      <a:r>
                        <a:rPr lang="el-GR" sz="600" dirty="0">
                          <a:effectLst/>
                        </a:rPr>
                        <a:t> </a:t>
                      </a:r>
                      <a:r>
                        <a:rPr lang="el-GR" sz="600" dirty="0" err="1">
                          <a:effectLst/>
                        </a:rPr>
                        <a:t>al</a:t>
                      </a:r>
                      <a:r>
                        <a:rPr lang="en-US" sz="600" dirty="0">
                          <a:effectLst/>
                        </a:rPr>
                        <a:t>. 2021</a:t>
                      </a:r>
                      <a:endParaRPr lang="el-GR" sz="600" dirty="0">
                        <a:effectLst/>
                        <a:latin typeface="Times New Roman" panose="02020603050405020304" pitchFamily="18" charset="0"/>
                        <a:ea typeface="Times New Roman" panose="02020603050405020304" pitchFamily="18" charset="0"/>
                      </a:endParaRPr>
                    </a:p>
                  </a:txBody>
                  <a:tcPr marL="20340" marR="20340" marT="0" marB="0"/>
                </a:tc>
                <a:tc>
                  <a:txBody>
                    <a:bodyPr/>
                    <a:lstStyle/>
                    <a:p>
                      <a:pPr>
                        <a:buNone/>
                      </a:pPr>
                      <a:r>
                        <a:rPr lang="en-US" sz="600">
                          <a:effectLst/>
                        </a:rPr>
                        <a:t>Experimenting with a Prototype Interactive Narrative Game to Improve Knowledge and Beliefs for the HPV Vaccine.</a:t>
                      </a:r>
                      <a:endParaRPr lang="el-GR" sz="600">
                        <a:effectLst/>
                        <a:latin typeface="Times New Roman" panose="02020603050405020304" pitchFamily="18" charset="0"/>
                        <a:ea typeface="Times New Roman" panose="02020603050405020304" pitchFamily="18" charset="0"/>
                      </a:endParaRPr>
                    </a:p>
                  </a:txBody>
                  <a:tcPr marL="20340" marR="20340" marT="0" marB="0"/>
                </a:tc>
                <a:tc>
                  <a:txBody>
                    <a:bodyPr/>
                    <a:lstStyle/>
                    <a:p>
                      <a:pPr>
                        <a:buNone/>
                      </a:pPr>
                      <a:r>
                        <a:rPr lang="el-GR" sz="600" dirty="0">
                          <a:effectLst/>
                        </a:rPr>
                        <a:t>Στο «</a:t>
                      </a:r>
                      <a:r>
                        <a:rPr lang="el-GR" sz="600" dirty="0" err="1">
                          <a:effectLst/>
                        </a:rPr>
                        <a:t>Vaccination</a:t>
                      </a:r>
                      <a:r>
                        <a:rPr lang="el-GR" sz="600" dirty="0">
                          <a:effectLst/>
                        </a:rPr>
                        <a:t> </a:t>
                      </a:r>
                      <a:r>
                        <a:rPr lang="el-GR" sz="600" dirty="0" err="1">
                          <a:effectLst/>
                        </a:rPr>
                        <a:t>Vacation</a:t>
                      </a:r>
                      <a:r>
                        <a:rPr lang="el-GR" sz="600" dirty="0">
                          <a:effectLst/>
                        </a:rPr>
                        <a:t>», ο παίκτης, ως γιατρός, θεραπεύει ασθενείς με καρκίνους που σχετίζονται με τον HPV ενώ βρίσκεται σε διακοπές. Οι παίκτες απαντούν σε ερωτήσεις σχετικά με τον εμβολιασμό και στοχεύσουν καρκινικά κύτταρα με ένα μηχάνημα.</a:t>
                      </a:r>
                      <a:endParaRPr lang="el-GR" sz="600" dirty="0">
                        <a:effectLst/>
                        <a:latin typeface="Times New Roman" panose="02020603050405020304" pitchFamily="18" charset="0"/>
                        <a:ea typeface="Times New Roman" panose="02020603050405020304" pitchFamily="18" charset="0"/>
                      </a:endParaRPr>
                    </a:p>
                  </a:txBody>
                  <a:tcPr marL="20340" marR="20340" marT="0" marB="0"/>
                </a:tc>
                <a:extLst>
                  <a:ext uri="{0D108BD9-81ED-4DB2-BD59-A6C34878D82A}">
                    <a16:rowId xmlns:a16="http://schemas.microsoft.com/office/drawing/2014/main" val="1129168918"/>
                  </a:ext>
                </a:extLst>
              </a:tr>
            </a:tbl>
          </a:graphicData>
        </a:graphic>
      </p:graphicFrame>
    </p:spTree>
    <p:extLst>
      <p:ext uri="{BB962C8B-B14F-4D97-AF65-F5344CB8AC3E}">
        <p14:creationId xmlns:p14="http://schemas.microsoft.com/office/powerpoint/2010/main" val="2793393471"/>
      </p:ext>
    </p:extLst>
  </p:cSld>
  <p:clrMapOvr>
    <a:masterClrMapping/>
  </p:clrMapOvr>
</p:sld>
</file>

<file path=ppt/theme/theme1.xml><?xml version="1.0" encoding="utf-8"?>
<a:theme xmlns:a="http://schemas.openxmlformats.org/drawingml/2006/main" name="Mental Health Infographics by Slidesgo">
  <a:themeElements>
    <a:clrScheme name="Simple Light">
      <a:dk1>
        <a:srgbClr val="000000"/>
      </a:dk1>
      <a:lt1>
        <a:srgbClr val="FFFFFF"/>
      </a:lt1>
      <a:dk2>
        <a:srgbClr val="74D3DC"/>
      </a:dk2>
      <a:lt2>
        <a:srgbClr val="6146D9"/>
      </a:lt2>
      <a:accent1>
        <a:srgbClr val="C3EBEF"/>
      </a:accent1>
      <a:accent2>
        <a:srgbClr val="7E6CFB"/>
      </a:accent2>
      <a:accent3>
        <a:srgbClr val="77ADE6"/>
      </a:accent3>
      <a:accent4>
        <a:srgbClr val="70C2DF"/>
      </a:accent4>
      <a:accent5>
        <a:srgbClr val="3F2DA5"/>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8128</TotalTime>
  <Words>4283</Words>
  <Application>Microsoft Office PowerPoint</Application>
  <PresentationFormat>Προβολή στην οθόνη (16:9)</PresentationFormat>
  <Paragraphs>401</Paragraphs>
  <Slides>24</Slides>
  <Notes>20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24</vt:i4>
      </vt:variant>
    </vt:vector>
  </HeadingPairs>
  <TitlesOfParts>
    <vt:vector size="38" baseType="lpstr">
      <vt:lpstr>Fira Sans Extra Condensed ExtraBold</vt:lpstr>
      <vt:lpstr>Fira Sans Extra Condensed SemiBold</vt:lpstr>
      <vt:lpstr>Arial</vt:lpstr>
      <vt:lpstr>Fira Sans</vt:lpstr>
      <vt:lpstr>Roboto</vt:lpstr>
      <vt:lpstr>Aptos</vt:lpstr>
      <vt:lpstr>Fira Sans Extra Condensed Medium</vt:lpstr>
      <vt:lpstr>Fira Sans SemiBold</vt:lpstr>
      <vt:lpstr>Roboto Light</vt:lpstr>
      <vt:lpstr>Times New Roman</vt:lpstr>
      <vt:lpstr>OpenSymbol</vt:lpstr>
      <vt:lpstr>Fira Sans Extra Condensed</vt:lpstr>
      <vt:lpstr>Calibri</vt:lpstr>
      <vt:lpstr>Mental Health Infographics by Slidesgo</vt:lpstr>
      <vt:lpstr>Παρουσίαση του PowerPoint</vt:lpstr>
      <vt:lpstr>Εισαγωγή</vt:lpstr>
      <vt:lpstr>Η ελληνική HPV πραγματικότητα</vt:lpstr>
      <vt:lpstr>Η επιδημιολογία του HPV</vt:lpstr>
      <vt:lpstr>Καινοτόμες στρατηγικές αύξησης του HPV εμβολιασμού</vt:lpstr>
      <vt:lpstr>Παιχνίδια σοβαρού σκοπού και προαγωγή υγείας</vt:lpstr>
      <vt:lpstr>Μεθοδολογία</vt:lpstr>
      <vt:lpstr>Επιλογή μελετών</vt:lpstr>
      <vt:lpstr>Άρθρα που συμπεριελήφθησαν στη συστηματική ανασκόπηση</vt:lpstr>
      <vt:lpstr>Αποτελέσματα - 1ο ερευνητικό ερώτημα (βιβλιομετρικά στοιχεία)</vt:lpstr>
      <vt:lpstr>Αποτελέσματα - 2ο ερευνητικό ερώτημα (πληθυσμός μελέτης)</vt:lpstr>
      <vt:lpstr>Αποτελέσματα - 3ο ερευνητικό ερώτημα (ανάλυση παιχνιδιών)</vt:lpstr>
      <vt:lpstr>Αποτελέσματα - 3ο ερευνητικό ερώτημα (ανάλυση παιχνιδιών συν.)</vt:lpstr>
      <vt:lpstr>Αποτελέσματα - 4ο ερευνητικό ερώτημα (χαρακτηριστικά μελετών) </vt:lpstr>
      <vt:lpstr>Αποτελέσματα - 4ο ερευνητικό ερώτημα (στοιχεία παιχνιδοποίησης)</vt:lpstr>
      <vt:lpstr>Αποτελέσματα - 4ο ερευνητικό ερώτημα (ψηφιακά παιχνίδια)</vt:lpstr>
      <vt:lpstr>Συζήτηση για τα κύρια ευρήματα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Vasiliki Eirini Chatzea</dc:creator>
  <cp:lastModifiedBy>John Fanourgiakis</cp:lastModifiedBy>
  <cp:revision>68</cp:revision>
  <dcterms:modified xsi:type="dcterms:W3CDTF">2026-06-05T08:38:42Z</dcterms:modified>
</cp:coreProperties>
</file>